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handoutMasterIdLst>
    <p:handoutMasterId r:id="rId78"/>
  </p:handoutMasterIdLst>
  <p:sldIdLst>
    <p:sldId id="322" r:id="rId2"/>
    <p:sldId id="448" r:id="rId3"/>
    <p:sldId id="450" r:id="rId4"/>
    <p:sldId id="709" r:id="rId5"/>
    <p:sldId id="1214" r:id="rId6"/>
    <p:sldId id="1215" r:id="rId7"/>
    <p:sldId id="1216" r:id="rId8"/>
    <p:sldId id="1217" r:id="rId9"/>
    <p:sldId id="1279" r:id="rId10"/>
    <p:sldId id="1280" r:id="rId11"/>
    <p:sldId id="1281" r:id="rId12"/>
    <p:sldId id="1282" r:id="rId13"/>
    <p:sldId id="1283" r:id="rId14"/>
    <p:sldId id="1284" r:id="rId15"/>
    <p:sldId id="1285" r:id="rId16"/>
    <p:sldId id="1286" r:id="rId17"/>
    <p:sldId id="1287" r:id="rId18"/>
    <p:sldId id="1288" r:id="rId19"/>
    <p:sldId id="1289" r:id="rId20"/>
    <p:sldId id="1290" r:id="rId21"/>
    <p:sldId id="1291" r:id="rId22"/>
    <p:sldId id="1292" r:id="rId23"/>
    <p:sldId id="1293" r:id="rId24"/>
    <p:sldId id="1294" r:id="rId25"/>
    <p:sldId id="1295" r:id="rId26"/>
    <p:sldId id="1296" r:id="rId27"/>
    <p:sldId id="1297" r:id="rId28"/>
    <p:sldId id="1300" r:id="rId29"/>
    <p:sldId id="1301" r:id="rId30"/>
    <p:sldId id="1311" r:id="rId31"/>
    <p:sldId id="1312" r:id="rId32"/>
    <p:sldId id="1313" r:id="rId33"/>
    <p:sldId id="1314" r:id="rId34"/>
    <p:sldId id="1315" r:id="rId35"/>
    <p:sldId id="1316" r:id="rId36"/>
    <p:sldId id="1317" r:id="rId37"/>
    <p:sldId id="1322" r:id="rId38"/>
    <p:sldId id="1323" r:id="rId39"/>
    <p:sldId id="1324" r:id="rId40"/>
    <p:sldId id="1325" r:id="rId41"/>
    <p:sldId id="1326" r:id="rId42"/>
    <p:sldId id="1327" r:id="rId43"/>
    <p:sldId id="1329" r:id="rId44"/>
    <p:sldId id="1328" r:id="rId45"/>
    <p:sldId id="1372" r:id="rId46"/>
    <p:sldId id="1373" r:id="rId47"/>
    <p:sldId id="1374" r:id="rId48"/>
    <p:sldId id="1375" r:id="rId49"/>
    <p:sldId id="1376" r:id="rId50"/>
    <p:sldId id="1377" r:id="rId51"/>
    <p:sldId id="1378" r:id="rId52"/>
    <p:sldId id="1379" r:id="rId53"/>
    <p:sldId id="1380" r:id="rId54"/>
    <p:sldId id="1381" r:id="rId55"/>
    <p:sldId id="1382" r:id="rId56"/>
    <p:sldId id="1383" r:id="rId57"/>
    <p:sldId id="1384" r:id="rId58"/>
    <p:sldId id="1385" r:id="rId59"/>
    <p:sldId id="1386" r:id="rId60"/>
    <p:sldId id="1387" r:id="rId61"/>
    <p:sldId id="1388" r:id="rId62"/>
    <p:sldId id="1389" r:id="rId63"/>
    <p:sldId id="1390" r:id="rId64"/>
    <p:sldId id="1391" r:id="rId65"/>
    <p:sldId id="1392" r:id="rId66"/>
    <p:sldId id="1393" r:id="rId67"/>
    <p:sldId id="1412" r:id="rId68"/>
    <p:sldId id="1413" r:id="rId69"/>
    <p:sldId id="1414" r:id="rId70"/>
    <p:sldId id="1028" r:id="rId71"/>
    <p:sldId id="1029" r:id="rId72"/>
    <p:sldId id="1032" r:id="rId73"/>
    <p:sldId id="1033" r:id="rId74"/>
    <p:sldId id="1417" r:id="rId75"/>
    <p:sldId id="449" r:id="rId76"/>
  </p:sldIdLst>
  <p:sldSz cx="9144000" cy="5143500" type="screen16x9"/>
  <p:notesSz cx="6858000" cy="9144000"/>
  <p:custDataLst>
    <p:tags r:id="rId7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5">
          <p15:clr>
            <a:srgbClr val="A4A3A4"/>
          </p15:clr>
        </p15:guide>
        <p15:guide id="2" pos="2778">
          <p15:clr>
            <a:srgbClr val="A4A3A4"/>
          </p15:clr>
        </p15:guide>
      </p15:sldGuideLst>
    </p:ext>
    <p:ext uri="{2D200454-40CA-4A62-9FC3-DE9A4176ACB9}">
      <p15:notesGuideLst xmlns:p15="http://schemas.microsoft.com/office/powerpoint/2012/main">
        <p15:guide id="1" orient="horz" pos="3404">
          <p15:clr>
            <a:srgbClr val="A4A3A4"/>
          </p15:clr>
        </p15:guide>
        <p15:guide id="2" pos="208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1C0"/>
    <a:srgbClr val="1EA6BB"/>
    <a:srgbClr val="DBE8DE"/>
    <a:srgbClr val="CCD230"/>
    <a:srgbClr val="95A3C6"/>
    <a:srgbClr val="F4F4F4"/>
    <a:srgbClr val="A9A3BF"/>
    <a:srgbClr val="B5655E"/>
    <a:srgbClr val="BFC4D7"/>
    <a:srgbClr val="A7CD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5" autoAdjust="0"/>
    <p:restoredTop sz="94660" autoAdjust="0"/>
  </p:normalViewPr>
  <p:slideViewPr>
    <p:cSldViewPr>
      <p:cViewPr varScale="1">
        <p:scale>
          <a:sx n="153" d="100"/>
          <a:sy n="153" d="100"/>
        </p:scale>
        <p:origin x="600" y="120"/>
      </p:cViewPr>
      <p:guideLst>
        <p:guide orient="horz" pos="1915"/>
        <p:guide pos="277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3404"/>
        <p:guide pos="2083"/>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2021/3/17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5861046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2021/3/17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4183018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3933084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2021/3/17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2021/3/17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2021/3/17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tif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tif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7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7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29"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32" Type="http://schemas.openxmlformats.org/officeDocument/2006/relationships/image" Target="../media/image118.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10" Type="http://schemas.openxmlformats.org/officeDocument/2006/relationships/image" Target="../media/image96.png"/><Relationship Id="rId19" Type="http://schemas.openxmlformats.org/officeDocument/2006/relationships/image" Target="../media/image105.png"/><Relationship Id="rId31" Type="http://schemas.openxmlformats.org/officeDocument/2006/relationships/image" Target="../media/image117.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 Id="rId30"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48"/>
          <p:cNvSpPr txBox="1"/>
          <p:nvPr/>
        </p:nvSpPr>
        <p:spPr>
          <a:xfrm>
            <a:off x="3276000" y="147477"/>
            <a:ext cx="2880000" cy="553720"/>
          </a:xfrm>
          <a:prstGeom prst="rect">
            <a:avLst/>
          </a:prstGeom>
          <a:noFill/>
        </p:spPr>
        <p:txBody>
          <a:bodyPr wrap="square" lIns="0" tIns="0" rIns="0" bIns="0" rtlCol="0">
            <a:spAutoFit/>
          </a:bodyPr>
          <a:lstStyle/>
          <a:p>
            <a:r>
              <a:rPr lang="en-GB" altLang="zh-CN" sz="3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a:t>
            </a:r>
            <a:r>
              <a:rPr lang="en-US" altLang="en-GB"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LAMP</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环境搭建</a:t>
            </a:r>
          </a:p>
        </p:txBody>
      </p:sp>
      <p:sp>
        <p:nvSpPr>
          <p:cNvPr id="6" name="TextBox 48"/>
          <p:cNvSpPr txBox="1"/>
          <p:nvPr/>
        </p:nvSpPr>
        <p:spPr>
          <a:xfrm>
            <a:off x="2052000" y="267750"/>
            <a:ext cx="1134110" cy="430530"/>
          </a:xfrm>
          <a:prstGeom prst="rect">
            <a:avLst/>
          </a:prstGeom>
          <a:noFill/>
        </p:spPr>
        <p:txBody>
          <a:bodyPr wrap="square" lIns="0" tIns="0" rIns="0" bIns="0" rtlCol="0">
            <a:spAutoFit/>
          </a:bodyPr>
          <a:lstStyle/>
          <a:p>
            <a:r>
              <a:rPr lang="zh-CN" altLang="en-GB"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第</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章</a:t>
            </a:r>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b="10800"/>
          <a:stretch>
            <a:fillRect/>
          </a:stretch>
        </p:blipFill>
        <p:spPr>
          <a:xfrm>
            <a:off x="2556000" y="1005251"/>
            <a:ext cx="3767968" cy="41382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iterate type="lt">
                                    <p:tmPct val="30000"/>
                                  </p:iterate>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childTnLst>
                          </p:cTn>
                        </p:par>
                        <p:par>
                          <p:cTn id="14" fill="hold">
                            <p:stCondLst>
                              <p:cond delay="379"/>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981710" y="1522095"/>
            <a:ext cx="7469505" cy="922020"/>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查询IP地址发现并没有分配到IP地址。查看网卡的配置文件，发现ONBOOT=no，修改为yes后重启网络，即可修复。</a:t>
            </a:r>
          </a:p>
        </p:txBody>
      </p:sp>
      <p:pic>
        <p:nvPicPr>
          <p:cNvPr id="4" name="图片 3"/>
          <p:cNvPicPr>
            <a:picLocks noChangeAspect="1"/>
          </p:cNvPicPr>
          <p:nvPr/>
        </p:nvPicPr>
        <p:blipFill>
          <a:blip r:embed="rId2"/>
          <a:stretch>
            <a:fillRect/>
          </a:stretch>
        </p:blipFill>
        <p:spPr>
          <a:xfrm>
            <a:off x="981710" y="2514600"/>
            <a:ext cx="7469505" cy="2188845"/>
          </a:xfrm>
          <a:prstGeom prst="rect">
            <a:avLst/>
          </a:prstGeom>
        </p:spPr>
      </p:pic>
      <p:sp>
        <p:nvSpPr>
          <p:cNvPr id="14" name="竖卷形 13"/>
          <p:cNvSpPr/>
          <p:nvPr/>
        </p:nvSpPr>
        <p:spPr>
          <a:xfrm>
            <a:off x="261620" y="1235075"/>
            <a:ext cx="648335" cy="1080135"/>
          </a:xfrm>
          <a:prstGeom prst="vertic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
        <p:nvSpPr>
          <p:cNvPr id="15" name="矩形 14"/>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981710" y="1306830"/>
            <a:ext cx="7543165" cy="2584450"/>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②DNS配置有问题。检验DNS配置是否正常，可以执行命令“nslookup www.baidu.com”。如果显示无法连接或无法解析之类的提示，就表明DNS配置有问题。</a:t>
            </a:r>
          </a:p>
          <a:p>
            <a:pPr>
              <a:lnSpc>
                <a:spcPct val="15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       出现这个问题的原因可能是因为yum在安装包的过程中，虽然已经联网，但是无法解析远程包管理库对应的域名，因此可以通过在网络配置中添加DNS对应的IP地址来解决。</a:t>
            </a:r>
          </a:p>
        </p:txBody>
      </p:sp>
      <p:sp>
        <p:nvSpPr>
          <p:cNvPr id="14" name="竖卷形 13"/>
          <p:cNvSpPr/>
          <p:nvPr/>
        </p:nvSpPr>
        <p:spPr>
          <a:xfrm>
            <a:off x="261620" y="1378585"/>
            <a:ext cx="648335" cy="1080135"/>
          </a:xfrm>
          <a:prstGeom prst="vertic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pic>
        <p:nvPicPr>
          <p:cNvPr id="5" name="图片 4"/>
          <p:cNvPicPr>
            <a:picLocks noChangeAspect="1"/>
          </p:cNvPicPr>
          <p:nvPr/>
        </p:nvPicPr>
        <p:blipFill>
          <a:blip r:embed="rId2"/>
          <a:stretch>
            <a:fillRect/>
          </a:stretch>
        </p:blipFill>
        <p:spPr>
          <a:xfrm>
            <a:off x="1082040" y="3983990"/>
            <a:ext cx="6705600" cy="428625"/>
          </a:xfrm>
          <a:prstGeom prst="rect">
            <a:avLst/>
          </a:prstGeom>
        </p:spPr>
      </p:pic>
      <p:sp>
        <p:nvSpPr>
          <p:cNvPr id="6" name="流程图: 合并 5"/>
          <p:cNvSpPr/>
          <p:nvPr/>
        </p:nvSpPr>
        <p:spPr>
          <a:xfrm>
            <a:off x="7524115" y="4371975"/>
            <a:ext cx="575945" cy="647700"/>
          </a:xfrm>
          <a:prstGeom prst="flowChartMerg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479425" y="1378585"/>
            <a:ext cx="4100830" cy="506730"/>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在文件末尾添加：</a:t>
            </a:r>
          </a:p>
        </p:txBody>
      </p:sp>
      <p:sp>
        <p:nvSpPr>
          <p:cNvPr id="14" name="竖卷形 13"/>
          <p:cNvSpPr/>
          <p:nvPr/>
        </p:nvSpPr>
        <p:spPr>
          <a:xfrm>
            <a:off x="261620" y="1378585"/>
            <a:ext cx="648335" cy="1080135"/>
          </a:xfrm>
          <a:prstGeom prst="vertic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pic>
        <p:nvPicPr>
          <p:cNvPr id="4" name="图片 3"/>
          <p:cNvPicPr>
            <a:picLocks noChangeAspect="1"/>
          </p:cNvPicPr>
          <p:nvPr/>
        </p:nvPicPr>
        <p:blipFill>
          <a:blip r:embed="rId2"/>
          <a:stretch>
            <a:fillRect/>
          </a:stretch>
        </p:blipFill>
        <p:spPr>
          <a:xfrm>
            <a:off x="1477645" y="1911350"/>
            <a:ext cx="3848100" cy="619125"/>
          </a:xfrm>
          <a:prstGeom prst="rect">
            <a:avLst/>
          </a:prstGeom>
        </p:spPr>
      </p:pic>
      <p:sp>
        <p:nvSpPr>
          <p:cNvPr id="8" name="文本框 7"/>
          <p:cNvSpPr txBox="1"/>
          <p:nvPr/>
        </p:nvSpPr>
        <p:spPr>
          <a:xfrm>
            <a:off x="3189605" y="3514725"/>
            <a:ext cx="5125720" cy="506730"/>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重新启动网络后执行如下命令即可解决问题:</a:t>
            </a:r>
          </a:p>
        </p:txBody>
      </p:sp>
      <p:pic>
        <p:nvPicPr>
          <p:cNvPr id="9" name="图片 8"/>
          <p:cNvPicPr>
            <a:picLocks noChangeAspect="1"/>
          </p:cNvPicPr>
          <p:nvPr/>
        </p:nvPicPr>
        <p:blipFill>
          <a:blip r:embed="rId3"/>
          <a:stretch>
            <a:fillRect/>
          </a:stretch>
        </p:blipFill>
        <p:spPr>
          <a:xfrm>
            <a:off x="3773805" y="4026535"/>
            <a:ext cx="3875405" cy="461645"/>
          </a:xfrm>
          <a:prstGeom prst="rect">
            <a:avLst/>
          </a:prstGeom>
        </p:spPr>
      </p:pic>
      <p:sp>
        <p:nvSpPr>
          <p:cNvPr id="10" name="对角圆角矩形 9"/>
          <p:cNvSpPr/>
          <p:nvPr/>
        </p:nvSpPr>
        <p:spPr>
          <a:xfrm>
            <a:off x="1332230" y="1347470"/>
            <a:ext cx="4175760" cy="1416685"/>
          </a:xfrm>
          <a:prstGeom prst="round2DiagRect">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对角圆角矩形 11"/>
          <p:cNvSpPr/>
          <p:nvPr/>
        </p:nvSpPr>
        <p:spPr>
          <a:xfrm>
            <a:off x="3628390" y="3242310"/>
            <a:ext cx="4787900" cy="1416685"/>
          </a:xfrm>
          <a:prstGeom prst="round2Diag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4932045" y="2643505"/>
            <a:ext cx="503555" cy="792480"/>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5" name="矩形 14"/>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831850" y="2046605"/>
            <a:ext cx="2548890" cy="1337945"/>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（2）启动Apache，启动后也可查询其状态及版本号。</a:t>
            </a:r>
          </a:p>
        </p:txBody>
      </p:sp>
      <p:sp>
        <p:nvSpPr>
          <p:cNvPr id="8" name="下箭头标注 7"/>
          <p:cNvSpPr/>
          <p:nvPr/>
        </p:nvSpPr>
        <p:spPr>
          <a:xfrm>
            <a:off x="788670" y="2067560"/>
            <a:ext cx="2655570" cy="2232025"/>
          </a:xfrm>
          <a:prstGeom prst="downArrowCallout">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pic>
        <p:nvPicPr>
          <p:cNvPr id="4" name="图片 3"/>
          <p:cNvPicPr>
            <a:picLocks noChangeAspect="1"/>
          </p:cNvPicPr>
          <p:nvPr/>
        </p:nvPicPr>
        <p:blipFill>
          <a:blip r:embed="rId2"/>
          <a:stretch>
            <a:fillRect/>
          </a:stretch>
        </p:blipFill>
        <p:spPr>
          <a:xfrm>
            <a:off x="3800475" y="523875"/>
            <a:ext cx="4803140" cy="45351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654685" y="1770380"/>
            <a:ext cx="6824980" cy="506730"/>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（3）可以执行命令将Apache设置为开机自启动模式。</a:t>
            </a:r>
          </a:p>
        </p:txBody>
      </p:sp>
      <p:pic>
        <p:nvPicPr>
          <p:cNvPr id="5" name="图片 4"/>
          <p:cNvPicPr>
            <a:picLocks noChangeAspect="1"/>
          </p:cNvPicPr>
          <p:nvPr/>
        </p:nvPicPr>
        <p:blipFill>
          <a:blip r:embed="rId2"/>
          <a:stretch>
            <a:fillRect/>
          </a:stretch>
        </p:blipFill>
        <p:spPr>
          <a:xfrm>
            <a:off x="387985" y="2351405"/>
            <a:ext cx="8367395" cy="1236345"/>
          </a:xfrm>
          <a:prstGeom prst="rect">
            <a:avLst/>
          </a:prstGeom>
        </p:spPr>
      </p:pic>
      <p:sp>
        <p:nvSpPr>
          <p:cNvPr id="6" name="流程图: 文档 5"/>
          <p:cNvSpPr/>
          <p:nvPr/>
        </p:nvSpPr>
        <p:spPr>
          <a:xfrm>
            <a:off x="323850" y="1564005"/>
            <a:ext cx="8496300" cy="2663825"/>
          </a:xfrm>
          <a:prstGeom prst="flowChartDocument">
            <a:avLst/>
          </a:prstGeom>
          <a:noFill/>
          <a:ln w="31750" cmpd="dbl">
            <a:solidFill>
              <a:srgbClr val="7030A0"/>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3"/>
          <p:cNvGrpSpPr/>
          <p:nvPr/>
        </p:nvGrpSpPr>
        <p:grpSpPr>
          <a:xfrm>
            <a:off x="5454015" y="3659505"/>
            <a:ext cx="3056255" cy="1488440"/>
            <a:chOff x="2986268" y="1795917"/>
            <a:chExt cx="9449113" cy="4602405"/>
          </a:xfrm>
        </p:grpSpPr>
        <p:sp>
          <p:nvSpPr>
            <p:cNvPr id="91" name="Oval 90"/>
            <p:cNvSpPr/>
            <p:nvPr/>
          </p:nvSpPr>
          <p:spPr>
            <a:xfrm rot="16200000">
              <a:off x="3551678" y="1795917"/>
              <a:ext cx="4136764" cy="4136764"/>
            </a:xfrm>
            <a:prstGeom prst="ellipse">
              <a:avLst/>
            </a:prstGeom>
            <a:solidFill>
              <a:srgbClr val="F8D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6"/>
            <p:cNvSpPr/>
            <p:nvPr/>
          </p:nvSpPr>
          <p:spPr>
            <a:xfrm>
              <a:off x="3053267" y="2713586"/>
              <a:ext cx="9319325" cy="3576840"/>
            </a:xfrm>
            <a:custGeom>
              <a:avLst/>
              <a:gdLst/>
              <a:ahLst/>
              <a:cxnLst>
                <a:cxn ang="0">
                  <a:pos x="wd2" y="hd2"/>
                </a:cxn>
                <a:cxn ang="5400000">
                  <a:pos x="wd2" y="hd2"/>
                </a:cxn>
                <a:cxn ang="10800000">
                  <a:pos x="wd2" y="hd2"/>
                </a:cxn>
                <a:cxn ang="16200000">
                  <a:pos x="wd2" y="hd2"/>
                </a:cxn>
              </a:cxnLst>
              <a:rect l="0" t="0" r="r" b="b"/>
              <a:pathLst>
                <a:path w="21600" h="21600" extrusionOk="0">
                  <a:moveTo>
                    <a:pt x="21184" y="21293"/>
                  </a:moveTo>
                  <a:lnTo>
                    <a:pt x="21184" y="19978"/>
                  </a:lnTo>
                  <a:lnTo>
                    <a:pt x="20537" y="19978"/>
                  </a:lnTo>
                  <a:lnTo>
                    <a:pt x="20537" y="16533"/>
                  </a:lnTo>
                  <a:lnTo>
                    <a:pt x="19997" y="16533"/>
                  </a:lnTo>
                  <a:lnTo>
                    <a:pt x="19997" y="20698"/>
                  </a:lnTo>
                  <a:lnTo>
                    <a:pt x="19905" y="20698"/>
                  </a:lnTo>
                  <a:lnTo>
                    <a:pt x="19905" y="18913"/>
                  </a:lnTo>
                  <a:lnTo>
                    <a:pt x="19473" y="18913"/>
                  </a:lnTo>
                  <a:lnTo>
                    <a:pt x="19473" y="17348"/>
                  </a:lnTo>
                  <a:lnTo>
                    <a:pt x="19126" y="17348"/>
                  </a:lnTo>
                  <a:lnTo>
                    <a:pt x="19126" y="14467"/>
                  </a:lnTo>
                  <a:lnTo>
                    <a:pt x="18595" y="14467"/>
                  </a:lnTo>
                  <a:lnTo>
                    <a:pt x="18595" y="17222"/>
                  </a:lnTo>
                  <a:lnTo>
                    <a:pt x="18179" y="17222"/>
                  </a:lnTo>
                  <a:lnTo>
                    <a:pt x="18179" y="14216"/>
                  </a:lnTo>
                  <a:lnTo>
                    <a:pt x="17909" y="14216"/>
                  </a:lnTo>
                  <a:lnTo>
                    <a:pt x="17909" y="13966"/>
                  </a:lnTo>
                  <a:lnTo>
                    <a:pt x="17269" y="13966"/>
                  </a:lnTo>
                  <a:lnTo>
                    <a:pt x="16899" y="13966"/>
                  </a:lnTo>
                  <a:lnTo>
                    <a:pt x="16899" y="11335"/>
                  </a:lnTo>
                  <a:lnTo>
                    <a:pt x="16468" y="11335"/>
                  </a:lnTo>
                  <a:lnTo>
                    <a:pt x="16468" y="13966"/>
                  </a:lnTo>
                  <a:lnTo>
                    <a:pt x="16422" y="13966"/>
                  </a:lnTo>
                  <a:lnTo>
                    <a:pt x="16081" y="13966"/>
                  </a:lnTo>
                  <a:lnTo>
                    <a:pt x="16081" y="11085"/>
                  </a:lnTo>
                  <a:lnTo>
                    <a:pt x="15975" y="11085"/>
                  </a:lnTo>
                  <a:lnTo>
                    <a:pt x="15975" y="13966"/>
                  </a:lnTo>
                  <a:lnTo>
                    <a:pt x="15740" y="13966"/>
                  </a:lnTo>
                  <a:lnTo>
                    <a:pt x="15740" y="10709"/>
                  </a:lnTo>
                  <a:lnTo>
                    <a:pt x="15404" y="10709"/>
                  </a:lnTo>
                  <a:lnTo>
                    <a:pt x="15404" y="13966"/>
                  </a:lnTo>
                  <a:lnTo>
                    <a:pt x="15361" y="13966"/>
                  </a:lnTo>
                  <a:lnTo>
                    <a:pt x="15361" y="11899"/>
                  </a:lnTo>
                  <a:lnTo>
                    <a:pt x="14927" y="11899"/>
                  </a:lnTo>
                  <a:lnTo>
                    <a:pt x="14927" y="13966"/>
                  </a:lnTo>
                  <a:lnTo>
                    <a:pt x="14680" y="13966"/>
                  </a:lnTo>
                  <a:lnTo>
                    <a:pt x="14649" y="13966"/>
                  </a:lnTo>
                  <a:lnTo>
                    <a:pt x="14649" y="12212"/>
                  </a:lnTo>
                  <a:lnTo>
                    <a:pt x="14410" y="12212"/>
                  </a:lnTo>
                  <a:lnTo>
                    <a:pt x="14410" y="13966"/>
                  </a:lnTo>
                  <a:lnTo>
                    <a:pt x="14156" y="13966"/>
                  </a:lnTo>
                  <a:lnTo>
                    <a:pt x="14156" y="14843"/>
                  </a:lnTo>
                  <a:lnTo>
                    <a:pt x="14101" y="14843"/>
                  </a:lnTo>
                  <a:lnTo>
                    <a:pt x="14101" y="12338"/>
                  </a:lnTo>
                  <a:lnTo>
                    <a:pt x="13971" y="12338"/>
                  </a:lnTo>
                  <a:lnTo>
                    <a:pt x="13971" y="13277"/>
                  </a:lnTo>
                  <a:lnTo>
                    <a:pt x="13755" y="13277"/>
                  </a:lnTo>
                  <a:lnTo>
                    <a:pt x="13755" y="12635"/>
                  </a:lnTo>
                  <a:lnTo>
                    <a:pt x="13755" y="9645"/>
                  </a:lnTo>
                  <a:lnTo>
                    <a:pt x="13478" y="9645"/>
                  </a:lnTo>
                  <a:lnTo>
                    <a:pt x="13200" y="9645"/>
                  </a:lnTo>
                  <a:lnTo>
                    <a:pt x="13200" y="14154"/>
                  </a:lnTo>
                  <a:lnTo>
                    <a:pt x="13139" y="14154"/>
                  </a:lnTo>
                  <a:lnTo>
                    <a:pt x="13139" y="13214"/>
                  </a:lnTo>
                  <a:lnTo>
                    <a:pt x="13108" y="13214"/>
                  </a:lnTo>
                  <a:lnTo>
                    <a:pt x="13108" y="14154"/>
                  </a:lnTo>
                  <a:lnTo>
                    <a:pt x="12900" y="14154"/>
                  </a:lnTo>
                  <a:lnTo>
                    <a:pt x="12900" y="12087"/>
                  </a:lnTo>
                  <a:lnTo>
                    <a:pt x="12900" y="10647"/>
                  </a:lnTo>
                  <a:lnTo>
                    <a:pt x="12900" y="8893"/>
                  </a:lnTo>
                  <a:lnTo>
                    <a:pt x="12900" y="8455"/>
                  </a:lnTo>
                  <a:lnTo>
                    <a:pt x="12900" y="6263"/>
                  </a:lnTo>
                  <a:lnTo>
                    <a:pt x="12900" y="4634"/>
                  </a:lnTo>
                  <a:lnTo>
                    <a:pt x="12461" y="4634"/>
                  </a:lnTo>
                  <a:lnTo>
                    <a:pt x="12461" y="6263"/>
                  </a:lnTo>
                  <a:lnTo>
                    <a:pt x="12214" y="6263"/>
                  </a:lnTo>
                  <a:lnTo>
                    <a:pt x="12214" y="5887"/>
                  </a:lnTo>
                  <a:lnTo>
                    <a:pt x="11759" y="5887"/>
                  </a:lnTo>
                  <a:lnTo>
                    <a:pt x="11759" y="4885"/>
                  </a:lnTo>
                  <a:lnTo>
                    <a:pt x="11278" y="4885"/>
                  </a:lnTo>
                  <a:lnTo>
                    <a:pt x="11278" y="2004"/>
                  </a:lnTo>
                  <a:lnTo>
                    <a:pt x="10642" y="2004"/>
                  </a:lnTo>
                  <a:lnTo>
                    <a:pt x="10642" y="0"/>
                  </a:lnTo>
                  <a:lnTo>
                    <a:pt x="10365" y="0"/>
                  </a:lnTo>
                  <a:lnTo>
                    <a:pt x="10365" y="2004"/>
                  </a:lnTo>
                  <a:lnTo>
                    <a:pt x="9995" y="2004"/>
                  </a:lnTo>
                  <a:lnTo>
                    <a:pt x="9995" y="5386"/>
                  </a:lnTo>
                  <a:lnTo>
                    <a:pt x="9920" y="5386"/>
                  </a:lnTo>
                  <a:lnTo>
                    <a:pt x="9920" y="4008"/>
                  </a:lnTo>
                  <a:lnTo>
                    <a:pt x="9742" y="4008"/>
                  </a:lnTo>
                  <a:lnTo>
                    <a:pt x="9742" y="2881"/>
                  </a:lnTo>
                  <a:lnTo>
                    <a:pt x="9563" y="2881"/>
                  </a:lnTo>
                  <a:lnTo>
                    <a:pt x="9563" y="626"/>
                  </a:lnTo>
                  <a:lnTo>
                    <a:pt x="9286" y="626"/>
                  </a:lnTo>
                  <a:lnTo>
                    <a:pt x="9286" y="2881"/>
                  </a:lnTo>
                  <a:lnTo>
                    <a:pt x="8793" y="2881"/>
                  </a:lnTo>
                  <a:lnTo>
                    <a:pt x="8793" y="6731"/>
                  </a:lnTo>
                  <a:lnTo>
                    <a:pt x="8769" y="6731"/>
                  </a:lnTo>
                  <a:lnTo>
                    <a:pt x="8769" y="6268"/>
                  </a:lnTo>
                  <a:lnTo>
                    <a:pt x="8758" y="6268"/>
                  </a:lnTo>
                  <a:lnTo>
                    <a:pt x="8758" y="4759"/>
                  </a:lnTo>
                  <a:lnTo>
                    <a:pt x="8242" y="4759"/>
                  </a:lnTo>
                  <a:lnTo>
                    <a:pt x="8242" y="5745"/>
                  </a:lnTo>
                  <a:lnTo>
                    <a:pt x="8242" y="6268"/>
                  </a:lnTo>
                  <a:lnTo>
                    <a:pt x="7783" y="6268"/>
                  </a:lnTo>
                  <a:lnTo>
                    <a:pt x="7783" y="6731"/>
                  </a:lnTo>
                  <a:lnTo>
                    <a:pt x="7780" y="6731"/>
                  </a:lnTo>
                  <a:lnTo>
                    <a:pt x="7780" y="7229"/>
                  </a:lnTo>
                  <a:lnTo>
                    <a:pt x="7506" y="7229"/>
                  </a:lnTo>
                  <a:lnTo>
                    <a:pt x="7382" y="7229"/>
                  </a:lnTo>
                  <a:lnTo>
                    <a:pt x="7382" y="6451"/>
                  </a:lnTo>
                  <a:lnTo>
                    <a:pt x="6874" y="6451"/>
                  </a:lnTo>
                  <a:lnTo>
                    <a:pt x="6874" y="7229"/>
                  </a:lnTo>
                  <a:lnTo>
                    <a:pt x="6735" y="7229"/>
                  </a:lnTo>
                  <a:lnTo>
                    <a:pt x="6735" y="11572"/>
                  </a:lnTo>
                  <a:lnTo>
                    <a:pt x="6765" y="11572"/>
                  </a:lnTo>
                  <a:lnTo>
                    <a:pt x="6765" y="12453"/>
                  </a:lnTo>
                  <a:lnTo>
                    <a:pt x="6396" y="12453"/>
                  </a:lnTo>
                  <a:lnTo>
                    <a:pt x="6396" y="11714"/>
                  </a:lnTo>
                  <a:lnTo>
                    <a:pt x="6396" y="10566"/>
                  </a:lnTo>
                  <a:lnTo>
                    <a:pt x="5995" y="10566"/>
                  </a:lnTo>
                  <a:lnTo>
                    <a:pt x="5995" y="11714"/>
                  </a:lnTo>
                  <a:lnTo>
                    <a:pt x="5953" y="11714"/>
                  </a:lnTo>
                  <a:lnTo>
                    <a:pt x="5953" y="12453"/>
                  </a:lnTo>
                  <a:lnTo>
                    <a:pt x="5953" y="13192"/>
                  </a:lnTo>
                  <a:lnTo>
                    <a:pt x="5731" y="13192"/>
                  </a:lnTo>
                  <a:lnTo>
                    <a:pt x="5731" y="13858"/>
                  </a:lnTo>
                  <a:lnTo>
                    <a:pt x="5255" y="13858"/>
                  </a:lnTo>
                  <a:lnTo>
                    <a:pt x="5255" y="12807"/>
                  </a:lnTo>
                  <a:lnTo>
                    <a:pt x="4824" y="12807"/>
                  </a:lnTo>
                  <a:lnTo>
                    <a:pt x="4824" y="14590"/>
                  </a:lnTo>
                  <a:lnTo>
                    <a:pt x="4605" y="14590"/>
                  </a:lnTo>
                  <a:lnTo>
                    <a:pt x="4605" y="14178"/>
                  </a:lnTo>
                  <a:lnTo>
                    <a:pt x="4273" y="14178"/>
                  </a:lnTo>
                  <a:lnTo>
                    <a:pt x="4273" y="14590"/>
                  </a:lnTo>
                  <a:lnTo>
                    <a:pt x="4052" y="14590"/>
                  </a:lnTo>
                  <a:lnTo>
                    <a:pt x="4052" y="14133"/>
                  </a:lnTo>
                  <a:lnTo>
                    <a:pt x="3945" y="14133"/>
                  </a:lnTo>
                  <a:lnTo>
                    <a:pt x="3945" y="14590"/>
                  </a:lnTo>
                  <a:lnTo>
                    <a:pt x="3699" y="14590"/>
                  </a:lnTo>
                  <a:lnTo>
                    <a:pt x="3699" y="15276"/>
                  </a:lnTo>
                  <a:lnTo>
                    <a:pt x="3683" y="15276"/>
                  </a:lnTo>
                  <a:lnTo>
                    <a:pt x="3683" y="16739"/>
                  </a:lnTo>
                  <a:lnTo>
                    <a:pt x="3499" y="16739"/>
                  </a:lnTo>
                  <a:lnTo>
                    <a:pt x="3499" y="15550"/>
                  </a:lnTo>
                  <a:lnTo>
                    <a:pt x="2990" y="15550"/>
                  </a:lnTo>
                  <a:lnTo>
                    <a:pt x="2990" y="16739"/>
                  </a:lnTo>
                  <a:lnTo>
                    <a:pt x="2990" y="16739"/>
                  </a:lnTo>
                  <a:lnTo>
                    <a:pt x="2990" y="18339"/>
                  </a:lnTo>
                  <a:lnTo>
                    <a:pt x="2344" y="18339"/>
                  </a:lnTo>
                  <a:lnTo>
                    <a:pt x="2344" y="16739"/>
                  </a:lnTo>
                  <a:lnTo>
                    <a:pt x="2281" y="16739"/>
                  </a:lnTo>
                  <a:lnTo>
                    <a:pt x="2281" y="15642"/>
                  </a:lnTo>
                  <a:lnTo>
                    <a:pt x="1572" y="15642"/>
                  </a:lnTo>
                  <a:lnTo>
                    <a:pt x="1572" y="16739"/>
                  </a:lnTo>
                  <a:lnTo>
                    <a:pt x="1017" y="16739"/>
                  </a:lnTo>
                  <a:lnTo>
                    <a:pt x="1017" y="19299"/>
                  </a:lnTo>
                  <a:lnTo>
                    <a:pt x="925" y="19299"/>
                  </a:lnTo>
                  <a:lnTo>
                    <a:pt x="925" y="20854"/>
                  </a:lnTo>
                  <a:lnTo>
                    <a:pt x="771" y="20854"/>
                  </a:lnTo>
                  <a:lnTo>
                    <a:pt x="771" y="19391"/>
                  </a:lnTo>
                  <a:lnTo>
                    <a:pt x="462" y="19391"/>
                  </a:lnTo>
                  <a:lnTo>
                    <a:pt x="462" y="20854"/>
                  </a:lnTo>
                  <a:lnTo>
                    <a:pt x="0" y="20854"/>
                  </a:lnTo>
                  <a:lnTo>
                    <a:pt x="0" y="21600"/>
                  </a:lnTo>
                  <a:lnTo>
                    <a:pt x="21600" y="21600"/>
                  </a:lnTo>
                  <a:lnTo>
                    <a:pt x="21600" y="21293"/>
                  </a:lnTo>
                  <a:cubicBezTo>
                    <a:pt x="21600" y="21293"/>
                    <a:pt x="21184" y="21293"/>
                    <a:pt x="21184" y="21293"/>
                  </a:cubicBezTo>
                  <a:close/>
                </a:path>
              </a:pathLst>
            </a:custGeom>
            <a:solidFill>
              <a:schemeClr val="tx1">
                <a:alpha val="6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nvGrpSpPr>
            <p:cNvPr id="65" name="Group 64"/>
            <p:cNvGrpSpPr/>
            <p:nvPr/>
          </p:nvGrpSpPr>
          <p:grpSpPr>
            <a:xfrm>
              <a:off x="8255948" y="3168512"/>
              <a:ext cx="1013091" cy="3151149"/>
              <a:chOff x="7746475" y="415509"/>
              <a:chExt cx="875375" cy="2722794"/>
            </a:xfrm>
          </p:grpSpPr>
          <p:sp>
            <p:nvSpPr>
              <p:cNvPr id="64" name="Freeform 63"/>
              <p:cNvSpPr/>
              <p:nvPr/>
            </p:nvSpPr>
            <p:spPr>
              <a:xfrm>
                <a:off x="7818838" y="415509"/>
                <a:ext cx="698566" cy="146154"/>
              </a:xfrm>
              <a:custGeom>
                <a:avLst/>
                <a:gdLst>
                  <a:gd name="connsiteX0" fmla="*/ 0 w 698566"/>
                  <a:gd name="connsiteY0" fmla="*/ 7237 h 146154"/>
                  <a:gd name="connsiteX1" fmla="*/ 284609 w 698566"/>
                  <a:gd name="connsiteY1" fmla="*/ 7237 h 146154"/>
                  <a:gd name="connsiteX2" fmla="*/ 284609 w 698566"/>
                  <a:gd name="connsiteY2" fmla="*/ 138007 h 146154"/>
                  <a:gd name="connsiteX3" fmla="*/ 0 w 698566"/>
                  <a:gd name="connsiteY3" fmla="*/ 138007 h 146154"/>
                  <a:gd name="connsiteX4" fmla="*/ 0 w 698566"/>
                  <a:gd name="connsiteY4" fmla="*/ 7237 h 146154"/>
                  <a:gd name="connsiteX5" fmla="*/ 535491 w 698566"/>
                  <a:gd name="connsiteY5" fmla="*/ 0 h 146154"/>
                  <a:gd name="connsiteX6" fmla="*/ 698566 w 698566"/>
                  <a:gd name="connsiteY6" fmla="*/ 0 h 146154"/>
                  <a:gd name="connsiteX7" fmla="*/ 698566 w 698566"/>
                  <a:gd name="connsiteY7" fmla="*/ 146154 h 146154"/>
                  <a:gd name="connsiteX8" fmla="*/ 535491 w 698566"/>
                  <a:gd name="connsiteY8" fmla="*/ 146154 h 146154"/>
                  <a:gd name="connsiteX9" fmla="*/ 535491 w 698566"/>
                  <a:gd name="connsiteY9" fmla="*/ 0 h 14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566" h="146154">
                    <a:moveTo>
                      <a:pt x="0" y="7237"/>
                    </a:moveTo>
                    <a:lnTo>
                      <a:pt x="284609" y="7237"/>
                    </a:lnTo>
                    <a:lnTo>
                      <a:pt x="284609" y="138007"/>
                    </a:lnTo>
                    <a:lnTo>
                      <a:pt x="0" y="138007"/>
                    </a:lnTo>
                    <a:cubicBezTo>
                      <a:pt x="0" y="138007"/>
                      <a:pt x="0" y="7237"/>
                      <a:pt x="0" y="7237"/>
                    </a:cubicBezTo>
                    <a:close/>
                    <a:moveTo>
                      <a:pt x="535491" y="0"/>
                    </a:moveTo>
                    <a:lnTo>
                      <a:pt x="698566" y="0"/>
                    </a:lnTo>
                    <a:lnTo>
                      <a:pt x="698566" y="146154"/>
                    </a:lnTo>
                    <a:lnTo>
                      <a:pt x="535491" y="146154"/>
                    </a:lnTo>
                    <a:cubicBezTo>
                      <a:pt x="535491" y="146154"/>
                      <a:pt x="535491" y="0"/>
                      <a:pt x="535491" y="0"/>
                    </a:cubicBezTo>
                    <a:close/>
                  </a:path>
                </a:pathLst>
              </a:custGeom>
              <a:solidFill>
                <a:schemeClr val="accent2">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12" name="Shape 9"/>
              <p:cNvSpPr/>
              <p:nvPr/>
            </p:nvSpPr>
            <p:spPr>
              <a:xfrm>
                <a:off x="7746475" y="524055"/>
                <a:ext cx="873825" cy="26142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 name="Shape 10"/>
              <p:cNvSpPr/>
              <p:nvPr/>
            </p:nvSpPr>
            <p:spPr>
              <a:xfrm>
                <a:off x="7746475" y="524055"/>
                <a:ext cx="875375" cy="26141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21600"/>
                      <a:pt x="0" y="21600"/>
                    </a:cubicBezTo>
                    <a:lnTo>
                      <a:pt x="887" y="21600"/>
                    </a:lnTo>
                    <a:lnTo>
                      <a:pt x="887" y="0"/>
                    </a:lnTo>
                    <a:lnTo>
                      <a:pt x="0" y="0"/>
                    </a:lnTo>
                    <a:close/>
                    <a:moveTo>
                      <a:pt x="20713" y="0"/>
                    </a:moveTo>
                    <a:cubicBezTo>
                      <a:pt x="20713" y="0"/>
                      <a:pt x="20713" y="21600"/>
                      <a:pt x="20713" y="21600"/>
                    </a:cubicBezTo>
                    <a:lnTo>
                      <a:pt x="21600" y="21600"/>
                    </a:lnTo>
                    <a:lnTo>
                      <a:pt x="21600" y="0"/>
                    </a:lnTo>
                    <a:lnTo>
                      <a:pt x="20713" y="0"/>
                    </a:lnTo>
                    <a:close/>
                  </a:path>
                </a:pathLst>
              </a:custGeom>
              <a:solidFill>
                <a:schemeClr val="accent2">
                  <a:lumMod val="75000"/>
                  <a:alpha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 name="Shape 11"/>
              <p:cNvSpPr/>
              <p:nvPr/>
            </p:nvSpPr>
            <p:spPr>
              <a:xfrm>
                <a:off x="7840548" y="589182"/>
                <a:ext cx="679541" cy="2302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2596"/>
                      <a:pt x="0" y="2596"/>
                    </a:cubicBezTo>
                    <a:lnTo>
                      <a:pt x="4579" y="2596"/>
                    </a:lnTo>
                    <a:lnTo>
                      <a:pt x="4579" y="0"/>
                    </a:lnTo>
                    <a:lnTo>
                      <a:pt x="0" y="0"/>
                    </a:lnTo>
                    <a:close/>
                    <a:moveTo>
                      <a:pt x="5750" y="0"/>
                    </a:moveTo>
                    <a:cubicBezTo>
                      <a:pt x="5750" y="0"/>
                      <a:pt x="5750" y="2596"/>
                      <a:pt x="5750" y="2596"/>
                    </a:cubicBezTo>
                    <a:lnTo>
                      <a:pt x="10329" y="2596"/>
                    </a:lnTo>
                    <a:lnTo>
                      <a:pt x="10329" y="0"/>
                    </a:lnTo>
                    <a:lnTo>
                      <a:pt x="5750" y="0"/>
                    </a:lnTo>
                    <a:close/>
                    <a:moveTo>
                      <a:pt x="11271" y="0"/>
                    </a:moveTo>
                    <a:cubicBezTo>
                      <a:pt x="11271" y="0"/>
                      <a:pt x="11271" y="2596"/>
                      <a:pt x="11271" y="2596"/>
                    </a:cubicBezTo>
                    <a:lnTo>
                      <a:pt x="15850" y="2596"/>
                    </a:lnTo>
                    <a:lnTo>
                      <a:pt x="15850" y="0"/>
                    </a:lnTo>
                    <a:lnTo>
                      <a:pt x="11271" y="0"/>
                    </a:lnTo>
                    <a:close/>
                    <a:moveTo>
                      <a:pt x="17021" y="0"/>
                    </a:moveTo>
                    <a:cubicBezTo>
                      <a:pt x="17021" y="0"/>
                      <a:pt x="17021" y="2596"/>
                      <a:pt x="17021" y="2596"/>
                    </a:cubicBezTo>
                    <a:lnTo>
                      <a:pt x="21600" y="2596"/>
                    </a:lnTo>
                    <a:lnTo>
                      <a:pt x="21600" y="0"/>
                    </a:lnTo>
                    <a:lnTo>
                      <a:pt x="17021" y="0"/>
                    </a:lnTo>
                    <a:close/>
                    <a:moveTo>
                      <a:pt x="0" y="3190"/>
                    </a:moveTo>
                    <a:cubicBezTo>
                      <a:pt x="0" y="3190"/>
                      <a:pt x="0" y="5788"/>
                      <a:pt x="0" y="5788"/>
                    </a:cubicBezTo>
                    <a:lnTo>
                      <a:pt x="4579" y="5788"/>
                    </a:lnTo>
                    <a:lnTo>
                      <a:pt x="4579" y="3190"/>
                    </a:lnTo>
                    <a:lnTo>
                      <a:pt x="0" y="3190"/>
                    </a:lnTo>
                    <a:close/>
                    <a:moveTo>
                      <a:pt x="5750" y="3190"/>
                    </a:moveTo>
                    <a:cubicBezTo>
                      <a:pt x="5750" y="3190"/>
                      <a:pt x="5750" y="5788"/>
                      <a:pt x="5750" y="5788"/>
                    </a:cubicBezTo>
                    <a:lnTo>
                      <a:pt x="10329" y="5788"/>
                    </a:lnTo>
                    <a:lnTo>
                      <a:pt x="10329" y="3190"/>
                    </a:lnTo>
                    <a:lnTo>
                      <a:pt x="5750" y="3190"/>
                    </a:lnTo>
                    <a:close/>
                    <a:moveTo>
                      <a:pt x="11271" y="3190"/>
                    </a:moveTo>
                    <a:cubicBezTo>
                      <a:pt x="11271" y="3190"/>
                      <a:pt x="11271" y="5788"/>
                      <a:pt x="11271" y="5788"/>
                    </a:cubicBezTo>
                    <a:lnTo>
                      <a:pt x="15850" y="5788"/>
                    </a:lnTo>
                    <a:lnTo>
                      <a:pt x="15850" y="3190"/>
                    </a:lnTo>
                    <a:lnTo>
                      <a:pt x="11271" y="3190"/>
                    </a:lnTo>
                    <a:close/>
                    <a:moveTo>
                      <a:pt x="17021" y="3190"/>
                    </a:moveTo>
                    <a:cubicBezTo>
                      <a:pt x="17021" y="3190"/>
                      <a:pt x="17021" y="5788"/>
                      <a:pt x="17021" y="5788"/>
                    </a:cubicBezTo>
                    <a:lnTo>
                      <a:pt x="21600" y="5788"/>
                    </a:lnTo>
                    <a:lnTo>
                      <a:pt x="21600" y="3190"/>
                    </a:lnTo>
                    <a:lnTo>
                      <a:pt x="17021" y="3190"/>
                    </a:lnTo>
                    <a:close/>
                    <a:moveTo>
                      <a:pt x="0" y="6380"/>
                    </a:moveTo>
                    <a:cubicBezTo>
                      <a:pt x="0" y="6380"/>
                      <a:pt x="0" y="8978"/>
                      <a:pt x="0" y="8978"/>
                    </a:cubicBezTo>
                    <a:lnTo>
                      <a:pt x="4579" y="8978"/>
                    </a:lnTo>
                    <a:lnTo>
                      <a:pt x="4579" y="6380"/>
                    </a:lnTo>
                    <a:lnTo>
                      <a:pt x="0" y="6380"/>
                    </a:lnTo>
                    <a:close/>
                    <a:moveTo>
                      <a:pt x="5750" y="6380"/>
                    </a:moveTo>
                    <a:cubicBezTo>
                      <a:pt x="5750" y="6380"/>
                      <a:pt x="5750" y="8978"/>
                      <a:pt x="5750" y="8978"/>
                    </a:cubicBezTo>
                    <a:lnTo>
                      <a:pt x="10329" y="8978"/>
                    </a:lnTo>
                    <a:lnTo>
                      <a:pt x="10329" y="6380"/>
                    </a:lnTo>
                    <a:lnTo>
                      <a:pt x="5750" y="6380"/>
                    </a:lnTo>
                    <a:close/>
                    <a:moveTo>
                      <a:pt x="11271" y="6380"/>
                    </a:moveTo>
                    <a:cubicBezTo>
                      <a:pt x="11271" y="6380"/>
                      <a:pt x="11271" y="8978"/>
                      <a:pt x="11271" y="8978"/>
                    </a:cubicBezTo>
                    <a:lnTo>
                      <a:pt x="15850" y="8978"/>
                    </a:lnTo>
                    <a:lnTo>
                      <a:pt x="15850" y="6380"/>
                    </a:lnTo>
                    <a:lnTo>
                      <a:pt x="11271" y="6380"/>
                    </a:lnTo>
                    <a:close/>
                    <a:moveTo>
                      <a:pt x="17021" y="6380"/>
                    </a:moveTo>
                    <a:cubicBezTo>
                      <a:pt x="17021" y="6380"/>
                      <a:pt x="17021" y="8978"/>
                      <a:pt x="17021" y="8978"/>
                    </a:cubicBezTo>
                    <a:lnTo>
                      <a:pt x="21600" y="8978"/>
                    </a:lnTo>
                    <a:lnTo>
                      <a:pt x="21600" y="6380"/>
                    </a:lnTo>
                    <a:lnTo>
                      <a:pt x="17021" y="6380"/>
                    </a:lnTo>
                    <a:close/>
                    <a:moveTo>
                      <a:pt x="0" y="9502"/>
                    </a:moveTo>
                    <a:cubicBezTo>
                      <a:pt x="0" y="9502"/>
                      <a:pt x="0" y="12100"/>
                      <a:pt x="0" y="12100"/>
                    </a:cubicBezTo>
                    <a:lnTo>
                      <a:pt x="4579" y="12100"/>
                    </a:lnTo>
                    <a:lnTo>
                      <a:pt x="4579" y="9502"/>
                    </a:lnTo>
                    <a:lnTo>
                      <a:pt x="0" y="9502"/>
                    </a:lnTo>
                    <a:close/>
                    <a:moveTo>
                      <a:pt x="5750" y="9502"/>
                    </a:moveTo>
                    <a:cubicBezTo>
                      <a:pt x="5750" y="9502"/>
                      <a:pt x="5750" y="12100"/>
                      <a:pt x="5750" y="12100"/>
                    </a:cubicBezTo>
                    <a:lnTo>
                      <a:pt x="10329" y="12100"/>
                    </a:lnTo>
                    <a:lnTo>
                      <a:pt x="10329" y="9502"/>
                    </a:lnTo>
                    <a:lnTo>
                      <a:pt x="5750" y="9502"/>
                    </a:lnTo>
                    <a:close/>
                    <a:moveTo>
                      <a:pt x="11271" y="9502"/>
                    </a:moveTo>
                    <a:cubicBezTo>
                      <a:pt x="11271" y="9502"/>
                      <a:pt x="11271" y="12100"/>
                      <a:pt x="11271" y="12100"/>
                    </a:cubicBezTo>
                    <a:lnTo>
                      <a:pt x="15850" y="12100"/>
                    </a:lnTo>
                    <a:lnTo>
                      <a:pt x="15850" y="9502"/>
                    </a:lnTo>
                    <a:lnTo>
                      <a:pt x="11271" y="9502"/>
                    </a:lnTo>
                    <a:close/>
                    <a:moveTo>
                      <a:pt x="17021" y="9502"/>
                    </a:moveTo>
                    <a:cubicBezTo>
                      <a:pt x="17021" y="9502"/>
                      <a:pt x="17021" y="12100"/>
                      <a:pt x="17021" y="12100"/>
                    </a:cubicBezTo>
                    <a:lnTo>
                      <a:pt x="21600" y="12100"/>
                    </a:lnTo>
                    <a:lnTo>
                      <a:pt x="21600" y="9502"/>
                    </a:lnTo>
                    <a:lnTo>
                      <a:pt x="17021" y="9502"/>
                    </a:lnTo>
                    <a:close/>
                    <a:moveTo>
                      <a:pt x="0" y="12692"/>
                    </a:moveTo>
                    <a:cubicBezTo>
                      <a:pt x="0" y="12692"/>
                      <a:pt x="0" y="15288"/>
                      <a:pt x="0" y="15288"/>
                    </a:cubicBezTo>
                    <a:lnTo>
                      <a:pt x="4579" y="15288"/>
                    </a:lnTo>
                    <a:lnTo>
                      <a:pt x="4579" y="12692"/>
                    </a:lnTo>
                    <a:lnTo>
                      <a:pt x="0" y="12692"/>
                    </a:lnTo>
                    <a:close/>
                    <a:moveTo>
                      <a:pt x="5750" y="12692"/>
                    </a:moveTo>
                    <a:cubicBezTo>
                      <a:pt x="5750" y="12692"/>
                      <a:pt x="5750" y="15288"/>
                      <a:pt x="5750" y="15288"/>
                    </a:cubicBezTo>
                    <a:lnTo>
                      <a:pt x="10329" y="15288"/>
                    </a:lnTo>
                    <a:lnTo>
                      <a:pt x="10329" y="12692"/>
                    </a:lnTo>
                    <a:lnTo>
                      <a:pt x="5750" y="12692"/>
                    </a:lnTo>
                    <a:close/>
                    <a:moveTo>
                      <a:pt x="11271" y="12692"/>
                    </a:moveTo>
                    <a:cubicBezTo>
                      <a:pt x="11271" y="12692"/>
                      <a:pt x="11271" y="15288"/>
                      <a:pt x="11271" y="15288"/>
                    </a:cubicBezTo>
                    <a:lnTo>
                      <a:pt x="15850" y="15288"/>
                    </a:lnTo>
                    <a:lnTo>
                      <a:pt x="15850" y="12692"/>
                    </a:lnTo>
                    <a:lnTo>
                      <a:pt x="11271" y="12692"/>
                    </a:lnTo>
                    <a:close/>
                    <a:moveTo>
                      <a:pt x="17021" y="12692"/>
                    </a:moveTo>
                    <a:cubicBezTo>
                      <a:pt x="17021" y="12692"/>
                      <a:pt x="17021" y="15288"/>
                      <a:pt x="17021" y="15288"/>
                    </a:cubicBezTo>
                    <a:lnTo>
                      <a:pt x="21600" y="15288"/>
                    </a:lnTo>
                    <a:lnTo>
                      <a:pt x="21600" y="12692"/>
                    </a:lnTo>
                    <a:lnTo>
                      <a:pt x="17021" y="12692"/>
                    </a:lnTo>
                    <a:close/>
                    <a:moveTo>
                      <a:pt x="0" y="15882"/>
                    </a:moveTo>
                    <a:cubicBezTo>
                      <a:pt x="0" y="15882"/>
                      <a:pt x="0" y="18478"/>
                      <a:pt x="0" y="18478"/>
                    </a:cubicBezTo>
                    <a:lnTo>
                      <a:pt x="4579" y="18478"/>
                    </a:lnTo>
                    <a:lnTo>
                      <a:pt x="4579" y="15882"/>
                    </a:lnTo>
                    <a:lnTo>
                      <a:pt x="0" y="15882"/>
                    </a:lnTo>
                    <a:close/>
                    <a:moveTo>
                      <a:pt x="5750" y="15882"/>
                    </a:moveTo>
                    <a:cubicBezTo>
                      <a:pt x="5750" y="15882"/>
                      <a:pt x="5750" y="18478"/>
                      <a:pt x="5750" y="18478"/>
                    </a:cubicBezTo>
                    <a:lnTo>
                      <a:pt x="10329" y="18478"/>
                    </a:lnTo>
                    <a:lnTo>
                      <a:pt x="10329" y="15882"/>
                    </a:lnTo>
                    <a:lnTo>
                      <a:pt x="5750" y="15882"/>
                    </a:lnTo>
                    <a:close/>
                    <a:moveTo>
                      <a:pt x="11271" y="15882"/>
                    </a:moveTo>
                    <a:cubicBezTo>
                      <a:pt x="11271" y="15882"/>
                      <a:pt x="11271" y="18478"/>
                      <a:pt x="11271" y="18478"/>
                    </a:cubicBezTo>
                    <a:lnTo>
                      <a:pt x="15850" y="18478"/>
                    </a:lnTo>
                    <a:lnTo>
                      <a:pt x="15850" y="15882"/>
                    </a:lnTo>
                    <a:lnTo>
                      <a:pt x="11271" y="15882"/>
                    </a:lnTo>
                    <a:close/>
                    <a:moveTo>
                      <a:pt x="17021" y="15882"/>
                    </a:moveTo>
                    <a:cubicBezTo>
                      <a:pt x="17021" y="15882"/>
                      <a:pt x="17021" y="18478"/>
                      <a:pt x="17021" y="18478"/>
                    </a:cubicBezTo>
                    <a:lnTo>
                      <a:pt x="21600" y="18478"/>
                    </a:lnTo>
                    <a:lnTo>
                      <a:pt x="21600" y="15882"/>
                    </a:lnTo>
                    <a:lnTo>
                      <a:pt x="17021" y="15882"/>
                    </a:lnTo>
                    <a:close/>
                    <a:moveTo>
                      <a:pt x="0" y="19004"/>
                    </a:moveTo>
                    <a:cubicBezTo>
                      <a:pt x="0" y="19004"/>
                      <a:pt x="0" y="21600"/>
                      <a:pt x="0" y="21600"/>
                    </a:cubicBezTo>
                    <a:lnTo>
                      <a:pt x="4579" y="21600"/>
                    </a:lnTo>
                    <a:lnTo>
                      <a:pt x="4579" y="19004"/>
                    </a:lnTo>
                    <a:lnTo>
                      <a:pt x="0" y="19004"/>
                    </a:lnTo>
                    <a:close/>
                    <a:moveTo>
                      <a:pt x="5750" y="19004"/>
                    </a:moveTo>
                    <a:cubicBezTo>
                      <a:pt x="5750" y="19004"/>
                      <a:pt x="5750" y="21600"/>
                      <a:pt x="5750" y="21600"/>
                    </a:cubicBezTo>
                    <a:lnTo>
                      <a:pt x="10329" y="21600"/>
                    </a:lnTo>
                    <a:lnTo>
                      <a:pt x="10329" y="19004"/>
                    </a:lnTo>
                    <a:lnTo>
                      <a:pt x="5750" y="19004"/>
                    </a:lnTo>
                    <a:close/>
                    <a:moveTo>
                      <a:pt x="11271" y="19004"/>
                    </a:moveTo>
                    <a:cubicBezTo>
                      <a:pt x="11271" y="19004"/>
                      <a:pt x="11271" y="21600"/>
                      <a:pt x="11271" y="21600"/>
                    </a:cubicBezTo>
                    <a:lnTo>
                      <a:pt x="15850" y="21600"/>
                    </a:lnTo>
                    <a:lnTo>
                      <a:pt x="15850" y="19004"/>
                    </a:lnTo>
                    <a:lnTo>
                      <a:pt x="11271" y="19004"/>
                    </a:lnTo>
                    <a:close/>
                    <a:moveTo>
                      <a:pt x="17021" y="19004"/>
                    </a:moveTo>
                    <a:cubicBezTo>
                      <a:pt x="17021" y="19004"/>
                      <a:pt x="17021" y="21600"/>
                      <a:pt x="17021" y="21600"/>
                    </a:cubicBezTo>
                    <a:lnTo>
                      <a:pt x="21600" y="21600"/>
                    </a:lnTo>
                    <a:lnTo>
                      <a:pt x="21600" y="19004"/>
                    </a:lnTo>
                    <a:lnTo>
                      <a:pt x="17021" y="19004"/>
                    </a:lnTo>
                    <a:close/>
                  </a:path>
                </a:pathLst>
              </a:custGeom>
              <a:solidFill>
                <a:schemeClr val="accent2">
                  <a:lumMod val="75000"/>
                  <a:alpha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63" name="Group 62"/>
            <p:cNvGrpSpPr/>
            <p:nvPr/>
          </p:nvGrpSpPr>
          <p:grpSpPr>
            <a:xfrm>
              <a:off x="8992975" y="3798431"/>
              <a:ext cx="1501636" cy="2545943"/>
              <a:chOff x="5959091" y="415509"/>
              <a:chExt cx="1297509" cy="2199857"/>
            </a:xfrm>
          </p:grpSpPr>
          <p:sp>
            <p:nvSpPr>
              <p:cNvPr id="15" name="Shape 12"/>
              <p:cNvSpPr/>
              <p:nvPr/>
            </p:nvSpPr>
            <p:spPr>
              <a:xfrm>
                <a:off x="6045928" y="415509"/>
                <a:ext cx="1126310" cy="414481"/>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lnTo>
                      <a:pt x="16200" y="0"/>
                    </a:lnTo>
                    <a:lnTo>
                      <a:pt x="21600" y="21600"/>
                    </a:lnTo>
                    <a:lnTo>
                      <a:pt x="0" y="21600"/>
                    </a:lnTo>
                    <a:cubicBezTo>
                      <a:pt x="0" y="21600"/>
                      <a:pt x="5400" y="0"/>
                      <a:pt x="5400" y="0"/>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 name="Shape 13"/>
              <p:cNvSpPr/>
              <p:nvPr/>
            </p:nvSpPr>
            <p:spPr>
              <a:xfrm>
                <a:off x="6074873" y="415509"/>
                <a:ext cx="1066008" cy="390990"/>
              </a:xfrm>
              <a:custGeom>
                <a:avLst/>
                <a:gdLst/>
                <a:ahLst/>
                <a:cxnLst>
                  <a:cxn ang="0">
                    <a:pos x="wd2" y="hd2"/>
                  </a:cxn>
                  <a:cxn ang="5400000">
                    <a:pos x="wd2" y="hd2"/>
                  </a:cxn>
                  <a:cxn ang="10800000">
                    <a:pos x="wd2" y="hd2"/>
                  </a:cxn>
                  <a:cxn ang="16200000">
                    <a:pos x="wd2" y="hd2"/>
                  </a:cxn>
                </a:cxnLst>
                <a:rect l="0" t="0" r="r" b="b"/>
                <a:pathLst>
                  <a:path w="21600" h="21600" extrusionOk="0">
                    <a:moveTo>
                      <a:pt x="5091" y="0"/>
                    </a:moveTo>
                    <a:cubicBezTo>
                      <a:pt x="5091" y="0"/>
                      <a:pt x="0" y="20438"/>
                      <a:pt x="0" y="20438"/>
                    </a:cubicBezTo>
                    <a:lnTo>
                      <a:pt x="981" y="21600"/>
                    </a:lnTo>
                    <a:cubicBezTo>
                      <a:pt x="981" y="21600"/>
                      <a:pt x="5319" y="4186"/>
                      <a:pt x="6204" y="0"/>
                    </a:cubicBezTo>
                    <a:lnTo>
                      <a:pt x="5091" y="0"/>
                    </a:lnTo>
                    <a:close/>
                    <a:moveTo>
                      <a:pt x="15396" y="0"/>
                    </a:moveTo>
                    <a:cubicBezTo>
                      <a:pt x="16281" y="4186"/>
                      <a:pt x="20619" y="21600"/>
                      <a:pt x="20619" y="21600"/>
                    </a:cubicBezTo>
                    <a:lnTo>
                      <a:pt x="21600" y="20438"/>
                    </a:lnTo>
                    <a:cubicBezTo>
                      <a:pt x="21600" y="20438"/>
                      <a:pt x="16509" y="0"/>
                      <a:pt x="16509" y="0"/>
                    </a:cubicBezTo>
                    <a:lnTo>
                      <a:pt x="15396" y="0"/>
                    </a:lnTo>
                    <a:close/>
                  </a:path>
                </a:pathLst>
              </a:custGeom>
              <a:solidFill>
                <a:srgbClr val="010101">
                  <a:alpha val="1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 name="Shape 14"/>
              <p:cNvSpPr/>
              <p:nvPr/>
            </p:nvSpPr>
            <p:spPr>
              <a:xfrm>
                <a:off x="5959091" y="741146"/>
                <a:ext cx="1297509" cy="18741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ubicBezTo>
                      <a:pt x="0" y="21600"/>
                      <a:pt x="0" y="0"/>
                      <a:pt x="0" y="0"/>
                    </a:cubicBezTo>
                    <a:close/>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 name="Shape 15"/>
              <p:cNvSpPr/>
              <p:nvPr/>
            </p:nvSpPr>
            <p:spPr>
              <a:xfrm>
                <a:off x="6082110" y="842455"/>
                <a:ext cx="1043168" cy="13457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617"/>
                    </a:lnTo>
                    <a:lnTo>
                      <a:pt x="2720" y="6617"/>
                    </a:lnTo>
                    <a:cubicBezTo>
                      <a:pt x="2720" y="6617"/>
                      <a:pt x="2720" y="0"/>
                      <a:pt x="2720" y="0"/>
                    </a:cubicBezTo>
                    <a:lnTo>
                      <a:pt x="0" y="0"/>
                    </a:lnTo>
                    <a:close/>
                    <a:moveTo>
                      <a:pt x="4645" y="0"/>
                    </a:moveTo>
                    <a:lnTo>
                      <a:pt x="4645" y="6617"/>
                    </a:lnTo>
                    <a:lnTo>
                      <a:pt x="7365" y="6617"/>
                    </a:lnTo>
                    <a:cubicBezTo>
                      <a:pt x="7365" y="6617"/>
                      <a:pt x="7365" y="0"/>
                      <a:pt x="7365" y="0"/>
                    </a:cubicBezTo>
                    <a:lnTo>
                      <a:pt x="4645" y="0"/>
                    </a:lnTo>
                    <a:close/>
                    <a:moveTo>
                      <a:pt x="9440" y="0"/>
                    </a:moveTo>
                    <a:lnTo>
                      <a:pt x="9440" y="6617"/>
                    </a:lnTo>
                    <a:lnTo>
                      <a:pt x="12160" y="6617"/>
                    </a:lnTo>
                    <a:cubicBezTo>
                      <a:pt x="12160" y="6617"/>
                      <a:pt x="12160" y="0"/>
                      <a:pt x="12160" y="0"/>
                    </a:cubicBezTo>
                    <a:lnTo>
                      <a:pt x="9440" y="0"/>
                    </a:lnTo>
                    <a:close/>
                    <a:moveTo>
                      <a:pt x="14085" y="0"/>
                    </a:moveTo>
                    <a:lnTo>
                      <a:pt x="14085" y="6617"/>
                    </a:lnTo>
                    <a:lnTo>
                      <a:pt x="16805" y="6617"/>
                    </a:lnTo>
                    <a:cubicBezTo>
                      <a:pt x="16805" y="6617"/>
                      <a:pt x="16805" y="0"/>
                      <a:pt x="16805" y="0"/>
                    </a:cubicBezTo>
                    <a:lnTo>
                      <a:pt x="14085" y="0"/>
                    </a:lnTo>
                    <a:close/>
                    <a:moveTo>
                      <a:pt x="18730" y="0"/>
                    </a:moveTo>
                    <a:lnTo>
                      <a:pt x="18730" y="6617"/>
                    </a:lnTo>
                    <a:lnTo>
                      <a:pt x="21450" y="6617"/>
                    </a:lnTo>
                    <a:cubicBezTo>
                      <a:pt x="21450" y="6617"/>
                      <a:pt x="21450" y="0"/>
                      <a:pt x="21450" y="0"/>
                    </a:cubicBezTo>
                    <a:lnTo>
                      <a:pt x="18730" y="0"/>
                    </a:lnTo>
                    <a:close/>
                    <a:moveTo>
                      <a:pt x="150" y="7550"/>
                    </a:moveTo>
                    <a:lnTo>
                      <a:pt x="150" y="14166"/>
                    </a:lnTo>
                    <a:lnTo>
                      <a:pt x="2870" y="14166"/>
                    </a:lnTo>
                    <a:cubicBezTo>
                      <a:pt x="2870" y="14166"/>
                      <a:pt x="2870" y="7550"/>
                      <a:pt x="2870" y="7550"/>
                    </a:cubicBezTo>
                    <a:lnTo>
                      <a:pt x="150" y="7550"/>
                    </a:lnTo>
                    <a:close/>
                    <a:moveTo>
                      <a:pt x="4795" y="7550"/>
                    </a:moveTo>
                    <a:lnTo>
                      <a:pt x="4795" y="14166"/>
                    </a:lnTo>
                    <a:lnTo>
                      <a:pt x="7515" y="14166"/>
                    </a:lnTo>
                    <a:cubicBezTo>
                      <a:pt x="7515" y="14166"/>
                      <a:pt x="7515" y="7550"/>
                      <a:pt x="7515" y="7550"/>
                    </a:cubicBezTo>
                    <a:lnTo>
                      <a:pt x="4795" y="7550"/>
                    </a:lnTo>
                    <a:close/>
                    <a:moveTo>
                      <a:pt x="9440" y="7550"/>
                    </a:moveTo>
                    <a:lnTo>
                      <a:pt x="9440" y="14166"/>
                    </a:lnTo>
                    <a:lnTo>
                      <a:pt x="12160" y="14166"/>
                    </a:lnTo>
                    <a:cubicBezTo>
                      <a:pt x="12160" y="14166"/>
                      <a:pt x="12160" y="7550"/>
                      <a:pt x="12160" y="7550"/>
                    </a:cubicBezTo>
                    <a:lnTo>
                      <a:pt x="9440" y="7550"/>
                    </a:lnTo>
                    <a:close/>
                    <a:moveTo>
                      <a:pt x="14085" y="7550"/>
                    </a:moveTo>
                    <a:lnTo>
                      <a:pt x="14085" y="14166"/>
                    </a:lnTo>
                    <a:lnTo>
                      <a:pt x="16805" y="14166"/>
                    </a:lnTo>
                    <a:cubicBezTo>
                      <a:pt x="16805" y="14166"/>
                      <a:pt x="16805" y="7550"/>
                      <a:pt x="16805" y="7550"/>
                    </a:cubicBezTo>
                    <a:lnTo>
                      <a:pt x="14085" y="7550"/>
                    </a:lnTo>
                    <a:close/>
                    <a:moveTo>
                      <a:pt x="18880" y="7550"/>
                    </a:moveTo>
                    <a:lnTo>
                      <a:pt x="18880" y="14166"/>
                    </a:lnTo>
                    <a:lnTo>
                      <a:pt x="21600" y="14166"/>
                    </a:lnTo>
                    <a:cubicBezTo>
                      <a:pt x="21600" y="14166"/>
                      <a:pt x="21600" y="7550"/>
                      <a:pt x="21600" y="7550"/>
                    </a:cubicBezTo>
                    <a:lnTo>
                      <a:pt x="18880" y="7550"/>
                    </a:lnTo>
                    <a:close/>
                    <a:moveTo>
                      <a:pt x="150" y="14983"/>
                    </a:moveTo>
                    <a:cubicBezTo>
                      <a:pt x="150" y="14983"/>
                      <a:pt x="150" y="21600"/>
                      <a:pt x="150" y="21600"/>
                    </a:cubicBezTo>
                    <a:lnTo>
                      <a:pt x="2870" y="21600"/>
                    </a:lnTo>
                    <a:lnTo>
                      <a:pt x="2870" y="14983"/>
                    </a:lnTo>
                    <a:lnTo>
                      <a:pt x="150" y="14983"/>
                    </a:lnTo>
                    <a:close/>
                    <a:moveTo>
                      <a:pt x="4795" y="14983"/>
                    </a:moveTo>
                    <a:cubicBezTo>
                      <a:pt x="4795" y="14983"/>
                      <a:pt x="4795" y="21600"/>
                      <a:pt x="4795" y="21600"/>
                    </a:cubicBezTo>
                    <a:lnTo>
                      <a:pt x="7515" y="21600"/>
                    </a:lnTo>
                    <a:lnTo>
                      <a:pt x="7515" y="14983"/>
                    </a:lnTo>
                    <a:lnTo>
                      <a:pt x="4795" y="14983"/>
                    </a:lnTo>
                    <a:close/>
                    <a:moveTo>
                      <a:pt x="9590" y="14983"/>
                    </a:moveTo>
                    <a:cubicBezTo>
                      <a:pt x="9590" y="14983"/>
                      <a:pt x="9590" y="21600"/>
                      <a:pt x="9590" y="21600"/>
                    </a:cubicBezTo>
                    <a:lnTo>
                      <a:pt x="12310" y="21600"/>
                    </a:lnTo>
                    <a:lnTo>
                      <a:pt x="12310" y="14983"/>
                    </a:lnTo>
                    <a:lnTo>
                      <a:pt x="9590" y="14983"/>
                    </a:lnTo>
                    <a:close/>
                    <a:moveTo>
                      <a:pt x="14235" y="14983"/>
                    </a:moveTo>
                    <a:cubicBezTo>
                      <a:pt x="14235" y="14983"/>
                      <a:pt x="14235" y="21600"/>
                      <a:pt x="14235" y="21600"/>
                    </a:cubicBezTo>
                    <a:lnTo>
                      <a:pt x="16955" y="21600"/>
                    </a:lnTo>
                    <a:lnTo>
                      <a:pt x="16955" y="14983"/>
                    </a:lnTo>
                    <a:lnTo>
                      <a:pt x="14235" y="14983"/>
                    </a:lnTo>
                    <a:close/>
                    <a:moveTo>
                      <a:pt x="18880" y="14983"/>
                    </a:moveTo>
                    <a:lnTo>
                      <a:pt x="18880" y="21600"/>
                    </a:lnTo>
                    <a:lnTo>
                      <a:pt x="21600" y="21600"/>
                    </a:lnTo>
                    <a:lnTo>
                      <a:pt x="21600" y="14983"/>
                    </a:lnTo>
                    <a:cubicBezTo>
                      <a:pt x="21600" y="14983"/>
                      <a:pt x="18880" y="14983"/>
                      <a:pt x="18880" y="14983"/>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9" name="Shape 16"/>
              <p:cNvSpPr/>
              <p:nvPr/>
            </p:nvSpPr>
            <p:spPr>
              <a:xfrm>
                <a:off x="6364328" y="495109"/>
                <a:ext cx="476470" cy="181814"/>
              </a:xfrm>
              <a:custGeom>
                <a:avLst/>
                <a:gdLst/>
                <a:ahLst/>
                <a:cxnLst>
                  <a:cxn ang="0">
                    <a:pos x="wd2" y="hd2"/>
                  </a:cxn>
                  <a:cxn ang="5400000">
                    <a:pos x="wd2" y="hd2"/>
                  </a:cxn>
                  <a:cxn ang="10800000">
                    <a:pos x="wd2" y="hd2"/>
                  </a:cxn>
                  <a:cxn ang="16200000">
                    <a:pos x="wd2" y="hd2"/>
                  </a:cxn>
                </a:cxnLst>
                <a:rect l="0" t="0" r="r" b="b"/>
                <a:pathLst>
                  <a:path w="21600" h="21600" extrusionOk="0">
                    <a:moveTo>
                      <a:pt x="6725" y="0"/>
                    </a:moveTo>
                    <a:lnTo>
                      <a:pt x="0" y="20982"/>
                    </a:lnTo>
                    <a:lnTo>
                      <a:pt x="554" y="21600"/>
                    </a:lnTo>
                    <a:lnTo>
                      <a:pt x="6725" y="21600"/>
                    </a:lnTo>
                    <a:lnTo>
                      <a:pt x="6725" y="0"/>
                    </a:lnTo>
                    <a:close/>
                    <a:moveTo>
                      <a:pt x="7873" y="0"/>
                    </a:moveTo>
                    <a:cubicBezTo>
                      <a:pt x="7873" y="0"/>
                      <a:pt x="7873" y="21600"/>
                      <a:pt x="7873" y="21600"/>
                    </a:cubicBezTo>
                    <a:lnTo>
                      <a:pt x="14055" y="21600"/>
                    </a:lnTo>
                    <a:lnTo>
                      <a:pt x="14055" y="0"/>
                    </a:lnTo>
                    <a:lnTo>
                      <a:pt x="7873" y="0"/>
                    </a:lnTo>
                    <a:close/>
                    <a:moveTo>
                      <a:pt x="15418" y="0"/>
                    </a:moveTo>
                    <a:lnTo>
                      <a:pt x="15418" y="21600"/>
                    </a:lnTo>
                    <a:lnTo>
                      <a:pt x="21600" y="21600"/>
                    </a:lnTo>
                    <a:cubicBezTo>
                      <a:pt x="21600" y="21600"/>
                      <a:pt x="15418" y="0"/>
                      <a:pt x="15418" y="0"/>
                    </a:cubicBezTo>
                    <a:close/>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0" name="Shape 17"/>
              <p:cNvSpPr/>
              <p:nvPr/>
            </p:nvSpPr>
            <p:spPr>
              <a:xfrm>
                <a:off x="5959091" y="741146"/>
                <a:ext cx="1294859" cy="18742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21600"/>
                      <a:pt x="0" y="21600"/>
                    </a:cubicBezTo>
                    <a:lnTo>
                      <a:pt x="958" y="21600"/>
                    </a:lnTo>
                    <a:lnTo>
                      <a:pt x="958" y="0"/>
                    </a:lnTo>
                    <a:lnTo>
                      <a:pt x="0" y="0"/>
                    </a:lnTo>
                    <a:close/>
                    <a:moveTo>
                      <a:pt x="20642" y="0"/>
                    </a:moveTo>
                    <a:cubicBezTo>
                      <a:pt x="20642" y="0"/>
                      <a:pt x="20642" y="21600"/>
                      <a:pt x="20642" y="21600"/>
                    </a:cubicBezTo>
                    <a:lnTo>
                      <a:pt x="21600" y="21600"/>
                    </a:lnTo>
                    <a:lnTo>
                      <a:pt x="21600" y="0"/>
                    </a:lnTo>
                    <a:lnTo>
                      <a:pt x="20642" y="0"/>
                    </a:lnTo>
                    <a:close/>
                  </a:path>
                </a:pathLst>
              </a:custGeom>
              <a:solidFill>
                <a:schemeClr val="accent4">
                  <a:lumMod val="50000"/>
                  <a:alpha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62" name="Group 61"/>
            <p:cNvGrpSpPr/>
            <p:nvPr/>
          </p:nvGrpSpPr>
          <p:grpSpPr>
            <a:xfrm>
              <a:off x="5313236" y="2841542"/>
              <a:ext cx="2068051" cy="3437057"/>
              <a:chOff x="777850" y="314200"/>
              <a:chExt cx="1786928" cy="2969837"/>
            </a:xfrm>
          </p:grpSpPr>
          <p:sp>
            <p:nvSpPr>
              <p:cNvPr id="21" name="Shape 18"/>
              <p:cNvSpPr/>
              <p:nvPr/>
            </p:nvSpPr>
            <p:spPr>
              <a:xfrm>
                <a:off x="777850" y="473400"/>
                <a:ext cx="1786928" cy="2810637"/>
              </a:xfrm>
              <a:custGeom>
                <a:avLst/>
                <a:gdLst/>
                <a:ahLst/>
                <a:cxnLst>
                  <a:cxn ang="0">
                    <a:pos x="wd2" y="hd2"/>
                  </a:cxn>
                  <a:cxn ang="5400000">
                    <a:pos x="wd2" y="hd2"/>
                  </a:cxn>
                  <a:cxn ang="10800000">
                    <a:pos x="wd2" y="hd2"/>
                  </a:cxn>
                  <a:cxn ang="16200000">
                    <a:pos x="wd2" y="hd2"/>
                  </a:cxn>
                </a:cxnLst>
                <a:rect l="0" t="0" r="r" b="b"/>
                <a:pathLst>
                  <a:path w="21600" h="21600" extrusionOk="0">
                    <a:moveTo>
                      <a:pt x="3872" y="3783"/>
                    </a:moveTo>
                    <a:lnTo>
                      <a:pt x="6561" y="3783"/>
                    </a:lnTo>
                    <a:lnTo>
                      <a:pt x="6561" y="0"/>
                    </a:lnTo>
                    <a:lnTo>
                      <a:pt x="7744" y="0"/>
                    </a:lnTo>
                    <a:lnTo>
                      <a:pt x="13368" y="0"/>
                    </a:lnTo>
                    <a:lnTo>
                      <a:pt x="15039" y="0"/>
                    </a:lnTo>
                    <a:lnTo>
                      <a:pt x="15039" y="3783"/>
                    </a:lnTo>
                    <a:lnTo>
                      <a:pt x="17728" y="3783"/>
                    </a:lnTo>
                    <a:lnTo>
                      <a:pt x="17728" y="9293"/>
                    </a:lnTo>
                    <a:lnTo>
                      <a:pt x="20602" y="9293"/>
                    </a:lnTo>
                    <a:lnTo>
                      <a:pt x="20602" y="20823"/>
                    </a:lnTo>
                    <a:lnTo>
                      <a:pt x="21600" y="20823"/>
                    </a:lnTo>
                    <a:lnTo>
                      <a:pt x="21600" y="21600"/>
                    </a:lnTo>
                    <a:lnTo>
                      <a:pt x="0" y="21600"/>
                    </a:lnTo>
                    <a:lnTo>
                      <a:pt x="0" y="20823"/>
                    </a:lnTo>
                    <a:lnTo>
                      <a:pt x="998" y="20823"/>
                    </a:lnTo>
                    <a:lnTo>
                      <a:pt x="998" y="9293"/>
                    </a:lnTo>
                    <a:lnTo>
                      <a:pt x="3872" y="9293"/>
                    </a:lnTo>
                    <a:cubicBezTo>
                      <a:pt x="3872" y="9293"/>
                      <a:pt x="3872" y="3783"/>
                      <a:pt x="3872" y="3783"/>
                    </a:cubicBezTo>
                    <a:close/>
                  </a:path>
                </a:pathLst>
              </a:custGeom>
              <a:solidFill>
                <a:schemeClr val="accent4">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2" name="Shape 19"/>
              <p:cNvSpPr/>
              <p:nvPr/>
            </p:nvSpPr>
            <p:spPr>
              <a:xfrm>
                <a:off x="1436359" y="314200"/>
                <a:ext cx="465274" cy="1583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3" name="Shape 20"/>
              <p:cNvSpPr/>
              <p:nvPr/>
            </p:nvSpPr>
            <p:spPr>
              <a:xfrm>
                <a:off x="1096250" y="965473"/>
                <a:ext cx="1146335" cy="7169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93" y="0"/>
                    </a:lnTo>
                    <a:lnTo>
                      <a:pt x="17407" y="0"/>
                    </a:lnTo>
                    <a:lnTo>
                      <a:pt x="21600" y="0"/>
                    </a:lnTo>
                    <a:lnTo>
                      <a:pt x="21600" y="21600"/>
                    </a:lnTo>
                    <a:lnTo>
                      <a:pt x="0" y="21600"/>
                    </a:lnTo>
                    <a:cubicBezTo>
                      <a:pt x="0" y="21600"/>
                      <a:pt x="0" y="0"/>
                      <a:pt x="0" y="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4" name="Shape 21"/>
              <p:cNvSpPr/>
              <p:nvPr/>
            </p:nvSpPr>
            <p:spPr>
              <a:xfrm>
                <a:off x="1320577" y="473400"/>
                <a:ext cx="697632" cy="4922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21600"/>
                      <a:pt x="0" y="21600"/>
                    </a:cubicBezTo>
                    <a:lnTo>
                      <a:pt x="1659" y="21600"/>
                    </a:lnTo>
                    <a:lnTo>
                      <a:pt x="1659" y="0"/>
                    </a:lnTo>
                    <a:lnTo>
                      <a:pt x="0" y="0"/>
                    </a:lnTo>
                    <a:close/>
                    <a:moveTo>
                      <a:pt x="19941" y="0"/>
                    </a:moveTo>
                    <a:cubicBezTo>
                      <a:pt x="19941" y="0"/>
                      <a:pt x="19941" y="21600"/>
                      <a:pt x="19941" y="21600"/>
                    </a:cubicBezTo>
                    <a:lnTo>
                      <a:pt x="21600" y="21600"/>
                    </a:lnTo>
                    <a:lnTo>
                      <a:pt x="21600" y="0"/>
                    </a:lnTo>
                    <a:lnTo>
                      <a:pt x="19941" y="0"/>
                    </a:lnTo>
                    <a:close/>
                    <a:moveTo>
                      <a:pt x="3809" y="3175"/>
                    </a:moveTo>
                    <a:cubicBezTo>
                      <a:pt x="3809" y="3175"/>
                      <a:pt x="3809" y="8771"/>
                      <a:pt x="3809" y="8771"/>
                    </a:cubicBezTo>
                    <a:lnTo>
                      <a:pt x="7163" y="8771"/>
                    </a:lnTo>
                    <a:lnTo>
                      <a:pt x="7163" y="3175"/>
                    </a:lnTo>
                    <a:lnTo>
                      <a:pt x="3809" y="3175"/>
                    </a:lnTo>
                    <a:close/>
                    <a:moveTo>
                      <a:pt x="9186" y="3175"/>
                    </a:moveTo>
                    <a:cubicBezTo>
                      <a:pt x="9186" y="3175"/>
                      <a:pt x="9186" y="8771"/>
                      <a:pt x="9186" y="8771"/>
                    </a:cubicBezTo>
                    <a:lnTo>
                      <a:pt x="12540" y="8771"/>
                    </a:lnTo>
                    <a:lnTo>
                      <a:pt x="12540" y="3175"/>
                    </a:lnTo>
                    <a:lnTo>
                      <a:pt x="9186" y="3175"/>
                    </a:lnTo>
                    <a:close/>
                    <a:moveTo>
                      <a:pt x="14339" y="3175"/>
                    </a:moveTo>
                    <a:cubicBezTo>
                      <a:pt x="14339" y="3175"/>
                      <a:pt x="14339" y="8771"/>
                      <a:pt x="14339" y="8771"/>
                    </a:cubicBezTo>
                    <a:lnTo>
                      <a:pt x="17693" y="8771"/>
                    </a:lnTo>
                    <a:lnTo>
                      <a:pt x="17693" y="3175"/>
                    </a:lnTo>
                    <a:lnTo>
                      <a:pt x="14339" y="3175"/>
                    </a:lnTo>
                    <a:close/>
                    <a:moveTo>
                      <a:pt x="4033" y="12700"/>
                    </a:moveTo>
                    <a:cubicBezTo>
                      <a:pt x="4033" y="12700"/>
                      <a:pt x="4033" y="18296"/>
                      <a:pt x="4033" y="18296"/>
                    </a:cubicBezTo>
                    <a:lnTo>
                      <a:pt x="7387" y="18296"/>
                    </a:lnTo>
                    <a:lnTo>
                      <a:pt x="7387" y="12700"/>
                    </a:lnTo>
                    <a:lnTo>
                      <a:pt x="4033" y="12700"/>
                    </a:lnTo>
                    <a:close/>
                    <a:moveTo>
                      <a:pt x="9186" y="12700"/>
                    </a:moveTo>
                    <a:cubicBezTo>
                      <a:pt x="9186" y="12700"/>
                      <a:pt x="9186" y="18296"/>
                      <a:pt x="9186" y="18296"/>
                    </a:cubicBezTo>
                    <a:lnTo>
                      <a:pt x="12540" y="18296"/>
                    </a:lnTo>
                    <a:lnTo>
                      <a:pt x="12540" y="12700"/>
                    </a:lnTo>
                    <a:lnTo>
                      <a:pt x="9186" y="12700"/>
                    </a:lnTo>
                    <a:close/>
                    <a:moveTo>
                      <a:pt x="14339" y="12700"/>
                    </a:moveTo>
                    <a:cubicBezTo>
                      <a:pt x="14339" y="12700"/>
                      <a:pt x="14339" y="18296"/>
                      <a:pt x="14339" y="18296"/>
                    </a:cubicBezTo>
                    <a:lnTo>
                      <a:pt x="17693" y="18296"/>
                    </a:lnTo>
                    <a:lnTo>
                      <a:pt x="17693" y="12700"/>
                    </a:lnTo>
                    <a:lnTo>
                      <a:pt x="14339" y="12700"/>
                    </a:ln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22"/>
              <p:cNvSpPr/>
              <p:nvPr/>
            </p:nvSpPr>
            <p:spPr>
              <a:xfrm>
                <a:off x="1023886" y="1841074"/>
                <a:ext cx="1302321" cy="10320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2669"/>
                      <a:pt x="0" y="2669"/>
                    </a:cubicBezTo>
                    <a:lnTo>
                      <a:pt x="1797" y="2669"/>
                    </a:lnTo>
                    <a:lnTo>
                      <a:pt x="1797" y="0"/>
                    </a:lnTo>
                    <a:lnTo>
                      <a:pt x="0" y="0"/>
                    </a:lnTo>
                    <a:close/>
                    <a:moveTo>
                      <a:pt x="2760" y="0"/>
                    </a:moveTo>
                    <a:cubicBezTo>
                      <a:pt x="2760" y="0"/>
                      <a:pt x="2760" y="2669"/>
                      <a:pt x="2760" y="2669"/>
                    </a:cubicBezTo>
                    <a:lnTo>
                      <a:pt x="4557" y="2669"/>
                    </a:lnTo>
                    <a:lnTo>
                      <a:pt x="4557" y="0"/>
                    </a:lnTo>
                    <a:lnTo>
                      <a:pt x="2760" y="0"/>
                    </a:lnTo>
                    <a:close/>
                    <a:moveTo>
                      <a:pt x="5641" y="0"/>
                    </a:moveTo>
                    <a:cubicBezTo>
                      <a:pt x="5641" y="0"/>
                      <a:pt x="5641" y="2669"/>
                      <a:pt x="5641" y="2669"/>
                    </a:cubicBezTo>
                    <a:lnTo>
                      <a:pt x="7438" y="2669"/>
                    </a:lnTo>
                    <a:lnTo>
                      <a:pt x="7438" y="0"/>
                    </a:lnTo>
                    <a:lnTo>
                      <a:pt x="5641" y="0"/>
                    </a:lnTo>
                    <a:close/>
                    <a:moveTo>
                      <a:pt x="8401" y="0"/>
                    </a:moveTo>
                    <a:cubicBezTo>
                      <a:pt x="8401" y="0"/>
                      <a:pt x="8401" y="2669"/>
                      <a:pt x="8401" y="2669"/>
                    </a:cubicBezTo>
                    <a:lnTo>
                      <a:pt x="10198" y="2669"/>
                    </a:lnTo>
                    <a:lnTo>
                      <a:pt x="10198" y="0"/>
                    </a:lnTo>
                    <a:lnTo>
                      <a:pt x="8401" y="0"/>
                    </a:lnTo>
                    <a:close/>
                    <a:moveTo>
                      <a:pt x="11282" y="0"/>
                    </a:moveTo>
                    <a:cubicBezTo>
                      <a:pt x="11282" y="0"/>
                      <a:pt x="11282" y="2669"/>
                      <a:pt x="11282" y="2669"/>
                    </a:cubicBezTo>
                    <a:lnTo>
                      <a:pt x="13079" y="2669"/>
                    </a:lnTo>
                    <a:lnTo>
                      <a:pt x="13079" y="0"/>
                    </a:lnTo>
                    <a:lnTo>
                      <a:pt x="11282" y="0"/>
                    </a:lnTo>
                    <a:close/>
                    <a:moveTo>
                      <a:pt x="14042" y="0"/>
                    </a:moveTo>
                    <a:cubicBezTo>
                      <a:pt x="14042" y="0"/>
                      <a:pt x="14042" y="2669"/>
                      <a:pt x="14042" y="2669"/>
                    </a:cubicBezTo>
                    <a:lnTo>
                      <a:pt x="15839" y="2669"/>
                    </a:lnTo>
                    <a:lnTo>
                      <a:pt x="15839" y="0"/>
                    </a:lnTo>
                    <a:lnTo>
                      <a:pt x="14042" y="0"/>
                    </a:lnTo>
                    <a:close/>
                    <a:moveTo>
                      <a:pt x="16803" y="0"/>
                    </a:moveTo>
                    <a:cubicBezTo>
                      <a:pt x="16803" y="0"/>
                      <a:pt x="16803" y="2669"/>
                      <a:pt x="16803" y="2669"/>
                    </a:cubicBezTo>
                    <a:lnTo>
                      <a:pt x="18599" y="2669"/>
                    </a:lnTo>
                    <a:lnTo>
                      <a:pt x="18599" y="0"/>
                    </a:lnTo>
                    <a:lnTo>
                      <a:pt x="16803" y="0"/>
                    </a:lnTo>
                    <a:close/>
                    <a:moveTo>
                      <a:pt x="19683" y="0"/>
                    </a:moveTo>
                    <a:cubicBezTo>
                      <a:pt x="19683" y="0"/>
                      <a:pt x="19683" y="2669"/>
                      <a:pt x="19683" y="2669"/>
                    </a:cubicBezTo>
                    <a:lnTo>
                      <a:pt x="21480" y="2669"/>
                    </a:lnTo>
                    <a:lnTo>
                      <a:pt x="21480" y="0"/>
                    </a:lnTo>
                    <a:lnTo>
                      <a:pt x="19683" y="0"/>
                    </a:lnTo>
                    <a:close/>
                    <a:moveTo>
                      <a:pt x="0" y="3938"/>
                    </a:moveTo>
                    <a:cubicBezTo>
                      <a:pt x="0" y="3938"/>
                      <a:pt x="0" y="6607"/>
                      <a:pt x="0" y="6607"/>
                    </a:cubicBezTo>
                    <a:lnTo>
                      <a:pt x="1797" y="6607"/>
                    </a:lnTo>
                    <a:lnTo>
                      <a:pt x="1797" y="3938"/>
                    </a:lnTo>
                    <a:lnTo>
                      <a:pt x="0" y="3938"/>
                    </a:lnTo>
                    <a:close/>
                    <a:moveTo>
                      <a:pt x="2881" y="3938"/>
                    </a:moveTo>
                    <a:cubicBezTo>
                      <a:pt x="2881" y="3938"/>
                      <a:pt x="2881" y="6607"/>
                      <a:pt x="2881" y="6607"/>
                    </a:cubicBezTo>
                    <a:lnTo>
                      <a:pt x="4677" y="6607"/>
                    </a:lnTo>
                    <a:lnTo>
                      <a:pt x="4677" y="3938"/>
                    </a:lnTo>
                    <a:lnTo>
                      <a:pt x="2881" y="3938"/>
                    </a:lnTo>
                    <a:close/>
                    <a:moveTo>
                      <a:pt x="5641" y="3938"/>
                    </a:moveTo>
                    <a:cubicBezTo>
                      <a:pt x="5641" y="3938"/>
                      <a:pt x="5641" y="6607"/>
                      <a:pt x="5641" y="6607"/>
                    </a:cubicBezTo>
                    <a:lnTo>
                      <a:pt x="7438" y="6607"/>
                    </a:lnTo>
                    <a:lnTo>
                      <a:pt x="7438" y="3938"/>
                    </a:lnTo>
                    <a:lnTo>
                      <a:pt x="5641" y="3938"/>
                    </a:lnTo>
                    <a:close/>
                    <a:moveTo>
                      <a:pt x="8401" y="3938"/>
                    </a:moveTo>
                    <a:cubicBezTo>
                      <a:pt x="8401" y="3938"/>
                      <a:pt x="8401" y="6607"/>
                      <a:pt x="8401" y="6607"/>
                    </a:cubicBezTo>
                    <a:lnTo>
                      <a:pt x="10198" y="6607"/>
                    </a:lnTo>
                    <a:lnTo>
                      <a:pt x="10198" y="3938"/>
                    </a:lnTo>
                    <a:lnTo>
                      <a:pt x="8401" y="3938"/>
                    </a:lnTo>
                    <a:close/>
                    <a:moveTo>
                      <a:pt x="11282" y="3938"/>
                    </a:moveTo>
                    <a:cubicBezTo>
                      <a:pt x="11282" y="3938"/>
                      <a:pt x="11282" y="6607"/>
                      <a:pt x="11282" y="6607"/>
                    </a:cubicBezTo>
                    <a:lnTo>
                      <a:pt x="13079" y="6607"/>
                    </a:lnTo>
                    <a:lnTo>
                      <a:pt x="13079" y="3938"/>
                    </a:lnTo>
                    <a:lnTo>
                      <a:pt x="11282" y="3938"/>
                    </a:lnTo>
                    <a:close/>
                    <a:moveTo>
                      <a:pt x="14042" y="3938"/>
                    </a:moveTo>
                    <a:cubicBezTo>
                      <a:pt x="14042" y="3938"/>
                      <a:pt x="14042" y="6607"/>
                      <a:pt x="14042" y="6607"/>
                    </a:cubicBezTo>
                    <a:lnTo>
                      <a:pt x="15839" y="6607"/>
                    </a:lnTo>
                    <a:lnTo>
                      <a:pt x="15839" y="3938"/>
                    </a:lnTo>
                    <a:lnTo>
                      <a:pt x="14042" y="3938"/>
                    </a:lnTo>
                    <a:close/>
                    <a:moveTo>
                      <a:pt x="16923" y="3938"/>
                    </a:moveTo>
                    <a:cubicBezTo>
                      <a:pt x="16923" y="3938"/>
                      <a:pt x="16923" y="6607"/>
                      <a:pt x="16923" y="6607"/>
                    </a:cubicBezTo>
                    <a:lnTo>
                      <a:pt x="18719" y="6607"/>
                    </a:lnTo>
                    <a:lnTo>
                      <a:pt x="18719" y="3938"/>
                    </a:lnTo>
                    <a:lnTo>
                      <a:pt x="16923" y="3938"/>
                    </a:lnTo>
                    <a:close/>
                    <a:moveTo>
                      <a:pt x="19683" y="3938"/>
                    </a:moveTo>
                    <a:cubicBezTo>
                      <a:pt x="19683" y="3938"/>
                      <a:pt x="19683" y="6607"/>
                      <a:pt x="19683" y="6607"/>
                    </a:cubicBezTo>
                    <a:lnTo>
                      <a:pt x="21480" y="6607"/>
                    </a:lnTo>
                    <a:lnTo>
                      <a:pt x="21480" y="3938"/>
                    </a:lnTo>
                    <a:lnTo>
                      <a:pt x="19683" y="3938"/>
                    </a:lnTo>
                    <a:close/>
                    <a:moveTo>
                      <a:pt x="0" y="7421"/>
                    </a:moveTo>
                    <a:cubicBezTo>
                      <a:pt x="0" y="7421"/>
                      <a:pt x="0" y="10090"/>
                      <a:pt x="0" y="10090"/>
                    </a:cubicBezTo>
                    <a:lnTo>
                      <a:pt x="1797" y="10090"/>
                    </a:lnTo>
                    <a:lnTo>
                      <a:pt x="1797" y="7421"/>
                    </a:lnTo>
                    <a:lnTo>
                      <a:pt x="0" y="7421"/>
                    </a:lnTo>
                    <a:close/>
                    <a:moveTo>
                      <a:pt x="2881" y="7421"/>
                    </a:moveTo>
                    <a:cubicBezTo>
                      <a:pt x="2881" y="7421"/>
                      <a:pt x="2881" y="10090"/>
                      <a:pt x="2881" y="10090"/>
                    </a:cubicBezTo>
                    <a:lnTo>
                      <a:pt x="4677" y="10090"/>
                    </a:lnTo>
                    <a:lnTo>
                      <a:pt x="4677" y="7421"/>
                    </a:lnTo>
                    <a:lnTo>
                      <a:pt x="2881" y="7421"/>
                    </a:lnTo>
                    <a:close/>
                    <a:moveTo>
                      <a:pt x="5641" y="7421"/>
                    </a:moveTo>
                    <a:cubicBezTo>
                      <a:pt x="5641" y="7421"/>
                      <a:pt x="5641" y="10090"/>
                      <a:pt x="5641" y="10090"/>
                    </a:cubicBezTo>
                    <a:lnTo>
                      <a:pt x="7438" y="10090"/>
                    </a:lnTo>
                    <a:lnTo>
                      <a:pt x="7438" y="7421"/>
                    </a:lnTo>
                    <a:lnTo>
                      <a:pt x="5641" y="7421"/>
                    </a:lnTo>
                    <a:close/>
                    <a:moveTo>
                      <a:pt x="8521" y="7421"/>
                    </a:moveTo>
                    <a:cubicBezTo>
                      <a:pt x="8521" y="7421"/>
                      <a:pt x="8521" y="10090"/>
                      <a:pt x="8521" y="10090"/>
                    </a:cubicBezTo>
                    <a:lnTo>
                      <a:pt x="10318" y="10090"/>
                    </a:lnTo>
                    <a:lnTo>
                      <a:pt x="10318" y="7421"/>
                    </a:lnTo>
                    <a:lnTo>
                      <a:pt x="8521" y="7421"/>
                    </a:lnTo>
                    <a:close/>
                    <a:moveTo>
                      <a:pt x="11282" y="7421"/>
                    </a:moveTo>
                    <a:cubicBezTo>
                      <a:pt x="11282" y="7421"/>
                      <a:pt x="11282" y="10090"/>
                      <a:pt x="11282" y="10090"/>
                    </a:cubicBezTo>
                    <a:lnTo>
                      <a:pt x="13079" y="10090"/>
                    </a:lnTo>
                    <a:lnTo>
                      <a:pt x="13079" y="7421"/>
                    </a:lnTo>
                    <a:lnTo>
                      <a:pt x="11282" y="7421"/>
                    </a:lnTo>
                    <a:close/>
                    <a:moveTo>
                      <a:pt x="14042" y="7421"/>
                    </a:moveTo>
                    <a:cubicBezTo>
                      <a:pt x="14042" y="7421"/>
                      <a:pt x="14042" y="10090"/>
                      <a:pt x="14042" y="10090"/>
                    </a:cubicBezTo>
                    <a:lnTo>
                      <a:pt x="15839" y="10090"/>
                    </a:lnTo>
                    <a:lnTo>
                      <a:pt x="15839" y="7421"/>
                    </a:lnTo>
                    <a:lnTo>
                      <a:pt x="14042" y="7421"/>
                    </a:lnTo>
                    <a:close/>
                    <a:moveTo>
                      <a:pt x="16923" y="7421"/>
                    </a:moveTo>
                    <a:cubicBezTo>
                      <a:pt x="16923" y="7421"/>
                      <a:pt x="16923" y="10090"/>
                      <a:pt x="16923" y="10090"/>
                    </a:cubicBezTo>
                    <a:lnTo>
                      <a:pt x="18719" y="10090"/>
                    </a:lnTo>
                    <a:lnTo>
                      <a:pt x="18719" y="7421"/>
                    </a:lnTo>
                    <a:lnTo>
                      <a:pt x="16923" y="7421"/>
                    </a:lnTo>
                    <a:close/>
                    <a:moveTo>
                      <a:pt x="19683" y="7421"/>
                    </a:moveTo>
                    <a:cubicBezTo>
                      <a:pt x="19683" y="7421"/>
                      <a:pt x="19683" y="10090"/>
                      <a:pt x="19683" y="10090"/>
                    </a:cubicBezTo>
                    <a:lnTo>
                      <a:pt x="21480" y="10090"/>
                    </a:lnTo>
                    <a:lnTo>
                      <a:pt x="21480" y="7421"/>
                    </a:lnTo>
                    <a:lnTo>
                      <a:pt x="19683" y="7421"/>
                    </a:lnTo>
                    <a:close/>
                    <a:moveTo>
                      <a:pt x="120" y="11358"/>
                    </a:moveTo>
                    <a:cubicBezTo>
                      <a:pt x="120" y="11358"/>
                      <a:pt x="120" y="14028"/>
                      <a:pt x="120" y="14028"/>
                    </a:cubicBezTo>
                    <a:lnTo>
                      <a:pt x="1917" y="14028"/>
                    </a:lnTo>
                    <a:lnTo>
                      <a:pt x="1917" y="11358"/>
                    </a:lnTo>
                    <a:lnTo>
                      <a:pt x="120" y="11358"/>
                    </a:lnTo>
                    <a:close/>
                    <a:moveTo>
                      <a:pt x="2881" y="11358"/>
                    </a:moveTo>
                    <a:cubicBezTo>
                      <a:pt x="2881" y="11358"/>
                      <a:pt x="2881" y="14028"/>
                      <a:pt x="2881" y="14028"/>
                    </a:cubicBezTo>
                    <a:lnTo>
                      <a:pt x="4677" y="14028"/>
                    </a:lnTo>
                    <a:lnTo>
                      <a:pt x="4677" y="11358"/>
                    </a:lnTo>
                    <a:lnTo>
                      <a:pt x="2881" y="11358"/>
                    </a:lnTo>
                    <a:close/>
                    <a:moveTo>
                      <a:pt x="5641" y="11358"/>
                    </a:moveTo>
                    <a:cubicBezTo>
                      <a:pt x="5641" y="11358"/>
                      <a:pt x="5641" y="14028"/>
                      <a:pt x="5641" y="14028"/>
                    </a:cubicBezTo>
                    <a:lnTo>
                      <a:pt x="7438" y="14028"/>
                    </a:lnTo>
                    <a:lnTo>
                      <a:pt x="7438" y="11358"/>
                    </a:lnTo>
                    <a:lnTo>
                      <a:pt x="5641" y="11358"/>
                    </a:lnTo>
                    <a:close/>
                    <a:moveTo>
                      <a:pt x="8521" y="11358"/>
                    </a:moveTo>
                    <a:cubicBezTo>
                      <a:pt x="8521" y="11358"/>
                      <a:pt x="8521" y="14028"/>
                      <a:pt x="8521" y="14028"/>
                    </a:cubicBezTo>
                    <a:lnTo>
                      <a:pt x="10318" y="14028"/>
                    </a:lnTo>
                    <a:lnTo>
                      <a:pt x="10318" y="11358"/>
                    </a:lnTo>
                    <a:lnTo>
                      <a:pt x="8521" y="11358"/>
                    </a:lnTo>
                    <a:close/>
                    <a:moveTo>
                      <a:pt x="11282" y="11358"/>
                    </a:moveTo>
                    <a:cubicBezTo>
                      <a:pt x="11282" y="11358"/>
                      <a:pt x="11282" y="14028"/>
                      <a:pt x="11282" y="14028"/>
                    </a:cubicBezTo>
                    <a:lnTo>
                      <a:pt x="13079" y="14028"/>
                    </a:lnTo>
                    <a:lnTo>
                      <a:pt x="13079" y="11358"/>
                    </a:lnTo>
                    <a:lnTo>
                      <a:pt x="11282" y="11358"/>
                    </a:lnTo>
                    <a:close/>
                    <a:moveTo>
                      <a:pt x="14162" y="11358"/>
                    </a:moveTo>
                    <a:cubicBezTo>
                      <a:pt x="14162" y="11358"/>
                      <a:pt x="14162" y="14028"/>
                      <a:pt x="14162" y="14028"/>
                    </a:cubicBezTo>
                    <a:lnTo>
                      <a:pt x="15959" y="14028"/>
                    </a:lnTo>
                    <a:lnTo>
                      <a:pt x="15959" y="11358"/>
                    </a:lnTo>
                    <a:lnTo>
                      <a:pt x="14162" y="11358"/>
                    </a:lnTo>
                    <a:close/>
                    <a:moveTo>
                      <a:pt x="16923" y="11358"/>
                    </a:moveTo>
                    <a:cubicBezTo>
                      <a:pt x="16923" y="11358"/>
                      <a:pt x="16923" y="14028"/>
                      <a:pt x="16923" y="14028"/>
                    </a:cubicBezTo>
                    <a:lnTo>
                      <a:pt x="18719" y="14028"/>
                    </a:lnTo>
                    <a:lnTo>
                      <a:pt x="18719" y="11358"/>
                    </a:lnTo>
                    <a:lnTo>
                      <a:pt x="16923" y="11358"/>
                    </a:lnTo>
                    <a:close/>
                    <a:moveTo>
                      <a:pt x="19683" y="11358"/>
                    </a:moveTo>
                    <a:cubicBezTo>
                      <a:pt x="19683" y="11358"/>
                      <a:pt x="19683" y="14028"/>
                      <a:pt x="19683" y="14028"/>
                    </a:cubicBezTo>
                    <a:lnTo>
                      <a:pt x="21480" y="14028"/>
                    </a:lnTo>
                    <a:lnTo>
                      <a:pt x="21480" y="11358"/>
                    </a:lnTo>
                    <a:lnTo>
                      <a:pt x="19683" y="11358"/>
                    </a:lnTo>
                    <a:close/>
                    <a:moveTo>
                      <a:pt x="120" y="14993"/>
                    </a:moveTo>
                    <a:cubicBezTo>
                      <a:pt x="120" y="14993"/>
                      <a:pt x="120" y="17662"/>
                      <a:pt x="120" y="17662"/>
                    </a:cubicBezTo>
                    <a:lnTo>
                      <a:pt x="1917" y="17662"/>
                    </a:lnTo>
                    <a:lnTo>
                      <a:pt x="1917" y="14993"/>
                    </a:lnTo>
                    <a:lnTo>
                      <a:pt x="120" y="14993"/>
                    </a:lnTo>
                    <a:close/>
                    <a:moveTo>
                      <a:pt x="2881" y="14993"/>
                    </a:moveTo>
                    <a:cubicBezTo>
                      <a:pt x="2881" y="14993"/>
                      <a:pt x="2881" y="17662"/>
                      <a:pt x="2881" y="17662"/>
                    </a:cubicBezTo>
                    <a:lnTo>
                      <a:pt x="4677" y="17662"/>
                    </a:lnTo>
                    <a:lnTo>
                      <a:pt x="4677" y="14993"/>
                    </a:lnTo>
                    <a:lnTo>
                      <a:pt x="2881" y="14993"/>
                    </a:lnTo>
                    <a:close/>
                    <a:moveTo>
                      <a:pt x="5761" y="14993"/>
                    </a:moveTo>
                    <a:cubicBezTo>
                      <a:pt x="5761" y="14993"/>
                      <a:pt x="5761" y="17662"/>
                      <a:pt x="5761" y="17662"/>
                    </a:cubicBezTo>
                    <a:lnTo>
                      <a:pt x="7558" y="17662"/>
                    </a:lnTo>
                    <a:lnTo>
                      <a:pt x="7558" y="14993"/>
                    </a:lnTo>
                    <a:lnTo>
                      <a:pt x="5761" y="14993"/>
                    </a:lnTo>
                    <a:close/>
                    <a:moveTo>
                      <a:pt x="8521" y="14993"/>
                    </a:moveTo>
                    <a:cubicBezTo>
                      <a:pt x="8521" y="14993"/>
                      <a:pt x="8521" y="17662"/>
                      <a:pt x="8521" y="17662"/>
                    </a:cubicBezTo>
                    <a:lnTo>
                      <a:pt x="10318" y="17662"/>
                    </a:lnTo>
                    <a:lnTo>
                      <a:pt x="10318" y="14993"/>
                    </a:lnTo>
                    <a:lnTo>
                      <a:pt x="8521" y="14993"/>
                    </a:lnTo>
                    <a:close/>
                    <a:moveTo>
                      <a:pt x="11282" y="14993"/>
                    </a:moveTo>
                    <a:cubicBezTo>
                      <a:pt x="11282" y="14993"/>
                      <a:pt x="11282" y="17662"/>
                      <a:pt x="11282" y="17662"/>
                    </a:cubicBezTo>
                    <a:lnTo>
                      <a:pt x="13079" y="17662"/>
                    </a:lnTo>
                    <a:lnTo>
                      <a:pt x="13079" y="14993"/>
                    </a:lnTo>
                    <a:lnTo>
                      <a:pt x="11282" y="14993"/>
                    </a:lnTo>
                    <a:close/>
                    <a:moveTo>
                      <a:pt x="14162" y="14993"/>
                    </a:moveTo>
                    <a:cubicBezTo>
                      <a:pt x="14162" y="14993"/>
                      <a:pt x="14162" y="17662"/>
                      <a:pt x="14162" y="17662"/>
                    </a:cubicBezTo>
                    <a:lnTo>
                      <a:pt x="15959" y="17662"/>
                    </a:lnTo>
                    <a:lnTo>
                      <a:pt x="15959" y="14993"/>
                    </a:lnTo>
                    <a:lnTo>
                      <a:pt x="14162" y="14993"/>
                    </a:lnTo>
                    <a:close/>
                    <a:moveTo>
                      <a:pt x="16923" y="14993"/>
                    </a:moveTo>
                    <a:cubicBezTo>
                      <a:pt x="16923" y="14993"/>
                      <a:pt x="16923" y="17662"/>
                      <a:pt x="16923" y="17662"/>
                    </a:cubicBezTo>
                    <a:lnTo>
                      <a:pt x="18719" y="17662"/>
                    </a:lnTo>
                    <a:lnTo>
                      <a:pt x="18719" y="14993"/>
                    </a:lnTo>
                    <a:lnTo>
                      <a:pt x="16923" y="14993"/>
                    </a:lnTo>
                    <a:close/>
                    <a:moveTo>
                      <a:pt x="19803" y="14993"/>
                    </a:moveTo>
                    <a:cubicBezTo>
                      <a:pt x="19803" y="14993"/>
                      <a:pt x="19803" y="17662"/>
                      <a:pt x="19803" y="17662"/>
                    </a:cubicBezTo>
                    <a:lnTo>
                      <a:pt x="21600" y="17662"/>
                    </a:lnTo>
                    <a:lnTo>
                      <a:pt x="21600" y="14993"/>
                    </a:lnTo>
                    <a:lnTo>
                      <a:pt x="19803" y="14993"/>
                    </a:lnTo>
                    <a:close/>
                    <a:moveTo>
                      <a:pt x="120" y="18931"/>
                    </a:moveTo>
                    <a:cubicBezTo>
                      <a:pt x="120" y="18931"/>
                      <a:pt x="120" y="21600"/>
                      <a:pt x="120" y="21600"/>
                    </a:cubicBezTo>
                    <a:lnTo>
                      <a:pt x="1917" y="21600"/>
                    </a:lnTo>
                    <a:lnTo>
                      <a:pt x="1917" y="18931"/>
                    </a:lnTo>
                    <a:lnTo>
                      <a:pt x="120" y="18931"/>
                    </a:lnTo>
                    <a:close/>
                    <a:moveTo>
                      <a:pt x="2881" y="18931"/>
                    </a:moveTo>
                    <a:cubicBezTo>
                      <a:pt x="2881" y="18931"/>
                      <a:pt x="2881" y="21600"/>
                      <a:pt x="2881" y="21600"/>
                    </a:cubicBezTo>
                    <a:lnTo>
                      <a:pt x="4677" y="21600"/>
                    </a:lnTo>
                    <a:lnTo>
                      <a:pt x="4677" y="18931"/>
                    </a:lnTo>
                    <a:lnTo>
                      <a:pt x="2881" y="18931"/>
                    </a:lnTo>
                    <a:close/>
                    <a:moveTo>
                      <a:pt x="5761" y="18931"/>
                    </a:moveTo>
                    <a:cubicBezTo>
                      <a:pt x="5761" y="18931"/>
                      <a:pt x="5761" y="21600"/>
                      <a:pt x="5761" y="21600"/>
                    </a:cubicBezTo>
                    <a:lnTo>
                      <a:pt x="7558" y="21600"/>
                    </a:lnTo>
                    <a:lnTo>
                      <a:pt x="7558" y="18931"/>
                    </a:lnTo>
                    <a:lnTo>
                      <a:pt x="5761" y="18931"/>
                    </a:lnTo>
                    <a:close/>
                    <a:moveTo>
                      <a:pt x="8521" y="18931"/>
                    </a:moveTo>
                    <a:cubicBezTo>
                      <a:pt x="8521" y="18931"/>
                      <a:pt x="8521" y="21600"/>
                      <a:pt x="8521" y="21600"/>
                    </a:cubicBezTo>
                    <a:lnTo>
                      <a:pt x="10318" y="21600"/>
                    </a:lnTo>
                    <a:lnTo>
                      <a:pt x="10318" y="18931"/>
                    </a:lnTo>
                    <a:lnTo>
                      <a:pt x="8521" y="18931"/>
                    </a:lnTo>
                    <a:close/>
                    <a:moveTo>
                      <a:pt x="11402" y="18931"/>
                    </a:moveTo>
                    <a:cubicBezTo>
                      <a:pt x="11402" y="18931"/>
                      <a:pt x="11402" y="21600"/>
                      <a:pt x="11402" y="21600"/>
                    </a:cubicBezTo>
                    <a:lnTo>
                      <a:pt x="13199" y="21600"/>
                    </a:lnTo>
                    <a:lnTo>
                      <a:pt x="13199" y="18931"/>
                    </a:lnTo>
                    <a:lnTo>
                      <a:pt x="11402" y="18931"/>
                    </a:lnTo>
                    <a:close/>
                    <a:moveTo>
                      <a:pt x="14162" y="18931"/>
                    </a:moveTo>
                    <a:cubicBezTo>
                      <a:pt x="14162" y="18931"/>
                      <a:pt x="14162" y="21600"/>
                      <a:pt x="14162" y="21600"/>
                    </a:cubicBezTo>
                    <a:lnTo>
                      <a:pt x="15959" y="21600"/>
                    </a:lnTo>
                    <a:lnTo>
                      <a:pt x="15959" y="18931"/>
                    </a:lnTo>
                    <a:lnTo>
                      <a:pt x="14162" y="18931"/>
                    </a:lnTo>
                    <a:close/>
                    <a:moveTo>
                      <a:pt x="16923" y="18931"/>
                    </a:moveTo>
                    <a:cubicBezTo>
                      <a:pt x="16923" y="18931"/>
                      <a:pt x="16923" y="21600"/>
                      <a:pt x="16923" y="21600"/>
                    </a:cubicBezTo>
                    <a:lnTo>
                      <a:pt x="18719" y="21600"/>
                    </a:lnTo>
                    <a:lnTo>
                      <a:pt x="18719" y="18931"/>
                    </a:lnTo>
                    <a:lnTo>
                      <a:pt x="16923" y="18931"/>
                    </a:lnTo>
                    <a:close/>
                    <a:moveTo>
                      <a:pt x="19803" y="18931"/>
                    </a:moveTo>
                    <a:cubicBezTo>
                      <a:pt x="19803" y="18931"/>
                      <a:pt x="19803" y="21600"/>
                      <a:pt x="19803" y="21600"/>
                    </a:cubicBezTo>
                    <a:lnTo>
                      <a:pt x="21600" y="21600"/>
                    </a:lnTo>
                    <a:lnTo>
                      <a:pt x="21600" y="18931"/>
                    </a:lnTo>
                    <a:lnTo>
                      <a:pt x="19803" y="18931"/>
                    </a:ln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23"/>
              <p:cNvSpPr/>
              <p:nvPr/>
            </p:nvSpPr>
            <p:spPr>
              <a:xfrm>
                <a:off x="857450" y="1681874"/>
                <a:ext cx="1626827" cy="15004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039" y="21600"/>
                    </a:lnTo>
                    <a:cubicBezTo>
                      <a:pt x="1039" y="21600"/>
                      <a:pt x="1039" y="0"/>
                      <a:pt x="1039" y="0"/>
                    </a:cubicBezTo>
                    <a:lnTo>
                      <a:pt x="0" y="0"/>
                    </a:lnTo>
                    <a:close/>
                    <a:moveTo>
                      <a:pt x="20561" y="0"/>
                    </a:moveTo>
                    <a:lnTo>
                      <a:pt x="20561" y="21600"/>
                    </a:lnTo>
                    <a:lnTo>
                      <a:pt x="21600" y="21600"/>
                    </a:lnTo>
                    <a:cubicBezTo>
                      <a:pt x="21600" y="21600"/>
                      <a:pt x="21600" y="0"/>
                      <a:pt x="21600" y="0"/>
                    </a:cubicBezTo>
                    <a:lnTo>
                      <a:pt x="20561" y="0"/>
                    </a:ln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24"/>
              <p:cNvSpPr/>
              <p:nvPr/>
            </p:nvSpPr>
            <p:spPr>
              <a:xfrm>
                <a:off x="1096250" y="965473"/>
                <a:ext cx="1151035" cy="7168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21600"/>
                      <a:pt x="0" y="21600"/>
                    </a:cubicBezTo>
                    <a:lnTo>
                      <a:pt x="1366" y="21600"/>
                    </a:lnTo>
                    <a:lnTo>
                      <a:pt x="1366" y="0"/>
                    </a:lnTo>
                    <a:lnTo>
                      <a:pt x="0" y="0"/>
                    </a:lnTo>
                    <a:close/>
                    <a:moveTo>
                      <a:pt x="20234" y="0"/>
                    </a:moveTo>
                    <a:cubicBezTo>
                      <a:pt x="20234" y="0"/>
                      <a:pt x="20234" y="21600"/>
                      <a:pt x="20234" y="21600"/>
                    </a:cubicBezTo>
                    <a:lnTo>
                      <a:pt x="21600" y="21600"/>
                    </a:lnTo>
                    <a:lnTo>
                      <a:pt x="21600" y="0"/>
                    </a:lnTo>
                    <a:lnTo>
                      <a:pt x="20234" y="0"/>
                    </a:lnTo>
                    <a:close/>
                    <a:moveTo>
                      <a:pt x="5279" y="2398"/>
                    </a:moveTo>
                    <a:cubicBezTo>
                      <a:pt x="4690" y="2398"/>
                      <a:pt x="4210" y="3171"/>
                      <a:pt x="4210" y="4116"/>
                    </a:cubicBezTo>
                    <a:lnTo>
                      <a:pt x="4210" y="21436"/>
                    </a:lnTo>
                    <a:lnTo>
                      <a:pt x="6348" y="21436"/>
                    </a:lnTo>
                    <a:lnTo>
                      <a:pt x="6348" y="4116"/>
                    </a:lnTo>
                    <a:cubicBezTo>
                      <a:pt x="6348" y="3171"/>
                      <a:pt x="5868" y="2398"/>
                      <a:pt x="5279" y="2398"/>
                    </a:cubicBezTo>
                    <a:close/>
                    <a:moveTo>
                      <a:pt x="8946" y="2398"/>
                    </a:moveTo>
                    <a:cubicBezTo>
                      <a:pt x="8357" y="2398"/>
                      <a:pt x="7876" y="3171"/>
                      <a:pt x="7876" y="4116"/>
                    </a:cubicBezTo>
                    <a:lnTo>
                      <a:pt x="7876" y="21436"/>
                    </a:lnTo>
                    <a:lnTo>
                      <a:pt x="10015" y="21436"/>
                    </a:lnTo>
                    <a:lnTo>
                      <a:pt x="10015" y="4116"/>
                    </a:lnTo>
                    <a:cubicBezTo>
                      <a:pt x="10015" y="3171"/>
                      <a:pt x="9534" y="2398"/>
                      <a:pt x="8946" y="2398"/>
                    </a:cubicBezTo>
                    <a:close/>
                    <a:moveTo>
                      <a:pt x="12612" y="2398"/>
                    </a:moveTo>
                    <a:cubicBezTo>
                      <a:pt x="12023" y="2398"/>
                      <a:pt x="11543" y="3171"/>
                      <a:pt x="11543" y="4116"/>
                    </a:cubicBezTo>
                    <a:lnTo>
                      <a:pt x="11543" y="21436"/>
                    </a:lnTo>
                    <a:lnTo>
                      <a:pt x="13681" y="21436"/>
                    </a:lnTo>
                    <a:lnTo>
                      <a:pt x="13681" y="4116"/>
                    </a:lnTo>
                    <a:cubicBezTo>
                      <a:pt x="13681" y="3171"/>
                      <a:pt x="13201" y="2398"/>
                      <a:pt x="12612" y="2398"/>
                    </a:cubicBezTo>
                    <a:close/>
                    <a:moveTo>
                      <a:pt x="16279" y="2398"/>
                    </a:moveTo>
                    <a:cubicBezTo>
                      <a:pt x="15690" y="2398"/>
                      <a:pt x="15209" y="3171"/>
                      <a:pt x="15209" y="4116"/>
                    </a:cubicBezTo>
                    <a:lnTo>
                      <a:pt x="15209" y="21436"/>
                    </a:lnTo>
                    <a:lnTo>
                      <a:pt x="17348" y="21436"/>
                    </a:lnTo>
                    <a:lnTo>
                      <a:pt x="17348" y="4116"/>
                    </a:lnTo>
                    <a:cubicBezTo>
                      <a:pt x="17348" y="3171"/>
                      <a:pt x="16867" y="2398"/>
                      <a:pt x="16279" y="2398"/>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25"/>
              <p:cNvSpPr/>
              <p:nvPr/>
            </p:nvSpPr>
            <p:spPr>
              <a:xfrm>
                <a:off x="1436359" y="314200"/>
                <a:ext cx="470590" cy="158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21600"/>
                      <a:pt x="0" y="21600"/>
                    </a:cubicBezTo>
                    <a:lnTo>
                      <a:pt x="1671" y="21600"/>
                    </a:lnTo>
                    <a:lnTo>
                      <a:pt x="1671" y="0"/>
                    </a:lnTo>
                    <a:lnTo>
                      <a:pt x="0" y="0"/>
                    </a:lnTo>
                    <a:close/>
                    <a:moveTo>
                      <a:pt x="19929" y="0"/>
                    </a:moveTo>
                    <a:cubicBezTo>
                      <a:pt x="19929" y="0"/>
                      <a:pt x="19929" y="21600"/>
                      <a:pt x="19929" y="21600"/>
                    </a:cubicBezTo>
                    <a:lnTo>
                      <a:pt x="21600" y="21600"/>
                    </a:lnTo>
                    <a:lnTo>
                      <a:pt x="21600" y="0"/>
                    </a:lnTo>
                    <a:lnTo>
                      <a:pt x="19929" y="0"/>
                    </a:lnTo>
                    <a:close/>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66" name="Group 65"/>
            <p:cNvGrpSpPr/>
            <p:nvPr/>
          </p:nvGrpSpPr>
          <p:grpSpPr>
            <a:xfrm>
              <a:off x="7152494" y="1927038"/>
              <a:ext cx="1208301" cy="4391813"/>
              <a:chOff x="9106913" y="372091"/>
              <a:chExt cx="1044049" cy="3794807"/>
            </a:xfrm>
            <a:effectLst>
              <a:outerShdw blurRad="469900" dist="406400" dir="540000" algn="t" rotWithShape="0">
                <a:prstClr val="black">
                  <a:alpha val="40000"/>
                </a:prstClr>
              </a:outerShdw>
            </a:effectLst>
          </p:grpSpPr>
          <p:sp>
            <p:nvSpPr>
              <p:cNvPr id="29" name="Shape 26"/>
              <p:cNvSpPr/>
              <p:nvPr/>
            </p:nvSpPr>
            <p:spPr>
              <a:xfrm>
                <a:off x="9490440" y="372091"/>
                <a:ext cx="268923" cy="1687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27"/>
              <p:cNvSpPr/>
              <p:nvPr/>
            </p:nvSpPr>
            <p:spPr>
              <a:xfrm>
                <a:off x="9432549" y="509582"/>
                <a:ext cx="395470" cy="5536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6">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28"/>
              <p:cNvSpPr/>
              <p:nvPr/>
            </p:nvSpPr>
            <p:spPr>
              <a:xfrm>
                <a:off x="9360186" y="1023364"/>
                <a:ext cx="537841" cy="1555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6">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9302295" y="1102964"/>
                <a:ext cx="643301" cy="10704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6">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3" name="Shape 30"/>
              <p:cNvSpPr/>
              <p:nvPr/>
            </p:nvSpPr>
            <p:spPr>
              <a:xfrm>
                <a:off x="9215458" y="2159474"/>
                <a:ext cx="822581" cy="2320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6">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1"/>
              <p:cNvSpPr/>
              <p:nvPr/>
            </p:nvSpPr>
            <p:spPr>
              <a:xfrm>
                <a:off x="9106913" y="2289729"/>
                <a:ext cx="1044049" cy="18771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6">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2"/>
              <p:cNvSpPr/>
              <p:nvPr/>
            </p:nvSpPr>
            <p:spPr>
              <a:xfrm>
                <a:off x="9475968" y="545764"/>
                <a:ext cx="300084" cy="3796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10485"/>
                      <a:pt x="0" y="10485"/>
                    </a:cubicBezTo>
                    <a:lnTo>
                      <a:pt x="4411" y="10485"/>
                    </a:lnTo>
                    <a:lnTo>
                      <a:pt x="4411" y="0"/>
                    </a:lnTo>
                    <a:lnTo>
                      <a:pt x="0" y="0"/>
                    </a:lnTo>
                    <a:close/>
                    <a:moveTo>
                      <a:pt x="5730" y="0"/>
                    </a:moveTo>
                    <a:cubicBezTo>
                      <a:pt x="5730" y="0"/>
                      <a:pt x="5730" y="10485"/>
                      <a:pt x="5730" y="10485"/>
                    </a:cubicBezTo>
                    <a:lnTo>
                      <a:pt x="10141" y="10485"/>
                    </a:lnTo>
                    <a:lnTo>
                      <a:pt x="10141" y="0"/>
                    </a:lnTo>
                    <a:lnTo>
                      <a:pt x="5730" y="0"/>
                    </a:lnTo>
                    <a:close/>
                    <a:moveTo>
                      <a:pt x="11459" y="0"/>
                    </a:moveTo>
                    <a:cubicBezTo>
                      <a:pt x="11459" y="0"/>
                      <a:pt x="11459" y="10485"/>
                      <a:pt x="11459" y="10485"/>
                    </a:cubicBezTo>
                    <a:lnTo>
                      <a:pt x="15870" y="10485"/>
                    </a:lnTo>
                    <a:lnTo>
                      <a:pt x="15870" y="0"/>
                    </a:lnTo>
                    <a:lnTo>
                      <a:pt x="11459" y="0"/>
                    </a:lnTo>
                    <a:close/>
                    <a:moveTo>
                      <a:pt x="17189" y="0"/>
                    </a:moveTo>
                    <a:cubicBezTo>
                      <a:pt x="17189" y="0"/>
                      <a:pt x="17189" y="10485"/>
                      <a:pt x="17189" y="10485"/>
                    </a:cubicBezTo>
                    <a:lnTo>
                      <a:pt x="21600" y="10485"/>
                    </a:lnTo>
                    <a:lnTo>
                      <a:pt x="21600" y="0"/>
                    </a:lnTo>
                    <a:lnTo>
                      <a:pt x="17189" y="0"/>
                    </a:lnTo>
                    <a:close/>
                    <a:moveTo>
                      <a:pt x="0" y="11115"/>
                    </a:moveTo>
                    <a:cubicBezTo>
                      <a:pt x="0" y="11115"/>
                      <a:pt x="0" y="21600"/>
                      <a:pt x="0" y="21600"/>
                    </a:cubicBezTo>
                    <a:lnTo>
                      <a:pt x="4411" y="21600"/>
                    </a:lnTo>
                    <a:lnTo>
                      <a:pt x="4411" y="11115"/>
                    </a:lnTo>
                    <a:lnTo>
                      <a:pt x="0" y="11115"/>
                    </a:lnTo>
                    <a:close/>
                    <a:moveTo>
                      <a:pt x="5730" y="11115"/>
                    </a:moveTo>
                    <a:cubicBezTo>
                      <a:pt x="5730" y="11115"/>
                      <a:pt x="5730" y="21600"/>
                      <a:pt x="5730" y="21600"/>
                    </a:cubicBezTo>
                    <a:lnTo>
                      <a:pt x="10141" y="21600"/>
                    </a:lnTo>
                    <a:lnTo>
                      <a:pt x="10141" y="11115"/>
                    </a:lnTo>
                    <a:lnTo>
                      <a:pt x="5730" y="11115"/>
                    </a:lnTo>
                    <a:close/>
                    <a:moveTo>
                      <a:pt x="11459" y="11115"/>
                    </a:moveTo>
                    <a:cubicBezTo>
                      <a:pt x="11459" y="11115"/>
                      <a:pt x="11459" y="21600"/>
                      <a:pt x="11459" y="21600"/>
                    </a:cubicBezTo>
                    <a:lnTo>
                      <a:pt x="15870" y="21600"/>
                    </a:lnTo>
                    <a:lnTo>
                      <a:pt x="15870" y="11115"/>
                    </a:lnTo>
                    <a:lnTo>
                      <a:pt x="11459" y="11115"/>
                    </a:lnTo>
                    <a:close/>
                    <a:moveTo>
                      <a:pt x="17189" y="11115"/>
                    </a:moveTo>
                    <a:cubicBezTo>
                      <a:pt x="17189" y="11115"/>
                      <a:pt x="17189" y="21600"/>
                      <a:pt x="17189" y="21600"/>
                    </a:cubicBezTo>
                    <a:lnTo>
                      <a:pt x="21600" y="21600"/>
                    </a:lnTo>
                    <a:lnTo>
                      <a:pt x="21600" y="11115"/>
                    </a:lnTo>
                    <a:lnTo>
                      <a:pt x="17189" y="11115"/>
                    </a:lnTo>
                    <a:close/>
                  </a:path>
                </a:pathLst>
              </a:custGeom>
              <a:solidFill>
                <a:schemeClr val="accent6">
                  <a:alpha val="12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3"/>
              <p:cNvSpPr/>
              <p:nvPr/>
            </p:nvSpPr>
            <p:spPr>
              <a:xfrm>
                <a:off x="9526622" y="415509"/>
                <a:ext cx="201940" cy="94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21600"/>
                      <a:pt x="0" y="21600"/>
                    </a:cubicBezTo>
                    <a:lnTo>
                      <a:pt x="6120" y="21600"/>
                    </a:lnTo>
                    <a:lnTo>
                      <a:pt x="6120" y="0"/>
                    </a:lnTo>
                    <a:lnTo>
                      <a:pt x="0" y="0"/>
                    </a:lnTo>
                    <a:close/>
                    <a:moveTo>
                      <a:pt x="7740" y="0"/>
                    </a:moveTo>
                    <a:cubicBezTo>
                      <a:pt x="7740" y="0"/>
                      <a:pt x="7740" y="21600"/>
                      <a:pt x="7740" y="21600"/>
                    </a:cubicBezTo>
                    <a:lnTo>
                      <a:pt x="13860" y="21600"/>
                    </a:lnTo>
                    <a:lnTo>
                      <a:pt x="13860" y="0"/>
                    </a:lnTo>
                    <a:lnTo>
                      <a:pt x="7740" y="0"/>
                    </a:lnTo>
                    <a:close/>
                    <a:moveTo>
                      <a:pt x="15480" y="0"/>
                    </a:moveTo>
                    <a:cubicBezTo>
                      <a:pt x="15480" y="0"/>
                      <a:pt x="15480" y="21600"/>
                      <a:pt x="15480" y="21600"/>
                    </a:cubicBezTo>
                    <a:lnTo>
                      <a:pt x="21600" y="21600"/>
                    </a:lnTo>
                    <a:lnTo>
                      <a:pt x="21600" y="0"/>
                    </a:lnTo>
                    <a:lnTo>
                      <a:pt x="15480" y="0"/>
                    </a:lnTo>
                    <a:close/>
                  </a:path>
                </a:pathLst>
              </a:custGeom>
              <a:solidFill>
                <a:srgbClr val="010101">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34"/>
              <p:cNvSpPr/>
              <p:nvPr/>
            </p:nvSpPr>
            <p:spPr>
              <a:xfrm>
                <a:off x="9396367" y="1189801"/>
                <a:ext cx="462223" cy="9206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1735"/>
                      <a:pt x="0" y="1735"/>
                    </a:cubicBezTo>
                    <a:lnTo>
                      <a:pt x="21600" y="1735"/>
                    </a:lnTo>
                    <a:lnTo>
                      <a:pt x="21600" y="0"/>
                    </a:lnTo>
                    <a:lnTo>
                      <a:pt x="0" y="0"/>
                    </a:lnTo>
                    <a:close/>
                    <a:moveTo>
                      <a:pt x="0" y="2207"/>
                    </a:moveTo>
                    <a:cubicBezTo>
                      <a:pt x="0" y="2207"/>
                      <a:pt x="0" y="3942"/>
                      <a:pt x="0" y="3942"/>
                    </a:cubicBezTo>
                    <a:lnTo>
                      <a:pt x="21600" y="3942"/>
                    </a:lnTo>
                    <a:lnTo>
                      <a:pt x="21600" y="2207"/>
                    </a:lnTo>
                    <a:lnTo>
                      <a:pt x="0" y="2207"/>
                    </a:lnTo>
                    <a:close/>
                    <a:moveTo>
                      <a:pt x="0" y="4414"/>
                    </a:moveTo>
                    <a:cubicBezTo>
                      <a:pt x="0" y="4414"/>
                      <a:pt x="0" y="6149"/>
                      <a:pt x="0" y="6149"/>
                    </a:cubicBezTo>
                    <a:lnTo>
                      <a:pt x="21600" y="6149"/>
                    </a:lnTo>
                    <a:lnTo>
                      <a:pt x="21600" y="4414"/>
                    </a:lnTo>
                    <a:lnTo>
                      <a:pt x="0" y="4414"/>
                    </a:lnTo>
                    <a:close/>
                    <a:moveTo>
                      <a:pt x="0" y="6622"/>
                    </a:moveTo>
                    <a:cubicBezTo>
                      <a:pt x="0" y="6622"/>
                      <a:pt x="0" y="8357"/>
                      <a:pt x="0" y="8357"/>
                    </a:cubicBezTo>
                    <a:lnTo>
                      <a:pt x="21600" y="8357"/>
                    </a:lnTo>
                    <a:lnTo>
                      <a:pt x="21600" y="6622"/>
                    </a:lnTo>
                    <a:lnTo>
                      <a:pt x="0" y="6622"/>
                    </a:lnTo>
                    <a:close/>
                    <a:moveTo>
                      <a:pt x="0" y="8829"/>
                    </a:moveTo>
                    <a:cubicBezTo>
                      <a:pt x="0" y="8829"/>
                      <a:pt x="0" y="10564"/>
                      <a:pt x="0" y="10564"/>
                    </a:cubicBezTo>
                    <a:lnTo>
                      <a:pt x="21600" y="10564"/>
                    </a:lnTo>
                    <a:lnTo>
                      <a:pt x="21600" y="8829"/>
                    </a:lnTo>
                    <a:lnTo>
                      <a:pt x="0" y="8829"/>
                    </a:lnTo>
                    <a:close/>
                    <a:moveTo>
                      <a:pt x="0" y="11036"/>
                    </a:moveTo>
                    <a:cubicBezTo>
                      <a:pt x="0" y="11036"/>
                      <a:pt x="0" y="12771"/>
                      <a:pt x="0" y="12771"/>
                    </a:cubicBezTo>
                    <a:lnTo>
                      <a:pt x="21600" y="12771"/>
                    </a:lnTo>
                    <a:lnTo>
                      <a:pt x="21600" y="11036"/>
                    </a:lnTo>
                    <a:lnTo>
                      <a:pt x="0" y="11036"/>
                    </a:lnTo>
                    <a:close/>
                    <a:moveTo>
                      <a:pt x="0" y="13243"/>
                    </a:moveTo>
                    <a:cubicBezTo>
                      <a:pt x="0" y="13243"/>
                      <a:pt x="0" y="14978"/>
                      <a:pt x="0" y="14978"/>
                    </a:cubicBezTo>
                    <a:lnTo>
                      <a:pt x="21600" y="14978"/>
                    </a:lnTo>
                    <a:lnTo>
                      <a:pt x="21600" y="13243"/>
                    </a:lnTo>
                    <a:lnTo>
                      <a:pt x="0" y="13243"/>
                    </a:lnTo>
                    <a:close/>
                    <a:moveTo>
                      <a:pt x="0" y="15451"/>
                    </a:moveTo>
                    <a:cubicBezTo>
                      <a:pt x="0" y="15451"/>
                      <a:pt x="0" y="17186"/>
                      <a:pt x="0" y="17186"/>
                    </a:cubicBezTo>
                    <a:lnTo>
                      <a:pt x="21600" y="17186"/>
                    </a:lnTo>
                    <a:lnTo>
                      <a:pt x="21600" y="15451"/>
                    </a:lnTo>
                    <a:lnTo>
                      <a:pt x="0" y="15451"/>
                    </a:lnTo>
                    <a:close/>
                    <a:moveTo>
                      <a:pt x="0" y="17658"/>
                    </a:moveTo>
                    <a:cubicBezTo>
                      <a:pt x="0" y="17658"/>
                      <a:pt x="0" y="19393"/>
                      <a:pt x="0" y="19393"/>
                    </a:cubicBezTo>
                    <a:lnTo>
                      <a:pt x="21600" y="19393"/>
                    </a:lnTo>
                    <a:lnTo>
                      <a:pt x="21600" y="17658"/>
                    </a:lnTo>
                    <a:lnTo>
                      <a:pt x="0" y="17658"/>
                    </a:lnTo>
                    <a:close/>
                    <a:moveTo>
                      <a:pt x="0" y="19865"/>
                    </a:moveTo>
                    <a:cubicBezTo>
                      <a:pt x="0" y="19865"/>
                      <a:pt x="0" y="21600"/>
                      <a:pt x="0" y="21600"/>
                    </a:cubicBezTo>
                    <a:lnTo>
                      <a:pt x="21600" y="21600"/>
                    </a:lnTo>
                    <a:lnTo>
                      <a:pt x="21600" y="19865"/>
                    </a:lnTo>
                    <a:lnTo>
                      <a:pt x="0" y="19865"/>
                    </a:lnTo>
                    <a:close/>
                  </a:path>
                </a:pathLst>
              </a:custGeom>
              <a:solidFill>
                <a:schemeClr val="accent6">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0" name="Shape 35"/>
              <p:cNvSpPr/>
              <p:nvPr/>
            </p:nvSpPr>
            <p:spPr>
              <a:xfrm>
                <a:off x="9251640" y="2383802"/>
                <a:ext cx="753487" cy="15861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2482"/>
                      <a:pt x="0" y="2482"/>
                    </a:cubicBezTo>
                    <a:lnTo>
                      <a:pt x="10191" y="2482"/>
                    </a:lnTo>
                    <a:lnTo>
                      <a:pt x="10191" y="0"/>
                    </a:lnTo>
                    <a:lnTo>
                      <a:pt x="0" y="0"/>
                    </a:lnTo>
                    <a:close/>
                    <a:moveTo>
                      <a:pt x="11409" y="0"/>
                    </a:moveTo>
                    <a:cubicBezTo>
                      <a:pt x="11409" y="0"/>
                      <a:pt x="11409" y="2482"/>
                      <a:pt x="11409" y="2482"/>
                    </a:cubicBezTo>
                    <a:lnTo>
                      <a:pt x="21600" y="2482"/>
                    </a:lnTo>
                    <a:lnTo>
                      <a:pt x="21600" y="0"/>
                    </a:lnTo>
                    <a:lnTo>
                      <a:pt x="11409" y="0"/>
                    </a:lnTo>
                    <a:close/>
                    <a:moveTo>
                      <a:pt x="0" y="3252"/>
                    </a:moveTo>
                    <a:cubicBezTo>
                      <a:pt x="0" y="3252"/>
                      <a:pt x="0" y="5734"/>
                      <a:pt x="0" y="5734"/>
                    </a:cubicBezTo>
                    <a:lnTo>
                      <a:pt x="10191" y="5734"/>
                    </a:lnTo>
                    <a:lnTo>
                      <a:pt x="10191" y="3252"/>
                    </a:lnTo>
                    <a:lnTo>
                      <a:pt x="0" y="3252"/>
                    </a:lnTo>
                    <a:close/>
                    <a:moveTo>
                      <a:pt x="11409" y="3252"/>
                    </a:moveTo>
                    <a:cubicBezTo>
                      <a:pt x="11409" y="3252"/>
                      <a:pt x="11409" y="5734"/>
                      <a:pt x="11409" y="5734"/>
                    </a:cubicBezTo>
                    <a:lnTo>
                      <a:pt x="21600" y="5734"/>
                    </a:lnTo>
                    <a:lnTo>
                      <a:pt x="21600" y="3252"/>
                    </a:lnTo>
                    <a:lnTo>
                      <a:pt x="11409" y="3252"/>
                    </a:lnTo>
                    <a:close/>
                    <a:moveTo>
                      <a:pt x="0" y="6405"/>
                    </a:moveTo>
                    <a:cubicBezTo>
                      <a:pt x="0" y="6405"/>
                      <a:pt x="0" y="8888"/>
                      <a:pt x="0" y="8888"/>
                    </a:cubicBezTo>
                    <a:lnTo>
                      <a:pt x="10191" y="8888"/>
                    </a:lnTo>
                    <a:lnTo>
                      <a:pt x="10191" y="6405"/>
                    </a:lnTo>
                    <a:lnTo>
                      <a:pt x="0" y="6405"/>
                    </a:lnTo>
                    <a:close/>
                    <a:moveTo>
                      <a:pt x="11409" y="6405"/>
                    </a:moveTo>
                    <a:cubicBezTo>
                      <a:pt x="11409" y="6405"/>
                      <a:pt x="11409" y="8888"/>
                      <a:pt x="11409" y="8888"/>
                    </a:cubicBezTo>
                    <a:lnTo>
                      <a:pt x="21600" y="8888"/>
                    </a:lnTo>
                    <a:lnTo>
                      <a:pt x="21600" y="6405"/>
                    </a:lnTo>
                    <a:lnTo>
                      <a:pt x="11409" y="6405"/>
                    </a:lnTo>
                    <a:close/>
                    <a:moveTo>
                      <a:pt x="0" y="9559"/>
                    </a:moveTo>
                    <a:cubicBezTo>
                      <a:pt x="0" y="9559"/>
                      <a:pt x="0" y="12041"/>
                      <a:pt x="0" y="12041"/>
                    </a:cubicBezTo>
                    <a:lnTo>
                      <a:pt x="10191" y="12041"/>
                    </a:lnTo>
                    <a:lnTo>
                      <a:pt x="10191" y="9559"/>
                    </a:lnTo>
                    <a:lnTo>
                      <a:pt x="0" y="9559"/>
                    </a:lnTo>
                    <a:close/>
                    <a:moveTo>
                      <a:pt x="11409" y="9559"/>
                    </a:moveTo>
                    <a:cubicBezTo>
                      <a:pt x="11409" y="9559"/>
                      <a:pt x="11409" y="12041"/>
                      <a:pt x="11409" y="12041"/>
                    </a:cubicBezTo>
                    <a:lnTo>
                      <a:pt x="21600" y="12041"/>
                    </a:lnTo>
                    <a:lnTo>
                      <a:pt x="21600" y="9559"/>
                    </a:lnTo>
                    <a:lnTo>
                      <a:pt x="11409" y="9559"/>
                    </a:lnTo>
                    <a:close/>
                    <a:moveTo>
                      <a:pt x="0" y="12712"/>
                    </a:moveTo>
                    <a:cubicBezTo>
                      <a:pt x="0" y="12712"/>
                      <a:pt x="0" y="15195"/>
                      <a:pt x="0" y="15195"/>
                    </a:cubicBezTo>
                    <a:lnTo>
                      <a:pt x="10191" y="15195"/>
                    </a:lnTo>
                    <a:lnTo>
                      <a:pt x="10191" y="12712"/>
                    </a:lnTo>
                    <a:lnTo>
                      <a:pt x="0" y="12712"/>
                    </a:lnTo>
                    <a:close/>
                    <a:moveTo>
                      <a:pt x="11409" y="12712"/>
                    </a:moveTo>
                    <a:cubicBezTo>
                      <a:pt x="11409" y="12712"/>
                      <a:pt x="11409" y="15195"/>
                      <a:pt x="11409" y="15195"/>
                    </a:cubicBezTo>
                    <a:lnTo>
                      <a:pt x="21600" y="15195"/>
                    </a:lnTo>
                    <a:lnTo>
                      <a:pt x="21600" y="12712"/>
                    </a:lnTo>
                    <a:lnTo>
                      <a:pt x="11409" y="12712"/>
                    </a:lnTo>
                    <a:close/>
                    <a:moveTo>
                      <a:pt x="0" y="15964"/>
                    </a:moveTo>
                    <a:cubicBezTo>
                      <a:pt x="0" y="15964"/>
                      <a:pt x="0" y="18447"/>
                      <a:pt x="0" y="18447"/>
                    </a:cubicBezTo>
                    <a:lnTo>
                      <a:pt x="10191" y="18447"/>
                    </a:lnTo>
                    <a:lnTo>
                      <a:pt x="10191" y="15964"/>
                    </a:lnTo>
                    <a:lnTo>
                      <a:pt x="0" y="15964"/>
                    </a:lnTo>
                    <a:close/>
                    <a:moveTo>
                      <a:pt x="11409" y="15964"/>
                    </a:moveTo>
                    <a:cubicBezTo>
                      <a:pt x="11409" y="15964"/>
                      <a:pt x="11409" y="18447"/>
                      <a:pt x="11409" y="18447"/>
                    </a:cubicBezTo>
                    <a:lnTo>
                      <a:pt x="21600" y="18447"/>
                    </a:lnTo>
                    <a:lnTo>
                      <a:pt x="21600" y="15964"/>
                    </a:lnTo>
                    <a:lnTo>
                      <a:pt x="11409" y="15964"/>
                    </a:lnTo>
                    <a:close/>
                    <a:moveTo>
                      <a:pt x="0" y="19118"/>
                    </a:moveTo>
                    <a:cubicBezTo>
                      <a:pt x="0" y="19118"/>
                      <a:pt x="0" y="21600"/>
                      <a:pt x="0" y="21600"/>
                    </a:cubicBezTo>
                    <a:lnTo>
                      <a:pt x="10191" y="21600"/>
                    </a:lnTo>
                    <a:lnTo>
                      <a:pt x="10191" y="19118"/>
                    </a:lnTo>
                    <a:lnTo>
                      <a:pt x="0" y="19118"/>
                    </a:lnTo>
                    <a:close/>
                    <a:moveTo>
                      <a:pt x="11409" y="19118"/>
                    </a:moveTo>
                    <a:cubicBezTo>
                      <a:pt x="11409" y="19118"/>
                      <a:pt x="11409" y="21600"/>
                      <a:pt x="11409" y="21600"/>
                    </a:cubicBezTo>
                    <a:lnTo>
                      <a:pt x="21600" y="21600"/>
                    </a:lnTo>
                    <a:lnTo>
                      <a:pt x="21600" y="19118"/>
                    </a:lnTo>
                    <a:lnTo>
                      <a:pt x="11409" y="19118"/>
                    </a:lnTo>
                    <a:close/>
                  </a:path>
                </a:pathLst>
              </a:custGeom>
              <a:solidFill>
                <a:srgbClr val="FEFEFE">
                  <a:alpha val="8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1" name="Shape 36"/>
              <p:cNvSpPr/>
              <p:nvPr/>
            </p:nvSpPr>
            <p:spPr>
              <a:xfrm>
                <a:off x="9106913" y="372091"/>
                <a:ext cx="1042716" cy="3794798"/>
              </a:xfrm>
              <a:custGeom>
                <a:avLst/>
                <a:gdLst/>
                <a:ahLst/>
                <a:cxnLst>
                  <a:cxn ang="0">
                    <a:pos x="wd2" y="hd2"/>
                  </a:cxn>
                  <a:cxn ang="5400000">
                    <a:pos x="wd2" y="hd2"/>
                  </a:cxn>
                  <a:cxn ang="10800000">
                    <a:pos x="wd2" y="hd2"/>
                  </a:cxn>
                  <a:cxn ang="16200000">
                    <a:pos x="wd2" y="hd2"/>
                  </a:cxn>
                </a:cxnLst>
                <a:rect l="0" t="0" r="r" b="b"/>
                <a:pathLst>
                  <a:path w="21600" h="21600" extrusionOk="0">
                    <a:moveTo>
                      <a:pt x="7945" y="0"/>
                    </a:moveTo>
                    <a:cubicBezTo>
                      <a:pt x="7945" y="0"/>
                      <a:pt x="7945" y="780"/>
                      <a:pt x="7945" y="780"/>
                    </a:cubicBezTo>
                    <a:lnTo>
                      <a:pt x="8282" y="780"/>
                    </a:lnTo>
                    <a:lnTo>
                      <a:pt x="8282" y="0"/>
                    </a:lnTo>
                    <a:lnTo>
                      <a:pt x="7945" y="0"/>
                    </a:lnTo>
                    <a:close/>
                    <a:moveTo>
                      <a:pt x="13191" y="0"/>
                    </a:moveTo>
                    <a:cubicBezTo>
                      <a:pt x="13191" y="0"/>
                      <a:pt x="13191" y="780"/>
                      <a:pt x="13191" y="780"/>
                    </a:cubicBezTo>
                    <a:lnTo>
                      <a:pt x="13529" y="780"/>
                    </a:lnTo>
                    <a:lnTo>
                      <a:pt x="13529" y="0"/>
                    </a:lnTo>
                    <a:lnTo>
                      <a:pt x="13191" y="0"/>
                    </a:lnTo>
                    <a:close/>
                    <a:moveTo>
                      <a:pt x="6746" y="783"/>
                    </a:moveTo>
                    <a:cubicBezTo>
                      <a:pt x="6746" y="783"/>
                      <a:pt x="6746" y="3679"/>
                      <a:pt x="6746" y="3679"/>
                    </a:cubicBezTo>
                    <a:lnTo>
                      <a:pt x="7134" y="3679"/>
                    </a:lnTo>
                    <a:lnTo>
                      <a:pt x="7134" y="783"/>
                    </a:lnTo>
                    <a:lnTo>
                      <a:pt x="6746" y="783"/>
                    </a:lnTo>
                    <a:close/>
                    <a:moveTo>
                      <a:pt x="14541" y="783"/>
                    </a:moveTo>
                    <a:cubicBezTo>
                      <a:pt x="14541" y="783"/>
                      <a:pt x="14541" y="3679"/>
                      <a:pt x="14541" y="3679"/>
                    </a:cubicBezTo>
                    <a:lnTo>
                      <a:pt x="14929" y="3679"/>
                    </a:lnTo>
                    <a:lnTo>
                      <a:pt x="14929" y="783"/>
                    </a:lnTo>
                    <a:lnTo>
                      <a:pt x="14541" y="783"/>
                    </a:lnTo>
                    <a:close/>
                    <a:moveTo>
                      <a:pt x="5247" y="3707"/>
                    </a:moveTo>
                    <a:cubicBezTo>
                      <a:pt x="5247" y="3707"/>
                      <a:pt x="5247" y="4158"/>
                      <a:pt x="5247" y="4158"/>
                    </a:cubicBezTo>
                    <a:lnTo>
                      <a:pt x="6460" y="4158"/>
                    </a:lnTo>
                    <a:lnTo>
                      <a:pt x="6460" y="3707"/>
                    </a:lnTo>
                    <a:lnTo>
                      <a:pt x="5247" y="3707"/>
                    </a:lnTo>
                    <a:close/>
                    <a:moveTo>
                      <a:pt x="15140" y="3707"/>
                    </a:moveTo>
                    <a:cubicBezTo>
                      <a:pt x="15140" y="3707"/>
                      <a:pt x="15140" y="4150"/>
                      <a:pt x="15140" y="4150"/>
                    </a:cubicBezTo>
                    <a:lnTo>
                      <a:pt x="16353" y="4150"/>
                    </a:lnTo>
                    <a:lnTo>
                      <a:pt x="16353" y="3707"/>
                    </a:lnTo>
                    <a:lnTo>
                      <a:pt x="15140" y="3707"/>
                    </a:lnTo>
                    <a:close/>
                    <a:moveTo>
                      <a:pt x="4047" y="4160"/>
                    </a:moveTo>
                    <a:cubicBezTo>
                      <a:pt x="4047" y="4160"/>
                      <a:pt x="4047" y="10193"/>
                      <a:pt x="4047" y="10193"/>
                    </a:cubicBezTo>
                    <a:lnTo>
                      <a:pt x="4830" y="10193"/>
                    </a:lnTo>
                    <a:lnTo>
                      <a:pt x="4830" y="4160"/>
                    </a:lnTo>
                    <a:lnTo>
                      <a:pt x="4047" y="4160"/>
                    </a:lnTo>
                    <a:close/>
                    <a:moveTo>
                      <a:pt x="16639" y="4160"/>
                    </a:moveTo>
                    <a:cubicBezTo>
                      <a:pt x="16639" y="4160"/>
                      <a:pt x="16639" y="10193"/>
                      <a:pt x="16639" y="10193"/>
                    </a:cubicBezTo>
                    <a:lnTo>
                      <a:pt x="17421" y="10193"/>
                    </a:lnTo>
                    <a:lnTo>
                      <a:pt x="17421" y="4160"/>
                    </a:lnTo>
                    <a:lnTo>
                      <a:pt x="16639" y="4160"/>
                    </a:lnTo>
                    <a:close/>
                    <a:moveTo>
                      <a:pt x="2249" y="10174"/>
                    </a:moveTo>
                    <a:cubicBezTo>
                      <a:pt x="2249" y="10174"/>
                      <a:pt x="2249" y="10924"/>
                      <a:pt x="2249" y="10924"/>
                    </a:cubicBezTo>
                    <a:lnTo>
                      <a:pt x="3462" y="10924"/>
                    </a:lnTo>
                    <a:lnTo>
                      <a:pt x="3462" y="10174"/>
                    </a:lnTo>
                    <a:lnTo>
                      <a:pt x="2249" y="10174"/>
                    </a:lnTo>
                    <a:close/>
                    <a:moveTo>
                      <a:pt x="18138" y="10174"/>
                    </a:moveTo>
                    <a:cubicBezTo>
                      <a:pt x="18138" y="10174"/>
                      <a:pt x="18138" y="10924"/>
                      <a:pt x="18138" y="10924"/>
                    </a:cubicBezTo>
                    <a:lnTo>
                      <a:pt x="19351" y="10924"/>
                    </a:lnTo>
                    <a:lnTo>
                      <a:pt x="19351" y="10174"/>
                    </a:lnTo>
                    <a:lnTo>
                      <a:pt x="18138" y="10174"/>
                    </a:lnTo>
                    <a:close/>
                    <a:moveTo>
                      <a:pt x="0" y="10915"/>
                    </a:moveTo>
                    <a:cubicBezTo>
                      <a:pt x="0" y="10915"/>
                      <a:pt x="0" y="21600"/>
                      <a:pt x="0" y="21600"/>
                    </a:cubicBezTo>
                    <a:lnTo>
                      <a:pt x="1213" y="21600"/>
                    </a:lnTo>
                    <a:lnTo>
                      <a:pt x="1213" y="10915"/>
                    </a:lnTo>
                    <a:lnTo>
                      <a:pt x="0" y="10915"/>
                    </a:lnTo>
                    <a:close/>
                    <a:moveTo>
                      <a:pt x="20387" y="10915"/>
                    </a:moveTo>
                    <a:lnTo>
                      <a:pt x="20387" y="21600"/>
                    </a:lnTo>
                    <a:lnTo>
                      <a:pt x="21600" y="21600"/>
                    </a:lnTo>
                    <a:lnTo>
                      <a:pt x="21600" y="10915"/>
                    </a:lnTo>
                    <a:cubicBezTo>
                      <a:pt x="21600" y="10915"/>
                      <a:pt x="20387" y="10915"/>
                      <a:pt x="20387" y="10915"/>
                    </a:cubicBezTo>
                    <a:close/>
                  </a:path>
                </a:pathLst>
              </a:custGeom>
              <a:solidFill>
                <a:schemeClr val="accent6">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70" name="Group 69"/>
            <p:cNvGrpSpPr/>
            <p:nvPr/>
          </p:nvGrpSpPr>
          <p:grpSpPr>
            <a:xfrm>
              <a:off x="9952839" y="4292545"/>
              <a:ext cx="1547388" cy="2017792"/>
              <a:chOff x="3484252" y="770091"/>
              <a:chExt cx="1337042" cy="1743501"/>
            </a:xfrm>
          </p:grpSpPr>
          <p:sp>
            <p:nvSpPr>
              <p:cNvPr id="42" name="Shape 37"/>
              <p:cNvSpPr/>
              <p:nvPr/>
            </p:nvSpPr>
            <p:spPr>
              <a:xfrm>
                <a:off x="3882253" y="1428601"/>
                <a:ext cx="703529" cy="1084991"/>
              </a:xfrm>
              <a:custGeom>
                <a:avLst/>
                <a:gdLst/>
                <a:ahLst/>
                <a:cxnLst>
                  <a:cxn ang="0">
                    <a:pos x="wd2" y="hd2"/>
                  </a:cxn>
                  <a:cxn ang="5400000">
                    <a:pos x="wd2" y="hd2"/>
                  </a:cxn>
                  <a:cxn ang="10800000">
                    <a:pos x="wd2" y="hd2"/>
                  </a:cxn>
                  <a:cxn ang="16200000">
                    <a:pos x="wd2" y="hd2"/>
                  </a:cxn>
                </a:cxnLst>
                <a:rect l="0" t="0" r="r" b="b"/>
                <a:pathLst>
                  <a:path w="21600" h="21600" extrusionOk="0">
                    <a:moveTo>
                      <a:pt x="21600" y="7903"/>
                    </a:moveTo>
                    <a:lnTo>
                      <a:pt x="20707" y="6904"/>
                    </a:lnTo>
                    <a:lnTo>
                      <a:pt x="11577" y="9957"/>
                    </a:lnTo>
                    <a:lnTo>
                      <a:pt x="11577" y="0"/>
                    </a:lnTo>
                    <a:lnTo>
                      <a:pt x="9783" y="0"/>
                    </a:lnTo>
                    <a:lnTo>
                      <a:pt x="9783" y="8506"/>
                    </a:lnTo>
                    <a:lnTo>
                      <a:pt x="1043" y="4461"/>
                    </a:lnTo>
                    <a:lnTo>
                      <a:pt x="0" y="5408"/>
                    </a:lnTo>
                    <a:lnTo>
                      <a:pt x="9783" y="9936"/>
                    </a:lnTo>
                    <a:lnTo>
                      <a:pt x="9783" y="21600"/>
                    </a:lnTo>
                    <a:lnTo>
                      <a:pt x="11577" y="21600"/>
                    </a:lnTo>
                    <a:lnTo>
                      <a:pt x="11577" y="11255"/>
                    </a:lnTo>
                    <a:cubicBezTo>
                      <a:pt x="11577" y="11255"/>
                      <a:pt x="21600" y="7903"/>
                      <a:pt x="21600" y="7903"/>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3" name="Shape 38"/>
              <p:cNvSpPr/>
              <p:nvPr/>
            </p:nvSpPr>
            <p:spPr>
              <a:xfrm>
                <a:off x="3795416" y="770091"/>
                <a:ext cx="876713" cy="876712"/>
              </a:xfrm>
              <a:custGeom>
                <a:avLst/>
                <a:gdLst/>
                <a:ahLst/>
                <a:cxnLst>
                  <a:cxn ang="0">
                    <a:pos x="wd2" y="hd2"/>
                  </a:cxn>
                  <a:cxn ang="5400000">
                    <a:pos x="wd2" y="hd2"/>
                  </a:cxn>
                  <a:cxn ang="10800000">
                    <a:pos x="wd2" y="hd2"/>
                  </a:cxn>
                  <a:cxn ang="16200000">
                    <a:pos x="wd2" y="hd2"/>
                  </a:cxn>
                </a:cxnLst>
                <a:rect l="0" t="0" r="r" b="b"/>
                <a:pathLst>
                  <a:path w="21555" h="21555" extrusionOk="0">
                    <a:moveTo>
                      <a:pt x="21554" y="10818"/>
                    </a:moveTo>
                    <a:cubicBezTo>
                      <a:pt x="21531" y="16770"/>
                      <a:pt x="16688" y="21577"/>
                      <a:pt x="10736" y="21554"/>
                    </a:cubicBezTo>
                    <a:cubicBezTo>
                      <a:pt x="4784" y="21531"/>
                      <a:pt x="-23" y="16688"/>
                      <a:pt x="0" y="10736"/>
                    </a:cubicBezTo>
                    <a:cubicBezTo>
                      <a:pt x="23" y="4784"/>
                      <a:pt x="4866" y="-23"/>
                      <a:pt x="10818" y="0"/>
                    </a:cubicBezTo>
                    <a:cubicBezTo>
                      <a:pt x="16770" y="23"/>
                      <a:pt x="21577" y="4866"/>
                      <a:pt x="21554" y="10818"/>
                    </a:cubicBezTo>
                    <a:close/>
                  </a:path>
                </a:pathLst>
              </a:custGeom>
              <a:solidFill>
                <a:srgbClr val="92D05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39"/>
              <p:cNvSpPr/>
              <p:nvPr/>
            </p:nvSpPr>
            <p:spPr>
              <a:xfrm>
                <a:off x="3484252" y="1204273"/>
                <a:ext cx="688759" cy="688759"/>
              </a:xfrm>
              <a:custGeom>
                <a:avLst/>
                <a:gdLst/>
                <a:ahLst/>
                <a:cxnLst>
                  <a:cxn ang="0">
                    <a:pos x="wd2" y="hd2"/>
                  </a:cxn>
                  <a:cxn ang="5400000">
                    <a:pos x="wd2" y="hd2"/>
                  </a:cxn>
                  <a:cxn ang="10800000">
                    <a:pos x="wd2" y="hd2"/>
                  </a:cxn>
                  <a:cxn ang="16200000">
                    <a:pos x="wd2" y="hd2"/>
                  </a:cxn>
                </a:cxnLst>
                <a:rect l="0" t="0" r="r" b="b"/>
                <a:pathLst>
                  <a:path w="21555" h="21555" extrusionOk="0">
                    <a:moveTo>
                      <a:pt x="21554" y="10818"/>
                    </a:moveTo>
                    <a:cubicBezTo>
                      <a:pt x="21531" y="16770"/>
                      <a:pt x="16688" y="21577"/>
                      <a:pt x="10736" y="21554"/>
                    </a:cubicBezTo>
                    <a:cubicBezTo>
                      <a:pt x="4784" y="21531"/>
                      <a:pt x="-23" y="16688"/>
                      <a:pt x="0" y="10736"/>
                    </a:cubicBezTo>
                    <a:cubicBezTo>
                      <a:pt x="23" y="4784"/>
                      <a:pt x="4866" y="-23"/>
                      <a:pt x="10818" y="0"/>
                    </a:cubicBezTo>
                    <a:cubicBezTo>
                      <a:pt x="16770" y="23"/>
                      <a:pt x="21577" y="4866"/>
                      <a:pt x="21554" y="10818"/>
                    </a:cubicBezTo>
                    <a:close/>
                  </a:path>
                </a:pathLst>
              </a:custGeom>
              <a:solidFill>
                <a:srgbClr val="00B05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40"/>
              <p:cNvSpPr/>
              <p:nvPr/>
            </p:nvSpPr>
            <p:spPr>
              <a:xfrm>
                <a:off x="4345380" y="1479256"/>
                <a:ext cx="475914" cy="475912"/>
              </a:xfrm>
              <a:custGeom>
                <a:avLst/>
                <a:gdLst/>
                <a:ahLst/>
                <a:cxnLst>
                  <a:cxn ang="0">
                    <a:pos x="wd2" y="hd2"/>
                  </a:cxn>
                  <a:cxn ang="5400000">
                    <a:pos x="wd2" y="hd2"/>
                  </a:cxn>
                  <a:cxn ang="10800000">
                    <a:pos x="wd2" y="hd2"/>
                  </a:cxn>
                  <a:cxn ang="16200000">
                    <a:pos x="wd2" y="hd2"/>
                  </a:cxn>
                </a:cxnLst>
                <a:rect l="0" t="0" r="r" b="b"/>
                <a:pathLst>
                  <a:path w="21555" h="21555" extrusionOk="0">
                    <a:moveTo>
                      <a:pt x="21554" y="10818"/>
                    </a:moveTo>
                    <a:cubicBezTo>
                      <a:pt x="21531" y="16770"/>
                      <a:pt x="16688" y="21577"/>
                      <a:pt x="10736" y="21554"/>
                    </a:cubicBezTo>
                    <a:cubicBezTo>
                      <a:pt x="4784" y="21531"/>
                      <a:pt x="-23" y="16688"/>
                      <a:pt x="0" y="10736"/>
                    </a:cubicBezTo>
                    <a:cubicBezTo>
                      <a:pt x="23" y="4784"/>
                      <a:pt x="4866" y="-23"/>
                      <a:pt x="10818" y="0"/>
                    </a:cubicBezTo>
                    <a:cubicBezTo>
                      <a:pt x="16770" y="23"/>
                      <a:pt x="21577" y="4866"/>
                      <a:pt x="21554" y="10818"/>
                    </a:cubicBezTo>
                    <a:close/>
                  </a:path>
                </a:pathLst>
              </a:custGeom>
              <a:solidFill>
                <a:srgbClr val="00B05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6" name="Shape 41"/>
              <p:cNvSpPr/>
              <p:nvPr/>
            </p:nvSpPr>
            <p:spPr>
              <a:xfrm>
                <a:off x="3976324" y="922055"/>
                <a:ext cx="499312" cy="528257"/>
              </a:xfrm>
              <a:custGeom>
                <a:avLst/>
                <a:gdLst/>
                <a:ahLst/>
                <a:cxnLst>
                  <a:cxn ang="0">
                    <a:pos x="wd2" y="hd2"/>
                  </a:cxn>
                  <a:cxn ang="5400000">
                    <a:pos x="wd2" y="hd2"/>
                  </a:cxn>
                  <a:cxn ang="10800000">
                    <a:pos x="wd2" y="hd2"/>
                  </a:cxn>
                  <a:cxn ang="16200000">
                    <a:pos x="wd2" y="hd2"/>
                  </a:cxn>
                </a:cxnLst>
                <a:rect l="0" t="0" r="r" b="b"/>
                <a:pathLst>
                  <a:path w="21583" h="21586" extrusionOk="0">
                    <a:moveTo>
                      <a:pt x="17301" y="0"/>
                    </a:moveTo>
                    <a:cubicBezTo>
                      <a:pt x="15871" y="-5"/>
                      <a:pt x="14706" y="1088"/>
                      <a:pt x="14701" y="2440"/>
                    </a:cubicBezTo>
                    <a:cubicBezTo>
                      <a:pt x="14695" y="3791"/>
                      <a:pt x="15851" y="4892"/>
                      <a:pt x="17281" y="4898"/>
                    </a:cubicBezTo>
                    <a:cubicBezTo>
                      <a:pt x="18711" y="4903"/>
                      <a:pt x="19876" y="3810"/>
                      <a:pt x="19882" y="2458"/>
                    </a:cubicBezTo>
                    <a:cubicBezTo>
                      <a:pt x="19887" y="1106"/>
                      <a:pt x="18731" y="5"/>
                      <a:pt x="17301" y="0"/>
                    </a:cubicBezTo>
                    <a:close/>
                    <a:moveTo>
                      <a:pt x="3626" y="4436"/>
                    </a:moveTo>
                    <a:cubicBezTo>
                      <a:pt x="1629" y="4428"/>
                      <a:pt x="7" y="5948"/>
                      <a:pt x="0" y="7836"/>
                    </a:cubicBezTo>
                    <a:cubicBezTo>
                      <a:pt x="-8" y="9724"/>
                      <a:pt x="1600" y="11266"/>
                      <a:pt x="3597" y="11274"/>
                    </a:cubicBezTo>
                    <a:cubicBezTo>
                      <a:pt x="5593" y="11281"/>
                      <a:pt x="7225" y="9751"/>
                      <a:pt x="7233" y="7864"/>
                    </a:cubicBezTo>
                    <a:cubicBezTo>
                      <a:pt x="7241" y="5976"/>
                      <a:pt x="5623" y="4443"/>
                      <a:pt x="3626" y="4436"/>
                    </a:cubicBezTo>
                    <a:close/>
                    <a:moveTo>
                      <a:pt x="17066" y="13011"/>
                    </a:moveTo>
                    <a:cubicBezTo>
                      <a:pt x="14561" y="13002"/>
                      <a:pt x="12521" y="14911"/>
                      <a:pt x="12511" y="17280"/>
                    </a:cubicBezTo>
                    <a:cubicBezTo>
                      <a:pt x="12502" y="19649"/>
                      <a:pt x="14522" y="21577"/>
                      <a:pt x="17027" y="21586"/>
                    </a:cubicBezTo>
                    <a:cubicBezTo>
                      <a:pt x="19533" y="21595"/>
                      <a:pt x="21573" y="19686"/>
                      <a:pt x="21582" y="17317"/>
                    </a:cubicBezTo>
                    <a:cubicBezTo>
                      <a:pt x="21592" y="14948"/>
                      <a:pt x="19572" y="13020"/>
                      <a:pt x="17066" y="13011"/>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7" name="Shape 42"/>
              <p:cNvSpPr/>
              <p:nvPr/>
            </p:nvSpPr>
            <p:spPr>
              <a:xfrm>
                <a:off x="3643451" y="1327291"/>
                <a:ext cx="1094050" cy="579816"/>
              </a:xfrm>
              <a:custGeom>
                <a:avLst/>
                <a:gdLst/>
                <a:ahLst/>
                <a:cxnLst>
                  <a:cxn ang="0">
                    <a:pos x="wd2" y="hd2"/>
                  </a:cxn>
                  <a:cxn ang="5400000">
                    <a:pos x="wd2" y="hd2"/>
                  </a:cxn>
                  <a:cxn ang="10800000">
                    <a:pos x="wd2" y="hd2"/>
                  </a:cxn>
                  <a:cxn ang="16200000">
                    <a:pos x="wd2" y="hd2"/>
                  </a:cxn>
                </a:cxnLst>
                <a:rect l="0" t="0" r="r" b="b"/>
                <a:pathLst>
                  <a:path w="21594" h="21589" extrusionOk="0">
                    <a:moveTo>
                      <a:pt x="1861" y="0"/>
                    </a:moveTo>
                    <a:cubicBezTo>
                      <a:pt x="1152" y="-5"/>
                      <a:pt x="574" y="1071"/>
                      <a:pt x="571" y="2408"/>
                    </a:cubicBezTo>
                    <a:cubicBezTo>
                      <a:pt x="569" y="3745"/>
                      <a:pt x="1139" y="4837"/>
                      <a:pt x="1848" y="4842"/>
                    </a:cubicBezTo>
                    <a:cubicBezTo>
                      <a:pt x="2557" y="4847"/>
                      <a:pt x="3135" y="3771"/>
                      <a:pt x="3138" y="2434"/>
                    </a:cubicBezTo>
                    <a:cubicBezTo>
                      <a:pt x="3140" y="1096"/>
                      <a:pt x="2570" y="5"/>
                      <a:pt x="1861" y="0"/>
                    </a:cubicBezTo>
                    <a:close/>
                    <a:moveTo>
                      <a:pt x="5664" y="4042"/>
                    </a:moveTo>
                    <a:cubicBezTo>
                      <a:pt x="4904" y="4036"/>
                      <a:pt x="4288" y="5193"/>
                      <a:pt x="4285" y="6627"/>
                    </a:cubicBezTo>
                    <a:cubicBezTo>
                      <a:pt x="4282" y="8060"/>
                      <a:pt x="4895" y="9232"/>
                      <a:pt x="5655" y="9237"/>
                    </a:cubicBezTo>
                    <a:cubicBezTo>
                      <a:pt x="6415" y="9243"/>
                      <a:pt x="7036" y="8077"/>
                      <a:pt x="7039" y="6644"/>
                    </a:cubicBezTo>
                    <a:cubicBezTo>
                      <a:pt x="7042" y="5210"/>
                      <a:pt x="6424" y="4047"/>
                      <a:pt x="5664" y="4042"/>
                    </a:cubicBezTo>
                    <a:close/>
                    <a:moveTo>
                      <a:pt x="20585" y="10239"/>
                    </a:moveTo>
                    <a:cubicBezTo>
                      <a:pt x="20026" y="10235"/>
                      <a:pt x="19570" y="11087"/>
                      <a:pt x="19567" y="12142"/>
                    </a:cubicBezTo>
                    <a:cubicBezTo>
                      <a:pt x="19565" y="13197"/>
                      <a:pt x="20017" y="14058"/>
                      <a:pt x="20576" y="14062"/>
                    </a:cubicBezTo>
                    <a:cubicBezTo>
                      <a:pt x="21135" y="14066"/>
                      <a:pt x="21592" y="13213"/>
                      <a:pt x="21594" y="12159"/>
                    </a:cubicBezTo>
                    <a:cubicBezTo>
                      <a:pt x="21596" y="11104"/>
                      <a:pt x="21144" y="10243"/>
                      <a:pt x="20585" y="10239"/>
                    </a:cubicBezTo>
                    <a:close/>
                    <a:moveTo>
                      <a:pt x="1892" y="10508"/>
                    </a:moveTo>
                    <a:cubicBezTo>
                      <a:pt x="851" y="10501"/>
                      <a:pt x="4" y="12088"/>
                      <a:pt x="0" y="14053"/>
                    </a:cubicBezTo>
                    <a:cubicBezTo>
                      <a:pt x="-4" y="16018"/>
                      <a:pt x="837" y="17616"/>
                      <a:pt x="1879" y="17623"/>
                    </a:cubicBezTo>
                    <a:cubicBezTo>
                      <a:pt x="2921" y="17631"/>
                      <a:pt x="3768" y="16044"/>
                      <a:pt x="3772" y="14079"/>
                    </a:cubicBezTo>
                    <a:cubicBezTo>
                      <a:pt x="3776" y="12113"/>
                      <a:pt x="2934" y="10516"/>
                      <a:pt x="1892" y="10508"/>
                    </a:cubicBezTo>
                    <a:close/>
                    <a:moveTo>
                      <a:pt x="16872" y="10508"/>
                    </a:moveTo>
                    <a:cubicBezTo>
                      <a:pt x="16470" y="10505"/>
                      <a:pt x="16141" y="11114"/>
                      <a:pt x="16140" y="11872"/>
                    </a:cubicBezTo>
                    <a:cubicBezTo>
                      <a:pt x="16138" y="12631"/>
                      <a:pt x="16461" y="13250"/>
                      <a:pt x="16863" y="13253"/>
                    </a:cubicBezTo>
                    <a:cubicBezTo>
                      <a:pt x="17264" y="13256"/>
                      <a:pt x="17593" y="12647"/>
                      <a:pt x="17595" y="11889"/>
                    </a:cubicBezTo>
                    <a:cubicBezTo>
                      <a:pt x="17596" y="11131"/>
                      <a:pt x="17273" y="10511"/>
                      <a:pt x="16872" y="10508"/>
                    </a:cubicBezTo>
                    <a:close/>
                    <a:moveTo>
                      <a:pt x="18438" y="16167"/>
                    </a:moveTo>
                    <a:cubicBezTo>
                      <a:pt x="17644" y="16161"/>
                      <a:pt x="17000" y="17371"/>
                      <a:pt x="16997" y="18870"/>
                    </a:cubicBezTo>
                    <a:cubicBezTo>
                      <a:pt x="16994" y="20368"/>
                      <a:pt x="17635" y="21584"/>
                      <a:pt x="18429" y="21589"/>
                    </a:cubicBezTo>
                    <a:cubicBezTo>
                      <a:pt x="19224" y="21595"/>
                      <a:pt x="19868" y="20385"/>
                      <a:pt x="19871" y="18886"/>
                    </a:cubicBezTo>
                    <a:cubicBezTo>
                      <a:pt x="19874" y="17388"/>
                      <a:pt x="19233" y="16172"/>
                      <a:pt x="18438" y="16167"/>
                    </a:cubicBezTo>
                    <a:close/>
                  </a:path>
                </a:pathLst>
              </a:custGeom>
              <a:solidFill>
                <a:schemeClr val="accent3">
                  <a:lumMod val="75000"/>
                  <a:alpha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69" name="Group 68"/>
            <p:cNvGrpSpPr/>
            <p:nvPr/>
          </p:nvGrpSpPr>
          <p:grpSpPr>
            <a:xfrm>
              <a:off x="11281455" y="5765726"/>
              <a:ext cx="301907" cy="503517"/>
              <a:chOff x="9642404" y="4764568"/>
              <a:chExt cx="260867" cy="435071"/>
            </a:xfrm>
          </p:grpSpPr>
          <p:sp>
            <p:nvSpPr>
              <p:cNvPr id="68" name="Freeform 67"/>
              <p:cNvSpPr/>
              <p:nvPr/>
            </p:nvSpPr>
            <p:spPr>
              <a:xfrm>
                <a:off x="9693058" y="4894821"/>
                <a:ext cx="179496" cy="304818"/>
              </a:xfrm>
              <a:custGeom>
                <a:avLst/>
                <a:gdLst>
                  <a:gd name="connsiteX0" fmla="*/ 72363 w 179496"/>
                  <a:gd name="connsiteY0" fmla="*/ 0 h 304818"/>
                  <a:gd name="connsiteX1" fmla="*/ 82654 w 179496"/>
                  <a:gd name="connsiteY1" fmla="*/ 0 h 304818"/>
                  <a:gd name="connsiteX2" fmla="*/ 82654 w 179496"/>
                  <a:gd name="connsiteY2" fmla="*/ 152409 h 304818"/>
                  <a:gd name="connsiteX3" fmla="*/ 82654 w 179496"/>
                  <a:gd name="connsiteY3" fmla="*/ 154647 h 304818"/>
                  <a:gd name="connsiteX4" fmla="*/ 89677 w 179496"/>
                  <a:gd name="connsiteY4" fmla="*/ 142767 h 304818"/>
                  <a:gd name="connsiteX5" fmla="*/ 120895 w 179496"/>
                  <a:gd name="connsiteY5" fmla="*/ 117905 h 304818"/>
                  <a:gd name="connsiteX6" fmla="*/ 141945 w 179496"/>
                  <a:gd name="connsiteY6" fmla="*/ 116115 h 304818"/>
                  <a:gd name="connsiteX7" fmla="*/ 179496 w 179496"/>
                  <a:gd name="connsiteY7" fmla="*/ 129782 h 304818"/>
                  <a:gd name="connsiteX8" fmla="*/ 138201 w 179496"/>
                  <a:gd name="connsiteY8" fmla="*/ 173020 h 304818"/>
                  <a:gd name="connsiteX9" fmla="*/ 84809 w 179496"/>
                  <a:gd name="connsiteY9" fmla="*/ 164268 h 304818"/>
                  <a:gd name="connsiteX10" fmla="*/ 82654 w 179496"/>
                  <a:gd name="connsiteY10" fmla="*/ 162976 h 304818"/>
                  <a:gd name="connsiteX11" fmla="*/ 82654 w 179496"/>
                  <a:gd name="connsiteY11" fmla="*/ 208372 h 304818"/>
                  <a:gd name="connsiteX12" fmla="*/ 82654 w 179496"/>
                  <a:gd name="connsiteY12" fmla="*/ 304818 h 304818"/>
                  <a:gd name="connsiteX13" fmla="*/ 72363 w 179496"/>
                  <a:gd name="connsiteY13" fmla="*/ 304818 h 304818"/>
                  <a:gd name="connsiteX14" fmla="*/ 72363 w 179496"/>
                  <a:gd name="connsiteY14" fmla="*/ 147050 h 304818"/>
                  <a:gd name="connsiteX15" fmla="*/ 70918 w 179496"/>
                  <a:gd name="connsiteY15" fmla="*/ 147605 h 304818"/>
                  <a:gd name="connsiteX16" fmla="*/ 27128 w 179496"/>
                  <a:gd name="connsiteY16" fmla="*/ 147445 h 304818"/>
                  <a:gd name="connsiteX17" fmla="*/ 0 w 179496"/>
                  <a:gd name="connsiteY17" fmla="*/ 107396 h 304818"/>
                  <a:gd name="connsiteX18" fmla="*/ 31855 w 179496"/>
                  <a:gd name="connsiteY18" fmla="*/ 101425 h 304818"/>
                  <a:gd name="connsiteX19" fmla="*/ 48345 w 179496"/>
                  <a:gd name="connsiteY19" fmla="*/ 105805 h 304818"/>
                  <a:gd name="connsiteX20" fmla="*/ 69852 w 179496"/>
                  <a:gd name="connsiteY20" fmla="*/ 129944 h 304818"/>
                  <a:gd name="connsiteX21" fmla="*/ 72363 w 179496"/>
                  <a:gd name="connsiteY21" fmla="*/ 137051 h 30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496" h="304818">
                    <a:moveTo>
                      <a:pt x="72363" y="0"/>
                    </a:moveTo>
                    <a:lnTo>
                      <a:pt x="82654" y="0"/>
                    </a:lnTo>
                    <a:cubicBezTo>
                      <a:pt x="82654" y="0"/>
                      <a:pt x="82654" y="76204"/>
                      <a:pt x="82654" y="152409"/>
                    </a:cubicBezTo>
                    <a:lnTo>
                      <a:pt x="82654" y="154647"/>
                    </a:lnTo>
                    <a:lnTo>
                      <a:pt x="89677" y="142767"/>
                    </a:lnTo>
                    <a:cubicBezTo>
                      <a:pt x="96477" y="133038"/>
                      <a:pt x="106801" y="122228"/>
                      <a:pt x="120895" y="117905"/>
                    </a:cubicBezTo>
                    <a:cubicBezTo>
                      <a:pt x="127943" y="115744"/>
                      <a:pt x="135130" y="115406"/>
                      <a:pt x="141945" y="116115"/>
                    </a:cubicBezTo>
                    <a:cubicBezTo>
                      <a:pt x="162392" y="118240"/>
                      <a:pt x="179496" y="129782"/>
                      <a:pt x="179496" y="129782"/>
                    </a:cubicBezTo>
                    <a:cubicBezTo>
                      <a:pt x="179496" y="129782"/>
                      <a:pt x="166269" y="163997"/>
                      <a:pt x="138201" y="173020"/>
                    </a:cubicBezTo>
                    <a:cubicBezTo>
                      <a:pt x="117146" y="179785"/>
                      <a:pt x="94711" y="169722"/>
                      <a:pt x="84809" y="164268"/>
                    </a:cubicBezTo>
                    <a:lnTo>
                      <a:pt x="82654" y="162976"/>
                    </a:lnTo>
                    <a:lnTo>
                      <a:pt x="82654" y="208372"/>
                    </a:lnTo>
                    <a:cubicBezTo>
                      <a:pt x="82654" y="261953"/>
                      <a:pt x="82654" y="304818"/>
                      <a:pt x="82654" y="304818"/>
                    </a:cubicBezTo>
                    <a:lnTo>
                      <a:pt x="72363" y="304818"/>
                    </a:lnTo>
                    <a:lnTo>
                      <a:pt x="72363" y="147050"/>
                    </a:lnTo>
                    <a:lnTo>
                      <a:pt x="70918" y="147605"/>
                    </a:lnTo>
                    <a:cubicBezTo>
                      <a:pt x="62319" y="150558"/>
                      <a:pt x="43122" y="155461"/>
                      <a:pt x="27128" y="147445"/>
                    </a:cubicBezTo>
                    <a:cubicBezTo>
                      <a:pt x="5800" y="136760"/>
                      <a:pt x="0" y="107396"/>
                      <a:pt x="0" y="107396"/>
                    </a:cubicBezTo>
                    <a:cubicBezTo>
                      <a:pt x="0" y="107396"/>
                      <a:pt x="15279" y="100329"/>
                      <a:pt x="31855" y="101425"/>
                    </a:cubicBezTo>
                    <a:cubicBezTo>
                      <a:pt x="37380" y="101790"/>
                      <a:pt x="43050" y="103062"/>
                      <a:pt x="48345" y="105805"/>
                    </a:cubicBezTo>
                    <a:cubicBezTo>
                      <a:pt x="58936" y="111291"/>
                      <a:pt x="65718" y="121303"/>
                      <a:pt x="69852" y="129944"/>
                    </a:cubicBezTo>
                    <a:lnTo>
                      <a:pt x="72363" y="137051"/>
                    </a:lnTo>
                    <a:close/>
                  </a:path>
                </a:pathLst>
              </a:custGeom>
              <a:solidFill>
                <a:schemeClr val="accent3"/>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48" name="Shape 44"/>
              <p:cNvSpPr/>
              <p:nvPr/>
            </p:nvSpPr>
            <p:spPr>
              <a:xfrm>
                <a:off x="9714768" y="4764568"/>
                <a:ext cx="111779" cy="215450"/>
              </a:xfrm>
              <a:custGeom>
                <a:avLst/>
                <a:gdLst/>
                <a:ahLst/>
                <a:cxnLst>
                  <a:cxn ang="0">
                    <a:pos x="wd2" y="hd2"/>
                  </a:cxn>
                  <a:cxn ang="5400000">
                    <a:pos x="wd2" y="hd2"/>
                  </a:cxn>
                  <a:cxn ang="10800000">
                    <a:pos x="wd2" y="hd2"/>
                  </a:cxn>
                  <a:cxn ang="16200000">
                    <a:pos x="wd2" y="hd2"/>
                  </a:cxn>
                </a:cxnLst>
                <a:rect l="0" t="0" r="r" b="b"/>
                <a:pathLst>
                  <a:path w="20683" h="21600" extrusionOk="0">
                    <a:moveTo>
                      <a:pt x="10342" y="0"/>
                    </a:moveTo>
                    <a:cubicBezTo>
                      <a:pt x="10342" y="0"/>
                      <a:pt x="489" y="3150"/>
                      <a:pt x="15" y="10800"/>
                    </a:cubicBezTo>
                    <a:cubicBezTo>
                      <a:pt x="-458" y="18450"/>
                      <a:pt x="10342" y="21600"/>
                      <a:pt x="10342" y="21600"/>
                    </a:cubicBezTo>
                    <a:cubicBezTo>
                      <a:pt x="10342" y="21600"/>
                      <a:pt x="21142" y="18450"/>
                      <a:pt x="20668" y="10800"/>
                    </a:cubicBezTo>
                    <a:cubicBezTo>
                      <a:pt x="20195" y="3150"/>
                      <a:pt x="10342" y="0"/>
                      <a:pt x="10342" y="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Freeform 66"/>
              <p:cNvSpPr/>
              <p:nvPr/>
            </p:nvSpPr>
            <p:spPr>
              <a:xfrm>
                <a:off x="9642404" y="4851404"/>
                <a:ext cx="260867" cy="127222"/>
              </a:xfrm>
              <a:custGeom>
                <a:avLst/>
                <a:gdLst>
                  <a:gd name="connsiteX0" fmla="*/ 189 w 260867"/>
                  <a:gd name="connsiteY0" fmla="*/ 0 h 127222"/>
                  <a:gd name="connsiteX1" fmla="*/ 113912 w 260867"/>
                  <a:gd name="connsiteY1" fmla="*/ 88039 h 127222"/>
                  <a:gd name="connsiteX2" fmla="*/ 130433 w 260867"/>
                  <a:gd name="connsiteY2" fmla="*/ 126805 h 127222"/>
                  <a:gd name="connsiteX3" fmla="*/ 146955 w 260867"/>
                  <a:gd name="connsiteY3" fmla="*/ 88039 h 127222"/>
                  <a:gd name="connsiteX4" fmla="*/ 260678 w 260867"/>
                  <a:gd name="connsiteY4" fmla="*/ 0 h 127222"/>
                  <a:gd name="connsiteX5" fmla="*/ 151472 w 260867"/>
                  <a:gd name="connsiteY5" fmla="*/ 126611 h 127222"/>
                  <a:gd name="connsiteX6" fmla="*/ 130607 w 260867"/>
                  <a:gd name="connsiteY6" fmla="*/ 127212 h 127222"/>
                  <a:gd name="connsiteX7" fmla="*/ 130611 w 260867"/>
                  <a:gd name="connsiteY7" fmla="*/ 127222 h 127222"/>
                  <a:gd name="connsiteX8" fmla="*/ 130433 w 260867"/>
                  <a:gd name="connsiteY8" fmla="*/ 127217 h 127222"/>
                  <a:gd name="connsiteX9" fmla="*/ 130255 w 260867"/>
                  <a:gd name="connsiteY9" fmla="*/ 127222 h 127222"/>
                  <a:gd name="connsiteX10" fmla="*/ 130259 w 260867"/>
                  <a:gd name="connsiteY10" fmla="*/ 127212 h 127222"/>
                  <a:gd name="connsiteX11" fmla="*/ 109394 w 260867"/>
                  <a:gd name="connsiteY11" fmla="*/ 126611 h 127222"/>
                  <a:gd name="connsiteX12" fmla="*/ 189 w 260867"/>
                  <a:gd name="connsiteY12" fmla="*/ 0 h 12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867" h="127222">
                    <a:moveTo>
                      <a:pt x="189" y="0"/>
                    </a:moveTo>
                    <a:cubicBezTo>
                      <a:pt x="189" y="0"/>
                      <a:pt x="70458" y="7494"/>
                      <a:pt x="113912" y="88039"/>
                    </a:cubicBezTo>
                    <a:lnTo>
                      <a:pt x="130433" y="126805"/>
                    </a:lnTo>
                    <a:lnTo>
                      <a:pt x="146955" y="88039"/>
                    </a:lnTo>
                    <a:cubicBezTo>
                      <a:pt x="190413" y="7494"/>
                      <a:pt x="260678" y="0"/>
                      <a:pt x="260678" y="0"/>
                    </a:cubicBezTo>
                    <a:cubicBezTo>
                      <a:pt x="265148" y="102757"/>
                      <a:pt x="189550" y="122941"/>
                      <a:pt x="151472" y="126611"/>
                    </a:cubicBezTo>
                    <a:lnTo>
                      <a:pt x="130607" y="127212"/>
                    </a:lnTo>
                    <a:lnTo>
                      <a:pt x="130611" y="127222"/>
                    </a:lnTo>
                    <a:lnTo>
                      <a:pt x="130433" y="127217"/>
                    </a:lnTo>
                    <a:lnTo>
                      <a:pt x="130255" y="127222"/>
                    </a:lnTo>
                    <a:lnTo>
                      <a:pt x="130259" y="127212"/>
                    </a:lnTo>
                    <a:lnTo>
                      <a:pt x="109394" y="126611"/>
                    </a:lnTo>
                    <a:cubicBezTo>
                      <a:pt x="71316" y="122941"/>
                      <a:pt x="-4281" y="102757"/>
                      <a:pt x="189" y="0"/>
                    </a:cubicBezTo>
                    <a:close/>
                  </a:path>
                </a:pathLst>
              </a:custGeom>
              <a:solidFill>
                <a:schemeClr val="accent1">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49" name="Shape 49"/>
            <p:cNvSpPr/>
            <p:nvPr/>
          </p:nvSpPr>
          <p:spPr>
            <a:xfrm>
              <a:off x="3991245" y="5334902"/>
              <a:ext cx="2049767" cy="965149"/>
            </a:xfrm>
            <a:custGeom>
              <a:avLst/>
              <a:gdLst/>
              <a:ahLst/>
              <a:cxnLst>
                <a:cxn ang="0">
                  <a:pos x="wd2" y="hd2"/>
                </a:cxn>
                <a:cxn ang="5400000">
                  <a:pos x="wd2" y="hd2"/>
                </a:cxn>
                <a:cxn ang="10800000">
                  <a:pos x="wd2" y="hd2"/>
                </a:cxn>
                <a:cxn ang="16200000">
                  <a:pos x="wd2" y="hd2"/>
                </a:cxn>
              </a:cxnLst>
              <a:rect l="0" t="0" r="r" b="b"/>
              <a:pathLst>
                <a:path w="21370" h="21469" extrusionOk="0">
                  <a:moveTo>
                    <a:pt x="677" y="20426"/>
                  </a:moveTo>
                  <a:cubicBezTo>
                    <a:pt x="654" y="20757"/>
                    <a:pt x="514" y="21110"/>
                    <a:pt x="341" y="21469"/>
                  </a:cubicBezTo>
                  <a:lnTo>
                    <a:pt x="21029" y="21469"/>
                  </a:lnTo>
                  <a:cubicBezTo>
                    <a:pt x="20856" y="21110"/>
                    <a:pt x="20716" y="20757"/>
                    <a:pt x="20693" y="20426"/>
                  </a:cubicBezTo>
                  <a:cubicBezTo>
                    <a:pt x="20629" y="19465"/>
                    <a:pt x="21485" y="17741"/>
                    <a:pt x="21357" y="16809"/>
                  </a:cubicBezTo>
                  <a:cubicBezTo>
                    <a:pt x="21229" y="15879"/>
                    <a:pt x="20072" y="15417"/>
                    <a:pt x="19883" y="14534"/>
                  </a:cubicBezTo>
                  <a:cubicBezTo>
                    <a:pt x="19694" y="13652"/>
                    <a:pt x="20287" y="11483"/>
                    <a:pt x="20042" y="10667"/>
                  </a:cubicBezTo>
                  <a:cubicBezTo>
                    <a:pt x="19795" y="9850"/>
                    <a:pt x="18625" y="10102"/>
                    <a:pt x="18326" y="9368"/>
                  </a:cubicBezTo>
                  <a:cubicBezTo>
                    <a:pt x="18029" y="8635"/>
                    <a:pt x="18312" y="6197"/>
                    <a:pt x="17969" y="5563"/>
                  </a:cubicBezTo>
                  <a:cubicBezTo>
                    <a:pt x="17624" y="4926"/>
                    <a:pt x="16534" y="5873"/>
                    <a:pt x="16152" y="5348"/>
                  </a:cubicBezTo>
                  <a:cubicBezTo>
                    <a:pt x="15768" y="4822"/>
                    <a:pt x="15719" y="2313"/>
                    <a:pt x="15305" y="1911"/>
                  </a:cubicBezTo>
                  <a:cubicBezTo>
                    <a:pt x="14891" y="1507"/>
                    <a:pt x="13970" y="3071"/>
                    <a:pt x="13533" y="2796"/>
                  </a:cubicBezTo>
                  <a:cubicBezTo>
                    <a:pt x="13097" y="2523"/>
                    <a:pt x="12718" y="145"/>
                    <a:pt x="12268" y="7"/>
                  </a:cubicBezTo>
                  <a:cubicBezTo>
                    <a:pt x="11817" y="-131"/>
                    <a:pt x="11140" y="1923"/>
                    <a:pt x="10685" y="1923"/>
                  </a:cubicBezTo>
                  <a:cubicBezTo>
                    <a:pt x="10230" y="1923"/>
                    <a:pt x="9556" y="-55"/>
                    <a:pt x="9102" y="7"/>
                  </a:cubicBezTo>
                  <a:cubicBezTo>
                    <a:pt x="8649" y="69"/>
                    <a:pt x="8273" y="2523"/>
                    <a:pt x="7836" y="2796"/>
                  </a:cubicBezTo>
                  <a:cubicBezTo>
                    <a:pt x="7400" y="3071"/>
                    <a:pt x="6478" y="1507"/>
                    <a:pt x="6065" y="1911"/>
                  </a:cubicBezTo>
                  <a:cubicBezTo>
                    <a:pt x="5651" y="2313"/>
                    <a:pt x="5601" y="4822"/>
                    <a:pt x="5219" y="5348"/>
                  </a:cubicBezTo>
                  <a:cubicBezTo>
                    <a:pt x="4836" y="5873"/>
                    <a:pt x="3745" y="4926"/>
                    <a:pt x="3401" y="5563"/>
                  </a:cubicBezTo>
                  <a:cubicBezTo>
                    <a:pt x="3057" y="6197"/>
                    <a:pt x="3341" y="8635"/>
                    <a:pt x="3044" y="9368"/>
                  </a:cubicBezTo>
                  <a:cubicBezTo>
                    <a:pt x="2745" y="10102"/>
                    <a:pt x="1575" y="9850"/>
                    <a:pt x="1328" y="10667"/>
                  </a:cubicBezTo>
                  <a:cubicBezTo>
                    <a:pt x="1083" y="11483"/>
                    <a:pt x="1677" y="13652"/>
                    <a:pt x="1488" y="14534"/>
                  </a:cubicBezTo>
                  <a:cubicBezTo>
                    <a:pt x="1298" y="15416"/>
                    <a:pt x="141" y="15879"/>
                    <a:pt x="13" y="16809"/>
                  </a:cubicBezTo>
                  <a:cubicBezTo>
                    <a:pt x="-115" y="17741"/>
                    <a:pt x="742" y="19465"/>
                    <a:pt x="677" y="20426"/>
                  </a:cubicBezTo>
                  <a:close/>
                </a:path>
              </a:pathLst>
            </a:custGeom>
            <a:solidFill>
              <a:schemeClr val="accent3">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nvGrpSpPr>
            <p:cNvPr id="72" name="Group 71"/>
            <p:cNvGrpSpPr/>
            <p:nvPr/>
          </p:nvGrpSpPr>
          <p:grpSpPr>
            <a:xfrm>
              <a:off x="4173312" y="5323346"/>
              <a:ext cx="495680" cy="957883"/>
              <a:chOff x="2550760" y="3498203"/>
              <a:chExt cx="428299" cy="827672"/>
            </a:xfrm>
          </p:grpSpPr>
          <p:sp>
            <p:nvSpPr>
              <p:cNvPr id="50" name="Shape 50"/>
              <p:cNvSpPr/>
              <p:nvPr/>
            </p:nvSpPr>
            <p:spPr>
              <a:xfrm>
                <a:off x="2550760" y="3498203"/>
                <a:ext cx="428299" cy="609757"/>
              </a:xfrm>
              <a:custGeom>
                <a:avLst/>
                <a:gdLst/>
                <a:ahLst/>
                <a:cxnLst>
                  <a:cxn ang="0">
                    <a:pos x="wd2" y="hd2"/>
                  </a:cxn>
                  <a:cxn ang="5400000">
                    <a:pos x="wd2" y="hd2"/>
                  </a:cxn>
                  <a:cxn ang="10800000">
                    <a:pos x="wd2" y="hd2"/>
                  </a:cxn>
                  <a:cxn ang="16200000">
                    <a:pos x="wd2" y="hd2"/>
                  </a:cxn>
                </a:cxnLst>
                <a:rect l="0" t="0" r="r" b="b"/>
                <a:pathLst>
                  <a:path w="10623" h="20617" extrusionOk="0">
                    <a:moveTo>
                      <a:pt x="5895" y="20570"/>
                    </a:moveTo>
                    <a:cubicBezTo>
                      <a:pt x="-5446" y="21600"/>
                      <a:pt x="2646" y="5259"/>
                      <a:pt x="4996" y="0"/>
                    </a:cubicBezTo>
                    <a:cubicBezTo>
                      <a:pt x="6790" y="3525"/>
                      <a:pt x="16154" y="19639"/>
                      <a:pt x="5895" y="20570"/>
                    </a:cubicBezTo>
                    <a:close/>
                  </a:path>
                </a:pathLst>
              </a:custGeom>
              <a:solidFill>
                <a:srgbClr val="92D05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1" name="Shape 51"/>
              <p:cNvSpPr/>
              <p:nvPr/>
            </p:nvSpPr>
            <p:spPr>
              <a:xfrm>
                <a:off x="2601415" y="3527148"/>
                <a:ext cx="273206" cy="380899"/>
              </a:xfrm>
              <a:custGeom>
                <a:avLst/>
                <a:gdLst/>
                <a:ahLst/>
                <a:cxnLst>
                  <a:cxn ang="0">
                    <a:pos x="wd2" y="hd2"/>
                  </a:cxn>
                  <a:cxn ang="5400000">
                    <a:pos x="wd2" y="hd2"/>
                  </a:cxn>
                  <a:cxn ang="10800000">
                    <a:pos x="wd2" y="hd2"/>
                  </a:cxn>
                  <a:cxn ang="16200000">
                    <a:pos x="wd2" y="hd2"/>
                  </a:cxn>
                </a:cxnLst>
                <a:rect l="0" t="0" r="r" b="b"/>
                <a:pathLst>
                  <a:path w="13540" h="21433" extrusionOk="0">
                    <a:moveTo>
                      <a:pt x="792" y="20177"/>
                    </a:moveTo>
                    <a:cubicBezTo>
                      <a:pt x="-2424" y="17370"/>
                      <a:pt x="5037" y="4318"/>
                      <a:pt x="7365" y="0"/>
                    </a:cubicBezTo>
                    <a:cubicBezTo>
                      <a:pt x="11384" y="6441"/>
                      <a:pt x="19176" y="20457"/>
                      <a:pt x="6973" y="21380"/>
                    </a:cubicBezTo>
                    <a:cubicBezTo>
                      <a:pt x="4059" y="21600"/>
                      <a:pt x="2074" y="21128"/>
                      <a:pt x="792" y="20177"/>
                    </a:cubicBezTo>
                    <a:close/>
                  </a:path>
                </a:pathLst>
              </a:custGeom>
              <a:solidFill>
                <a:schemeClr val="accent3">
                  <a:lumMod val="60000"/>
                  <a:lumOff val="40000"/>
                  <a:alpha val="5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2" name="Shape 52"/>
              <p:cNvSpPr/>
              <p:nvPr/>
            </p:nvSpPr>
            <p:spPr>
              <a:xfrm>
                <a:off x="2652070" y="3700821"/>
                <a:ext cx="219803" cy="625054"/>
              </a:xfrm>
              <a:custGeom>
                <a:avLst/>
                <a:gdLst/>
                <a:ahLst/>
                <a:cxnLst>
                  <a:cxn ang="0">
                    <a:pos x="wd2" y="hd2"/>
                  </a:cxn>
                  <a:cxn ang="5400000">
                    <a:pos x="wd2" y="hd2"/>
                  </a:cxn>
                  <a:cxn ang="10800000">
                    <a:pos x="wd2" y="hd2"/>
                  </a:cxn>
                  <a:cxn ang="16200000">
                    <a:pos x="wd2" y="hd2"/>
                  </a:cxn>
                </a:cxnLst>
                <a:rect l="0" t="0" r="r" b="b"/>
                <a:pathLst>
                  <a:path w="21600" h="21600" extrusionOk="0">
                    <a:moveTo>
                      <a:pt x="21600" y="6783"/>
                    </a:moveTo>
                    <a:lnTo>
                      <a:pt x="17404" y="8265"/>
                    </a:lnTo>
                    <a:lnTo>
                      <a:pt x="17017" y="6478"/>
                    </a:lnTo>
                    <a:lnTo>
                      <a:pt x="16920" y="8436"/>
                    </a:lnTo>
                    <a:lnTo>
                      <a:pt x="12449" y="10015"/>
                    </a:lnTo>
                    <a:lnTo>
                      <a:pt x="12346" y="8682"/>
                    </a:lnTo>
                    <a:lnTo>
                      <a:pt x="11462" y="0"/>
                    </a:lnTo>
                    <a:lnTo>
                      <a:pt x="11440" y="183"/>
                    </a:lnTo>
                    <a:lnTo>
                      <a:pt x="11440" y="183"/>
                    </a:lnTo>
                    <a:lnTo>
                      <a:pt x="10632" y="6669"/>
                    </a:lnTo>
                    <a:lnTo>
                      <a:pt x="7175" y="4902"/>
                    </a:lnTo>
                    <a:lnTo>
                      <a:pt x="10590" y="7005"/>
                    </a:lnTo>
                    <a:lnTo>
                      <a:pt x="10381" y="8682"/>
                    </a:lnTo>
                    <a:lnTo>
                      <a:pt x="10159" y="11545"/>
                    </a:lnTo>
                    <a:lnTo>
                      <a:pt x="4991" y="9720"/>
                    </a:lnTo>
                    <a:lnTo>
                      <a:pt x="4614" y="7760"/>
                    </a:lnTo>
                    <a:lnTo>
                      <a:pt x="4483" y="9540"/>
                    </a:lnTo>
                    <a:lnTo>
                      <a:pt x="1068" y="8334"/>
                    </a:lnTo>
                    <a:lnTo>
                      <a:pt x="5444" y="10141"/>
                    </a:lnTo>
                    <a:lnTo>
                      <a:pt x="0" y="9405"/>
                    </a:lnTo>
                    <a:lnTo>
                      <a:pt x="6023" y="10380"/>
                    </a:lnTo>
                    <a:lnTo>
                      <a:pt x="10119" y="12071"/>
                    </a:lnTo>
                    <a:lnTo>
                      <a:pt x="9399" y="21350"/>
                    </a:lnTo>
                    <a:cubicBezTo>
                      <a:pt x="9387" y="21372"/>
                      <a:pt x="9394" y="21393"/>
                      <a:pt x="9416" y="21412"/>
                    </a:cubicBezTo>
                    <a:cubicBezTo>
                      <a:pt x="9424" y="21419"/>
                      <a:pt x="9443" y="21425"/>
                      <a:pt x="9455" y="21432"/>
                    </a:cubicBezTo>
                    <a:cubicBezTo>
                      <a:pt x="9475" y="21443"/>
                      <a:pt x="9493" y="21455"/>
                      <a:pt x="9525" y="21465"/>
                    </a:cubicBezTo>
                    <a:cubicBezTo>
                      <a:pt x="9546" y="21472"/>
                      <a:pt x="9577" y="21478"/>
                      <a:pt x="9603" y="21484"/>
                    </a:cubicBezTo>
                    <a:cubicBezTo>
                      <a:pt x="9638" y="21493"/>
                      <a:pt x="9671" y="21502"/>
                      <a:pt x="9714" y="21509"/>
                    </a:cubicBezTo>
                    <a:cubicBezTo>
                      <a:pt x="9746" y="21515"/>
                      <a:pt x="9786" y="21520"/>
                      <a:pt x="9822" y="21525"/>
                    </a:cubicBezTo>
                    <a:cubicBezTo>
                      <a:pt x="9870" y="21532"/>
                      <a:pt x="9916" y="21539"/>
                      <a:pt x="9970" y="21545"/>
                    </a:cubicBezTo>
                    <a:cubicBezTo>
                      <a:pt x="10010" y="21549"/>
                      <a:pt x="10055" y="21553"/>
                      <a:pt x="10099" y="21556"/>
                    </a:cubicBezTo>
                    <a:cubicBezTo>
                      <a:pt x="10157" y="21562"/>
                      <a:pt x="10215" y="21567"/>
                      <a:pt x="10278" y="21571"/>
                    </a:cubicBezTo>
                    <a:cubicBezTo>
                      <a:pt x="10325" y="21574"/>
                      <a:pt x="10374" y="21577"/>
                      <a:pt x="10422" y="21579"/>
                    </a:cubicBezTo>
                    <a:cubicBezTo>
                      <a:pt x="10490" y="21583"/>
                      <a:pt x="10556" y="21586"/>
                      <a:pt x="10627" y="21589"/>
                    </a:cubicBezTo>
                    <a:cubicBezTo>
                      <a:pt x="10677" y="21591"/>
                      <a:pt x="10728" y="21592"/>
                      <a:pt x="10780" y="21593"/>
                    </a:cubicBezTo>
                    <a:cubicBezTo>
                      <a:pt x="10853" y="21595"/>
                      <a:pt x="10925" y="21597"/>
                      <a:pt x="11001" y="21598"/>
                    </a:cubicBezTo>
                    <a:cubicBezTo>
                      <a:pt x="11053" y="21599"/>
                      <a:pt x="11106" y="21599"/>
                      <a:pt x="11159" y="21599"/>
                    </a:cubicBezTo>
                    <a:cubicBezTo>
                      <a:pt x="11235" y="21600"/>
                      <a:pt x="11309" y="21600"/>
                      <a:pt x="11385" y="21599"/>
                    </a:cubicBezTo>
                    <a:cubicBezTo>
                      <a:pt x="11403" y="21599"/>
                      <a:pt x="11421" y="21600"/>
                      <a:pt x="11440" y="21599"/>
                    </a:cubicBezTo>
                    <a:lnTo>
                      <a:pt x="11440" y="21599"/>
                    </a:lnTo>
                    <a:cubicBezTo>
                      <a:pt x="12410" y="21588"/>
                      <a:pt x="13356" y="21502"/>
                      <a:pt x="13328" y="21350"/>
                    </a:cubicBezTo>
                    <a:lnTo>
                      <a:pt x="12636" y="12423"/>
                    </a:lnTo>
                    <a:lnTo>
                      <a:pt x="12641" y="12422"/>
                    </a:lnTo>
                    <a:lnTo>
                      <a:pt x="12635" y="12420"/>
                    </a:lnTo>
                    <a:lnTo>
                      <a:pt x="12490" y="10544"/>
                    </a:lnTo>
                    <a:lnTo>
                      <a:pt x="14920" y="9541"/>
                    </a:lnTo>
                    <a:lnTo>
                      <a:pt x="20870" y="8782"/>
                    </a:lnTo>
                    <a:lnTo>
                      <a:pt x="15388" y="9348"/>
                    </a:lnTo>
                    <a:cubicBezTo>
                      <a:pt x="15388" y="9348"/>
                      <a:pt x="21600" y="6783"/>
                      <a:pt x="21600" y="6783"/>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71" name="Group 70"/>
            <p:cNvGrpSpPr/>
            <p:nvPr/>
          </p:nvGrpSpPr>
          <p:grpSpPr>
            <a:xfrm>
              <a:off x="3657284" y="5642947"/>
              <a:ext cx="355495" cy="658608"/>
              <a:chOff x="3505961" y="3013366"/>
              <a:chExt cx="307170" cy="569079"/>
            </a:xfrm>
          </p:grpSpPr>
          <p:sp>
            <p:nvSpPr>
              <p:cNvPr id="53" name="Shape 53"/>
              <p:cNvSpPr/>
              <p:nvPr/>
            </p:nvSpPr>
            <p:spPr>
              <a:xfrm>
                <a:off x="3571089" y="3215985"/>
                <a:ext cx="213088" cy="366460"/>
              </a:xfrm>
              <a:custGeom>
                <a:avLst/>
                <a:gdLst/>
                <a:ahLst/>
                <a:cxnLst>
                  <a:cxn ang="0">
                    <a:pos x="wd2" y="hd2"/>
                  </a:cxn>
                  <a:cxn ang="5400000">
                    <a:pos x="wd2" y="hd2"/>
                  </a:cxn>
                  <a:cxn ang="10800000">
                    <a:pos x="wd2" y="hd2"/>
                  </a:cxn>
                  <a:cxn ang="16200000">
                    <a:pos x="wd2" y="hd2"/>
                  </a:cxn>
                </a:cxnLst>
                <a:rect l="0" t="0" r="r" b="b"/>
                <a:pathLst>
                  <a:path w="21600" h="21600" extrusionOk="0">
                    <a:moveTo>
                      <a:pt x="14459" y="8058"/>
                    </a:moveTo>
                    <a:cubicBezTo>
                      <a:pt x="11895" y="8515"/>
                      <a:pt x="10356" y="9995"/>
                      <a:pt x="9740" y="10717"/>
                    </a:cubicBezTo>
                    <a:lnTo>
                      <a:pt x="9740" y="0"/>
                    </a:lnTo>
                    <a:lnTo>
                      <a:pt x="8486" y="0"/>
                    </a:lnTo>
                    <a:lnTo>
                      <a:pt x="8486" y="9220"/>
                    </a:lnTo>
                    <a:cubicBezTo>
                      <a:pt x="7980" y="8614"/>
                      <a:pt x="7161" y="7922"/>
                      <a:pt x="5892" y="7540"/>
                    </a:cubicBezTo>
                    <a:cubicBezTo>
                      <a:pt x="3310" y="6762"/>
                      <a:pt x="0" y="7653"/>
                      <a:pt x="0" y="7653"/>
                    </a:cubicBezTo>
                    <a:cubicBezTo>
                      <a:pt x="0" y="7653"/>
                      <a:pt x="707" y="9733"/>
                      <a:pt x="3306" y="10490"/>
                    </a:cubicBezTo>
                    <a:cubicBezTo>
                      <a:pt x="5167" y="11033"/>
                      <a:pt x="7377" y="10741"/>
                      <a:pt x="8486" y="10531"/>
                    </a:cubicBezTo>
                    <a:lnTo>
                      <a:pt x="8486" y="21600"/>
                    </a:lnTo>
                    <a:lnTo>
                      <a:pt x="9740" y="21600"/>
                    </a:lnTo>
                    <a:lnTo>
                      <a:pt x="9740" y="11236"/>
                    </a:lnTo>
                    <a:cubicBezTo>
                      <a:pt x="10698" y="11568"/>
                      <a:pt x="13732" y="12493"/>
                      <a:pt x="16567" y="11963"/>
                    </a:cubicBezTo>
                    <a:cubicBezTo>
                      <a:pt x="19988" y="11324"/>
                      <a:pt x="21600" y="8899"/>
                      <a:pt x="21600" y="8899"/>
                    </a:cubicBezTo>
                    <a:cubicBezTo>
                      <a:pt x="21600" y="8899"/>
                      <a:pt x="17894" y="7445"/>
                      <a:pt x="14459" y="8058"/>
                    </a:cubicBezTo>
                    <a:close/>
                  </a:path>
                </a:pathLst>
              </a:custGeom>
              <a:solidFill>
                <a:srgbClr val="00B05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4" name="Shape 54"/>
              <p:cNvSpPr/>
              <p:nvPr/>
            </p:nvSpPr>
            <p:spPr>
              <a:xfrm>
                <a:off x="3505961" y="3013366"/>
                <a:ext cx="307170" cy="307171"/>
              </a:xfrm>
              <a:custGeom>
                <a:avLst/>
                <a:gdLst/>
                <a:ahLst/>
                <a:cxnLst>
                  <a:cxn ang="0">
                    <a:pos x="wd2" y="hd2"/>
                  </a:cxn>
                  <a:cxn ang="5400000">
                    <a:pos x="wd2" y="hd2"/>
                  </a:cxn>
                  <a:cxn ang="10800000">
                    <a:pos x="wd2" y="hd2"/>
                  </a:cxn>
                  <a:cxn ang="16200000">
                    <a:pos x="wd2" y="hd2"/>
                  </a:cxn>
                </a:cxnLst>
                <a:rect l="0" t="0" r="r" b="b"/>
                <a:pathLst>
                  <a:path w="21217" h="21217" extrusionOk="0">
                    <a:moveTo>
                      <a:pt x="16277" y="9564"/>
                    </a:moveTo>
                    <a:cubicBezTo>
                      <a:pt x="16127" y="9536"/>
                      <a:pt x="15978" y="9513"/>
                      <a:pt x="15830" y="9490"/>
                    </a:cubicBezTo>
                    <a:cubicBezTo>
                      <a:pt x="15956" y="9409"/>
                      <a:pt x="16082" y="9327"/>
                      <a:pt x="16208" y="9240"/>
                    </a:cubicBezTo>
                    <a:cubicBezTo>
                      <a:pt x="18657" y="7551"/>
                      <a:pt x="20120" y="5426"/>
                      <a:pt x="19477" y="4493"/>
                    </a:cubicBezTo>
                    <a:cubicBezTo>
                      <a:pt x="18833" y="3560"/>
                      <a:pt x="16327" y="4173"/>
                      <a:pt x="13878" y="5862"/>
                    </a:cubicBezTo>
                    <a:cubicBezTo>
                      <a:pt x="13752" y="5949"/>
                      <a:pt x="13630" y="6038"/>
                      <a:pt x="13509" y="6126"/>
                    </a:cubicBezTo>
                    <a:cubicBezTo>
                      <a:pt x="13541" y="5980"/>
                      <a:pt x="13572" y="5833"/>
                      <a:pt x="13600" y="5682"/>
                    </a:cubicBezTo>
                    <a:cubicBezTo>
                      <a:pt x="14137" y="2756"/>
                      <a:pt x="13669" y="218"/>
                      <a:pt x="12555" y="14"/>
                    </a:cubicBezTo>
                    <a:cubicBezTo>
                      <a:pt x="11440" y="-191"/>
                      <a:pt x="10101" y="2015"/>
                      <a:pt x="9564" y="4941"/>
                    </a:cubicBezTo>
                    <a:cubicBezTo>
                      <a:pt x="9536" y="5091"/>
                      <a:pt x="9513" y="5240"/>
                      <a:pt x="9490" y="5389"/>
                    </a:cubicBezTo>
                    <a:cubicBezTo>
                      <a:pt x="9409" y="5262"/>
                      <a:pt x="9327" y="5136"/>
                      <a:pt x="9240" y="5010"/>
                    </a:cubicBezTo>
                    <a:cubicBezTo>
                      <a:pt x="7551" y="2561"/>
                      <a:pt x="5426" y="1098"/>
                      <a:pt x="4493" y="1741"/>
                    </a:cubicBezTo>
                    <a:cubicBezTo>
                      <a:pt x="3560" y="2385"/>
                      <a:pt x="4173" y="4891"/>
                      <a:pt x="5862" y="7340"/>
                    </a:cubicBezTo>
                    <a:cubicBezTo>
                      <a:pt x="5949" y="7466"/>
                      <a:pt x="6037" y="7588"/>
                      <a:pt x="6126" y="7709"/>
                    </a:cubicBezTo>
                    <a:cubicBezTo>
                      <a:pt x="5980" y="7677"/>
                      <a:pt x="5833" y="7646"/>
                      <a:pt x="5682" y="7618"/>
                    </a:cubicBezTo>
                    <a:cubicBezTo>
                      <a:pt x="2756" y="7081"/>
                      <a:pt x="218" y="7549"/>
                      <a:pt x="14" y="8663"/>
                    </a:cubicBezTo>
                    <a:cubicBezTo>
                      <a:pt x="-191" y="9778"/>
                      <a:pt x="2015" y="11117"/>
                      <a:pt x="4941" y="11654"/>
                    </a:cubicBezTo>
                    <a:cubicBezTo>
                      <a:pt x="5091" y="11682"/>
                      <a:pt x="5240" y="11705"/>
                      <a:pt x="5388" y="11728"/>
                    </a:cubicBezTo>
                    <a:cubicBezTo>
                      <a:pt x="5262" y="11809"/>
                      <a:pt x="5136" y="11891"/>
                      <a:pt x="5010" y="11978"/>
                    </a:cubicBezTo>
                    <a:cubicBezTo>
                      <a:pt x="2561" y="13667"/>
                      <a:pt x="1098" y="15792"/>
                      <a:pt x="1741" y="16725"/>
                    </a:cubicBezTo>
                    <a:cubicBezTo>
                      <a:pt x="2385" y="17658"/>
                      <a:pt x="4891" y="17045"/>
                      <a:pt x="7340" y="15356"/>
                    </a:cubicBezTo>
                    <a:cubicBezTo>
                      <a:pt x="7466" y="15269"/>
                      <a:pt x="7588" y="15181"/>
                      <a:pt x="7708" y="15092"/>
                    </a:cubicBezTo>
                    <a:cubicBezTo>
                      <a:pt x="7677" y="15238"/>
                      <a:pt x="7646" y="15385"/>
                      <a:pt x="7618" y="15536"/>
                    </a:cubicBezTo>
                    <a:cubicBezTo>
                      <a:pt x="7081" y="18462"/>
                      <a:pt x="7549" y="21000"/>
                      <a:pt x="8663" y="21204"/>
                    </a:cubicBezTo>
                    <a:cubicBezTo>
                      <a:pt x="9778" y="21409"/>
                      <a:pt x="11117" y="19203"/>
                      <a:pt x="11654" y="16277"/>
                    </a:cubicBezTo>
                    <a:cubicBezTo>
                      <a:pt x="11682" y="16127"/>
                      <a:pt x="11705" y="15978"/>
                      <a:pt x="11728" y="15830"/>
                    </a:cubicBezTo>
                    <a:cubicBezTo>
                      <a:pt x="11809" y="15956"/>
                      <a:pt x="11891" y="16082"/>
                      <a:pt x="11978" y="16208"/>
                    </a:cubicBezTo>
                    <a:cubicBezTo>
                      <a:pt x="13667" y="18657"/>
                      <a:pt x="15792" y="20120"/>
                      <a:pt x="16725" y="19477"/>
                    </a:cubicBezTo>
                    <a:cubicBezTo>
                      <a:pt x="17658" y="18833"/>
                      <a:pt x="17045" y="16327"/>
                      <a:pt x="15356" y="13878"/>
                    </a:cubicBezTo>
                    <a:cubicBezTo>
                      <a:pt x="15269" y="13752"/>
                      <a:pt x="15181" y="13630"/>
                      <a:pt x="15092" y="13509"/>
                    </a:cubicBezTo>
                    <a:cubicBezTo>
                      <a:pt x="15238" y="13541"/>
                      <a:pt x="15385" y="13572"/>
                      <a:pt x="15536" y="13600"/>
                    </a:cubicBezTo>
                    <a:cubicBezTo>
                      <a:pt x="18462" y="14137"/>
                      <a:pt x="21000" y="13669"/>
                      <a:pt x="21204" y="12555"/>
                    </a:cubicBezTo>
                    <a:cubicBezTo>
                      <a:pt x="21409" y="11440"/>
                      <a:pt x="19203" y="10101"/>
                      <a:pt x="16277" y="9564"/>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5" name="Shape 55"/>
              <p:cNvSpPr/>
              <p:nvPr/>
            </p:nvSpPr>
            <p:spPr>
              <a:xfrm>
                <a:off x="3505961" y="3013366"/>
                <a:ext cx="306667" cy="306667"/>
              </a:xfrm>
              <a:custGeom>
                <a:avLst/>
                <a:gdLst/>
                <a:ahLst/>
                <a:cxnLst>
                  <a:cxn ang="0">
                    <a:pos x="wd2" y="hd2"/>
                  </a:cxn>
                  <a:cxn ang="5400000">
                    <a:pos x="wd2" y="hd2"/>
                  </a:cxn>
                  <a:cxn ang="10800000">
                    <a:pos x="wd2" y="hd2"/>
                  </a:cxn>
                  <a:cxn ang="16200000">
                    <a:pos x="wd2" y="hd2"/>
                  </a:cxn>
                </a:cxnLst>
                <a:rect l="0" t="0" r="r" b="b"/>
                <a:pathLst>
                  <a:path w="21198" h="21198" extrusionOk="0">
                    <a:moveTo>
                      <a:pt x="21184" y="8552"/>
                    </a:moveTo>
                    <a:cubicBezTo>
                      <a:pt x="20968" y="7439"/>
                      <a:pt x="18424" y="6994"/>
                      <a:pt x="15501" y="7559"/>
                    </a:cubicBezTo>
                    <a:cubicBezTo>
                      <a:pt x="15351" y="7588"/>
                      <a:pt x="15204" y="7621"/>
                      <a:pt x="15057" y="7654"/>
                    </a:cubicBezTo>
                    <a:cubicBezTo>
                      <a:pt x="15145" y="7532"/>
                      <a:pt x="15233" y="7410"/>
                      <a:pt x="15319" y="7283"/>
                    </a:cubicBezTo>
                    <a:cubicBezTo>
                      <a:pt x="16986" y="4816"/>
                      <a:pt x="17576" y="2302"/>
                      <a:pt x="16636" y="1667"/>
                    </a:cubicBezTo>
                    <a:cubicBezTo>
                      <a:pt x="15696" y="1032"/>
                      <a:pt x="13583" y="2517"/>
                      <a:pt x="11916" y="4983"/>
                    </a:cubicBezTo>
                    <a:cubicBezTo>
                      <a:pt x="11830" y="5110"/>
                      <a:pt x="11749" y="5237"/>
                      <a:pt x="11669" y="5364"/>
                    </a:cubicBezTo>
                    <a:cubicBezTo>
                      <a:pt x="11645" y="5216"/>
                      <a:pt x="11621" y="5067"/>
                      <a:pt x="11592" y="4917"/>
                    </a:cubicBezTo>
                    <a:cubicBezTo>
                      <a:pt x="11026" y="1994"/>
                      <a:pt x="9665" y="-201"/>
                      <a:pt x="8552" y="14"/>
                    </a:cubicBezTo>
                    <a:cubicBezTo>
                      <a:pt x="7438" y="230"/>
                      <a:pt x="6994" y="2774"/>
                      <a:pt x="7559" y="5697"/>
                    </a:cubicBezTo>
                    <a:cubicBezTo>
                      <a:pt x="7588" y="5847"/>
                      <a:pt x="7621" y="5994"/>
                      <a:pt x="7654" y="6141"/>
                    </a:cubicBezTo>
                    <a:cubicBezTo>
                      <a:pt x="7533" y="6053"/>
                      <a:pt x="7410" y="5965"/>
                      <a:pt x="7283" y="5879"/>
                    </a:cubicBezTo>
                    <a:cubicBezTo>
                      <a:pt x="4816" y="4212"/>
                      <a:pt x="2302" y="3622"/>
                      <a:pt x="1667" y="4562"/>
                    </a:cubicBezTo>
                    <a:cubicBezTo>
                      <a:pt x="1032" y="5502"/>
                      <a:pt x="2517" y="7615"/>
                      <a:pt x="4983" y="9282"/>
                    </a:cubicBezTo>
                    <a:cubicBezTo>
                      <a:pt x="5110" y="9368"/>
                      <a:pt x="5237" y="9449"/>
                      <a:pt x="5364" y="9529"/>
                    </a:cubicBezTo>
                    <a:cubicBezTo>
                      <a:pt x="5216" y="9552"/>
                      <a:pt x="5067" y="9577"/>
                      <a:pt x="4917" y="9606"/>
                    </a:cubicBezTo>
                    <a:cubicBezTo>
                      <a:pt x="1994" y="10172"/>
                      <a:pt x="-201" y="11532"/>
                      <a:pt x="14" y="12646"/>
                    </a:cubicBezTo>
                    <a:cubicBezTo>
                      <a:pt x="230" y="13759"/>
                      <a:pt x="2774" y="14204"/>
                      <a:pt x="5697" y="13639"/>
                    </a:cubicBezTo>
                    <a:cubicBezTo>
                      <a:pt x="5847" y="13610"/>
                      <a:pt x="5994" y="13577"/>
                      <a:pt x="6141" y="13544"/>
                    </a:cubicBezTo>
                    <a:cubicBezTo>
                      <a:pt x="6053" y="13665"/>
                      <a:pt x="5965" y="13788"/>
                      <a:pt x="5879" y="13915"/>
                    </a:cubicBezTo>
                    <a:cubicBezTo>
                      <a:pt x="4212" y="16382"/>
                      <a:pt x="3622" y="18896"/>
                      <a:pt x="4562" y="19531"/>
                    </a:cubicBezTo>
                    <a:cubicBezTo>
                      <a:pt x="5502" y="20166"/>
                      <a:pt x="7615" y="18681"/>
                      <a:pt x="9282" y="16215"/>
                    </a:cubicBezTo>
                    <a:cubicBezTo>
                      <a:pt x="9368" y="16088"/>
                      <a:pt x="9449" y="15961"/>
                      <a:pt x="9529" y="15834"/>
                    </a:cubicBezTo>
                    <a:cubicBezTo>
                      <a:pt x="9553" y="15982"/>
                      <a:pt x="9577" y="16131"/>
                      <a:pt x="9606" y="16281"/>
                    </a:cubicBezTo>
                    <a:cubicBezTo>
                      <a:pt x="10172" y="19204"/>
                      <a:pt x="11533" y="21399"/>
                      <a:pt x="12646" y="21184"/>
                    </a:cubicBezTo>
                    <a:cubicBezTo>
                      <a:pt x="13759" y="20968"/>
                      <a:pt x="14204" y="18424"/>
                      <a:pt x="13639" y="15501"/>
                    </a:cubicBezTo>
                    <a:cubicBezTo>
                      <a:pt x="13609" y="15351"/>
                      <a:pt x="13577" y="15204"/>
                      <a:pt x="13544" y="15057"/>
                    </a:cubicBezTo>
                    <a:cubicBezTo>
                      <a:pt x="13665" y="15145"/>
                      <a:pt x="13788" y="15233"/>
                      <a:pt x="13915" y="15319"/>
                    </a:cubicBezTo>
                    <a:cubicBezTo>
                      <a:pt x="16382" y="16986"/>
                      <a:pt x="18896" y="17576"/>
                      <a:pt x="19531" y="16636"/>
                    </a:cubicBezTo>
                    <a:cubicBezTo>
                      <a:pt x="20166" y="15696"/>
                      <a:pt x="18681" y="13583"/>
                      <a:pt x="16215" y="11916"/>
                    </a:cubicBezTo>
                    <a:cubicBezTo>
                      <a:pt x="16088" y="11830"/>
                      <a:pt x="15961" y="11749"/>
                      <a:pt x="15834" y="11669"/>
                    </a:cubicBezTo>
                    <a:cubicBezTo>
                      <a:pt x="15982" y="11645"/>
                      <a:pt x="16131" y="11621"/>
                      <a:pt x="16281" y="11592"/>
                    </a:cubicBezTo>
                    <a:cubicBezTo>
                      <a:pt x="19204" y="11026"/>
                      <a:pt x="21399" y="9665"/>
                      <a:pt x="21184" y="8552"/>
                    </a:cubicBezTo>
                    <a:close/>
                  </a:path>
                </a:pathLst>
              </a:custGeom>
              <a:solidFill>
                <a:srgbClr val="FF66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6" name="Shape 56"/>
              <p:cNvSpPr/>
              <p:nvPr/>
            </p:nvSpPr>
            <p:spPr>
              <a:xfrm>
                <a:off x="3628980" y="3129148"/>
                <a:ext cx="65004" cy="65004"/>
              </a:xfrm>
              <a:custGeom>
                <a:avLst/>
                <a:gdLst/>
                <a:ahLst/>
                <a:cxnLst>
                  <a:cxn ang="0">
                    <a:pos x="wd2" y="hd2"/>
                  </a:cxn>
                  <a:cxn ang="5400000">
                    <a:pos x="wd2" y="hd2"/>
                  </a:cxn>
                  <a:cxn ang="10800000">
                    <a:pos x="wd2" y="hd2"/>
                  </a:cxn>
                  <a:cxn ang="16200000">
                    <a:pos x="wd2" y="hd2"/>
                  </a:cxn>
                </a:cxnLst>
                <a:rect l="0" t="0" r="r" b="b"/>
                <a:pathLst>
                  <a:path w="19881" h="19881" extrusionOk="0">
                    <a:moveTo>
                      <a:pt x="19698" y="8053"/>
                    </a:moveTo>
                    <a:cubicBezTo>
                      <a:pt x="20740" y="13442"/>
                      <a:pt x="17216" y="18656"/>
                      <a:pt x="11827" y="19698"/>
                    </a:cubicBezTo>
                    <a:cubicBezTo>
                      <a:pt x="6438" y="20740"/>
                      <a:pt x="1224" y="17216"/>
                      <a:pt x="182" y="11827"/>
                    </a:cubicBezTo>
                    <a:cubicBezTo>
                      <a:pt x="-860" y="6438"/>
                      <a:pt x="2664" y="1224"/>
                      <a:pt x="8053" y="182"/>
                    </a:cubicBezTo>
                    <a:cubicBezTo>
                      <a:pt x="13442" y="-860"/>
                      <a:pt x="18656" y="2664"/>
                      <a:pt x="19698" y="8053"/>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73" name="Group 72"/>
            <p:cNvGrpSpPr/>
            <p:nvPr/>
          </p:nvGrpSpPr>
          <p:grpSpPr>
            <a:xfrm>
              <a:off x="4901923" y="3937164"/>
              <a:ext cx="1034790" cy="2365896"/>
              <a:chOff x="669304" y="3715294"/>
              <a:chExt cx="894125" cy="2044285"/>
            </a:xfrm>
          </p:grpSpPr>
          <p:sp>
            <p:nvSpPr>
              <p:cNvPr id="57" name="Shape 57"/>
              <p:cNvSpPr/>
              <p:nvPr/>
            </p:nvSpPr>
            <p:spPr>
              <a:xfrm>
                <a:off x="1060068" y="5285586"/>
                <a:ext cx="113095" cy="4739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8" name="Shape 58"/>
              <p:cNvSpPr/>
              <p:nvPr/>
            </p:nvSpPr>
            <p:spPr>
              <a:xfrm>
                <a:off x="669304" y="4496822"/>
                <a:ext cx="894125" cy="9417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10800" y="21600"/>
                    </a:lnTo>
                    <a:lnTo>
                      <a:pt x="21600" y="21600"/>
                    </a:lnTo>
                    <a:cubicBezTo>
                      <a:pt x="21600" y="21600"/>
                      <a:pt x="10800" y="0"/>
                      <a:pt x="10800" y="0"/>
                    </a:cubicBezTo>
                    <a:close/>
                  </a:path>
                </a:pathLst>
              </a:custGeom>
              <a:solidFill>
                <a:srgbClr val="00800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59"/>
              <p:cNvSpPr/>
              <p:nvPr/>
            </p:nvSpPr>
            <p:spPr>
              <a:xfrm>
                <a:off x="756140" y="4236313"/>
                <a:ext cx="722780" cy="9417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10800" y="21600"/>
                    </a:lnTo>
                    <a:lnTo>
                      <a:pt x="21600" y="21600"/>
                    </a:lnTo>
                    <a:cubicBezTo>
                      <a:pt x="21600" y="21600"/>
                      <a:pt x="10800" y="0"/>
                      <a:pt x="10800" y="0"/>
                    </a:cubicBezTo>
                    <a:close/>
                  </a:path>
                </a:pathLst>
              </a:custGeom>
              <a:solidFill>
                <a:srgbClr val="33CC3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60"/>
              <p:cNvSpPr/>
              <p:nvPr/>
            </p:nvSpPr>
            <p:spPr>
              <a:xfrm>
                <a:off x="821268" y="3975803"/>
                <a:ext cx="602161" cy="9417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10800" y="21600"/>
                    </a:lnTo>
                    <a:lnTo>
                      <a:pt x="21600" y="21600"/>
                    </a:lnTo>
                    <a:cubicBezTo>
                      <a:pt x="21600" y="21600"/>
                      <a:pt x="10800" y="0"/>
                      <a:pt x="10800" y="0"/>
                    </a:cubicBezTo>
                    <a:close/>
                  </a:path>
                </a:pathLst>
              </a:custGeom>
              <a:solidFill>
                <a:srgbClr val="00800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Shape 61"/>
              <p:cNvSpPr/>
              <p:nvPr/>
            </p:nvSpPr>
            <p:spPr>
              <a:xfrm>
                <a:off x="864686" y="3715294"/>
                <a:ext cx="516851" cy="94170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10800" y="21600"/>
                    </a:lnTo>
                    <a:lnTo>
                      <a:pt x="21600" y="21600"/>
                    </a:lnTo>
                    <a:cubicBezTo>
                      <a:pt x="21600" y="21600"/>
                      <a:pt x="10800" y="0"/>
                      <a:pt x="10800" y="0"/>
                    </a:cubicBezTo>
                    <a:close/>
                  </a:path>
                </a:pathLst>
              </a:custGeom>
              <a:solidFill>
                <a:srgbClr val="33CC3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4" name="Shape 62"/>
            <p:cNvSpPr/>
            <p:nvPr/>
          </p:nvSpPr>
          <p:spPr>
            <a:xfrm>
              <a:off x="6046193" y="5954289"/>
              <a:ext cx="4699054" cy="317720"/>
            </a:xfrm>
            <a:custGeom>
              <a:avLst/>
              <a:gdLst/>
              <a:ahLst/>
              <a:cxnLst>
                <a:cxn ang="0">
                  <a:pos x="wd2" y="hd2"/>
                </a:cxn>
                <a:cxn ang="5400000">
                  <a:pos x="wd2" y="hd2"/>
                </a:cxn>
                <a:cxn ang="10800000">
                  <a:pos x="wd2" y="hd2"/>
                </a:cxn>
                <a:cxn ang="16200000">
                  <a:pos x="wd2" y="hd2"/>
                </a:cxn>
              </a:cxnLst>
              <a:rect l="0" t="0" r="r" b="b"/>
              <a:pathLst>
                <a:path w="21600" h="21600" extrusionOk="0">
                  <a:moveTo>
                    <a:pt x="17825" y="0"/>
                  </a:moveTo>
                  <a:cubicBezTo>
                    <a:pt x="17825" y="0"/>
                    <a:pt x="17285" y="21333"/>
                    <a:pt x="17285" y="21333"/>
                  </a:cubicBezTo>
                  <a:lnTo>
                    <a:pt x="17825" y="21333"/>
                  </a:lnTo>
                  <a:lnTo>
                    <a:pt x="18366" y="21333"/>
                  </a:lnTo>
                  <a:lnTo>
                    <a:pt x="17825" y="0"/>
                  </a:lnTo>
                  <a:close/>
                  <a:moveTo>
                    <a:pt x="1618" y="1139"/>
                  </a:moveTo>
                  <a:cubicBezTo>
                    <a:pt x="1618" y="1139"/>
                    <a:pt x="1081" y="20975"/>
                    <a:pt x="1079" y="21048"/>
                  </a:cubicBezTo>
                  <a:lnTo>
                    <a:pt x="540" y="10248"/>
                  </a:lnTo>
                  <a:cubicBezTo>
                    <a:pt x="540" y="10248"/>
                    <a:pt x="0" y="21102"/>
                    <a:pt x="0" y="21102"/>
                  </a:cubicBezTo>
                  <a:lnTo>
                    <a:pt x="540" y="21102"/>
                  </a:lnTo>
                  <a:lnTo>
                    <a:pt x="1082" y="21102"/>
                  </a:lnTo>
                  <a:lnTo>
                    <a:pt x="1080" y="21084"/>
                  </a:lnTo>
                  <a:lnTo>
                    <a:pt x="1618" y="21084"/>
                  </a:lnTo>
                  <a:lnTo>
                    <a:pt x="2157" y="21084"/>
                  </a:lnTo>
                  <a:cubicBezTo>
                    <a:pt x="2157" y="21084"/>
                    <a:pt x="2156" y="21102"/>
                    <a:pt x="2156" y="21102"/>
                  </a:cubicBezTo>
                  <a:lnTo>
                    <a:pt x="2696" y="21102"/>
                  </a:lnTo>
                  <a:lnTo>
                    <a:pt x="3237" y="21102"/>
                  </a:lnTo>
                  <a:lnTo>
                    <a:pt x="3774" y="21102"/>
                  </a:lnTo>
                  <a:lnTo>
                    <a:pt x="4315" y="21102"/>
                  </a:lnTo>
                  <a:lnTo>
                    <a:pt x="4852" y="21102"/>
                  </a:lnTo>
                  <a:lnTo>
                    <a:pt x="5393" y="21102"/>
                  </a:lnTo>
                  <a:lnTo>
                    <a:pt x="4852" y="10248"/>
                  </a:lnTo>
                  <a:cubicBezTo>
                    <a:pt x="4852" y="10248"/>
                    <a:pt x="4316" y="21003"/>
                    <a:pt x="4313" y="21066"/>
                  </a:cubicBezTo>
                  <a:lnTo>
                    <a:pt x="3774" y="10248"/>
                  </a:lnTo>
                  <a:cubicBezTo>
                    <a:pt x="3774" y="10248"/>
                    <a:pt x="3238" y="21003"/>
                    <a:pt x="3235" y="21066"/>
                  </a:cubicBezTo>
                  <a:lnTo>
                    <a:pt x="2696" y="10248"/>
                  </a:lnTo>
                  <a:cubicBezTo>
                    <a:pt x="2696" y="10248"/>
                    <a:pt x="2163" y="20946"/>
                    <a:pt x="2158" y="21048"/>
                  </a:cubicBezTo>
                  <a:lnTo>
                    <a:pt x="1618" y="1139"/>
                  </a:lnTo>
                  <a:close/>
                  <a:moveTo>
                    <a:pt x="11319" y="1708"/>
                  </a:moveTo>
                  <a:cubicBezTo>
                    <a:pt x="11319" y="1708"/>
                    <a:pt x="10779" y="21440"/>
                    <a:pt x="10779" y="21440"/>
                  </a:cubicBezTo>
                  <a:lnTo>
                    <a:pt x="11319" y="21440"/>
                  </a:lnTo>
                  <a:lnTo>
                    <a:pt x="11860" y="21440"/>
                  </a:lnTo>
                  <a:lnTo>
                    <a:pt x="11319" y="1708"/>
                  </a:lnTo>
                  <a:close/>
                  <a:moveTo>
                    <a:pt x="14591" y="2847"/>
                  </a:moveTo>
                  <a:cubicBezTo>
                    <a:pt x="14591" y="2847"/>
                    <a:pt x="14051" y="21315"/>
                    <a:pt x="14051" y="21315"/>
                  </a:cubicBezTo>
                  <a:lnTo>
                    <a:pt x="14591" y="21315"/>
                  </a:lnTo>
                  <a:lnTo>
                    <a:pt x="15133" y="21315"/>
                  </a:lnTo>
                  <a:lnTo>
                    <a:pt x="14591" y="2847"/>
                  </a:lnTo>
                  <a:close/>
                  <a:moveTo>
                    <a:pt x="5930" y="4555"/>
                  </a:moveTo>
                  <a:cubicBezTo>
                    <a:pt x="5930" y="4555"/>
                    <a:pt x="5389" y="21600"/>
                    <a:pt x="5389" y="21600"/>
                  </a:cubicBezTo>
                  <a:lnTo>
                    <a:pt x="5930" y="21600"/>
                  </a:lnTo>
                  <a:lnTo>
                    <a:pt x="6471" y="21600"/>
                  </a:lnTo>
                  <a:lnTo>
                    <a:pt x="5930" y="4555"/>
                  </a:lnTo>
                  <a:close/>
                  <a:moveTo>
                    <a:pt x="7008" y="10248"/>
                  </a:moveTo>
                  <a:cubicBezTo>
                    <a:pt x="7008" y="10248"/>
                    <a:pt x="6467" y="21102"/>
                    <a:pt x="6467" y="21102"/>
                  </a:cubicBezTo>
                  <a:lnTo>
                    <a:pt x="7008" y="21102"/>
                  </a:lnTo>
                  <a:lnTo>
                    <a:pt x="7549" y="21102"/>
                  </a:lnTo>
                  <a:lnTo>
                    <a:pt x="8085" y="21102"/>
                  </a:lnTo>
                  <a:lnTo>
                    <a:pt x="8627" y="21102"/>
                  </a:lnTo>
                  <a:lnTo>
                    <a:pt x="9163" y="21102"/>
                  </a:lnTo>
                  <a:lnTo>
                    <a:pt x="9705" y="21102"/>
                  </a:lnTo>
                  <a:lnTo>
                    <a:pt x="10241" y="21102"/>
                  </a:lnTo>
                  <a:lnTo>
                    <a:pt x="10783" y="21102"/>
                  </a:lnTo>
                  <a:lnTo>
                    <a:pt x="10241" y="10248"/>
                  </a:lnTo>
                  <a:cubicBezTo>
                    <a:pt x="10241" y="10248"/>
                    <a:pt x="9705" y="21003"/>
                    <a:pt x="9702" y="21066"/>
                  </a:cubicBezTo>
                  <a:lnTo>
                    <a:pt x="9163" y="10248"/>
                  </a:lnTo>
                  <a:cubicBezTo>
                    <a:pt x="9163" y="10248"/>
                    <a:pt x="8627" y="21003"/>
                    <a:pt x="8624" y="21066"/>
                  </a:cubicBezTo>
                  <a:lnTo>
                    <a:pt x="8085" y="10248"/>
                  </a:lnTo>
                  <a:cubicBezTo>
                    <a:pt x="8085" y="10248"/>
                    <a:pt x="7550" y="21003"/>
                    <a:pt x="7546" y="21066"/>
                  </a:cubicBezTo>
                  <a:lnTo>
                    <a:pt x="7008" y="10248"/>
                  </a:lnTo>
                  <a:close/>
                  <a:moveTo>
                    <a:pt x="12397" y="10248"/>
                  </a:moveTo>
                  <a:cubicBezTo>
                    <a:pt x="12397" y="10248"/>
                    <a:pt x="11857" y="21102"/>
                    <a:pt x="11857" y="21102"/>
                  </a:cubicBezTo>
                  <a:lnTo>
                    <a:pt x="12397" y="21102"/>
                  </a:lnTo>
                  <a:lnTo>
                    <a:pt x="12938" y="21102"/>
                  </a:lnTo>
                  <a:lnTo>
                    <a:pt x="12397" y="10248"/>
                  </a:lnTo>
                  <a:close/>
                  <a:moveTo>
                    <a:pt x="13513" y="10248"/>
                  </a:moveTo>
                  <a:cubicBezTo>
                    <a:pt x="13513" y="10248"/>
                    <a:pt x="12973" y="21102"/>
                    <a:pt x="12973" y="21102"/>
                  </a:cubicBezTo>
                  <a:lnTo>
                    <a:pt x="13513" y="21102"/>
                  </a:lnTo>
                  <a:lnTo>
                    <a:pt x="14055" y="21102"/>
                  </a:lnTo>
                  <a:lnTo>
                    <a:pt x="13513" y="10248"/>
                  </a:lnTo>
                  <a:close/>
                  <a:moveTo>
                    <a:pt x="15669" y="10248"/>
                  </a:moveTo>
                  <a:cubicBezTo>
                    <a:pt x="15669" y="10248"/>
                    <a:pt x="15129" y="21102"/>
                    <a:pt x="15129" y="21102"/>
                  </a:cubicBezTo>
                  <a:lnTo>
                    <a:pt x="15669" y="21102"/>
                  </a:lnTo>
                  <a:lnTo>
                    <a:pt x="16211" y="21102"/>
                  </a:lnTo>
                  <a:lnTo>
                    <a:pt x="16747" y="21102"/>
                  </a:lnTo>
                  <a:lnTo>
                    <a:pt x="17288" y="21102"/>
                  </a:lnTo>
                  <a:lnTo>
                    <a:pt x="16747" y="10248"/>
                  </a:lnTo>
                  <a:cubicBezTo>
                    <a:pt x="16747" y="10248"/>
                    <a:pt x="16211" y="21003"/>
                    <a:pt x="16208" y="21066"/>
                  </a:cubicBezTo>
                  <a:lnTo>
                    <a:pt x="15669" y="10248"/>
                  </a:lnTo>
                  <a:close/>
                  <a:moveTo>
                    <a:pt x="18903" y="10248"/>
                  </a:moveTo>
                  <a:cubicBezTo>
                    <a:pt x="18903" y="10248"/>
                    <a:pt x="18363" y="21102"/>
                    <a:pt x="18363" y="21102"/>
                  </a:cubicBezTo>
                  <a:lnTo>
                    <a:pt x="18903" y="21102"/>
                  </a:lnTo>
                  <a:lnTo>
                    <a:pt x="19444" y="21102"/>
                  </a:lnTo>
                  <a:lnTo>
                    <a:pt x="19981" y="21102"/>
                  </a:lnTo>
                  <a:lnTo>
                    <a:pt x="20518" y="21102"/>
                  </a:lnTo>
                  <a:lnTo>
                    <a:pt x="20522" y="21102"/>
                  </a:lnTo>
                  <a:lnTo>
                    <a:pt x="21059" y="21102"/>
                  </a:lnTo>
                  <a:lnTo>
                    <a:pt x="21600" y="21102"/>
                  </a:lnTo>
                  <a:cubicBezTo>
                    <a:pt x="21600" y="21102"/>
                    <a:pt x="21059" y="10248"/>
                    <a:pt x="21059" y="10248"/>
                  </a:cubicBezTo>
                  <a:lnTo>
                    <a:pt x="20521" y="21066"/>
                  </a:lnTo>
                  <a:lnTo>
                    <a:pt x="19981" y="10248"/>
                  </a:lnTo>
                  <a:cubicBezTo>
                    <a:pt x="19981" y="10248"/>
                    <a:pt x="19447" y="20987"/>
                    <a:pt x="19443" y="21066"/>
                  </a:cubicBezTo>
                  <a:lnTo>
                    <a:pt x="18903" y="10248"/>
                  </a:ln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5" name="Shape 63"/>
            <p:cNvSpPr/>
            <p:nvPr/>
          </p:nvSpPr>
          <p:spPr>
            <a:xfrm>
              <a:off x="2986268" y="6239381"/>
              <a:ext cx="9449113" cy="15894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21513" y="21600"/>
                    <a:pt x="21405" y="21600"/>
                  </a:cubicBezTo>
                  <a:lnTo>
                    <a:pt x="195" y="21600"/>
                  </a:lnTo>
                  <a:cubicBezTo>
                    <a:pt x="87" y="21600"/>
                    <a:pt x="0" y="16765"/>
                    <a:pt x="0" y="10800"/>
                  </a:cubicBezTo>
                  <a:lnTo>
                    <a:pt x="0" y="10800"/>
                  </a:lnTo>
                  <a:cubicBezTo>
                    <a:pt x="0" y="4835"/>
                    <a:pt x="87" y="0"/>
                    <a:pt x="195" y="0"/>
                  </a:cubicBezTo>
                  <a:lnTo>
                    <a:pt x="21405" y="0"/>
                  </a:lnTo>
                  <a:cubicBezTo>
                    <a:pt x="21513" y="0"/>
                    <a:pt x="21600" y="4835"/>
                    <a:pt x="21600" y="10800"/>
                  </a:cubicBezTo>
                  <a:cubicBezTo>
                    <a:pt x="21600" y="10800"/>
                    <a:pt x="21600" y="10800"/>
                    <a:pt x="21600" y="1080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8" name="矩形 77"/>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636905" y="1124585"/>
            <a:ext cx="7870190" cy="922020"/>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（4）打开浏览器，访问http://localhost即可看到欢迎界面，如图11</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1所示。</a:t>
            </a:r>
          </a:p>
        </p:txBody>
      </p:sp>
      <p:pic>
        <p:nvPicPr>
          <p:cNvPr id="4" name="图片 3" descr="11-1"/>
          <p:cNvPicPr>
            <a:picLocks noChangeAspect="1"/>
          </p:cNvPicPr>
          <p:nvPr/>
        </p:nvPicPr>
        <p:blipFill>
          <a:blip r:embed="rId2"/>
          <a:stretch>
            <a:fillRect/>
          </a:stretch>
        </p:blipFill>
        <p:spPr>
          <a:xfrm>
            <a:off x="2494280" y="1900555"/>
            <a:ext cx="4155440" cy="2819400"/>
          </a:xfrm>
          <a:prstGeom prst="rect">
            <a:avLst/>
          </a:prstGeom>
        </p:spPr>
      </p:pic>
      <p:sp>
        <p:nvSpPr>
          <p:cNvPr id="8" name="文本框 7"/>
          <p:cNvSpPr txBox="1"/>
          <p:nvPr/>
        </p:nvSpPr>
        <p:spPr>
          <a:xfrm>
            <a:off x="3196590" y="4719955"/>
            <a:ext cx="2750820" cy="368300"/>
          </a:xfrm>
          <a:prstGeom prst="rect">
            <a:avLst/>
          </a:prstGeom>
          <a:noFill/>
        </p:spPr>
        <p:txBody>
          <a:bodyPr wrap="square" rtlCol="0" anchor="t">
            <a:spAutoFit/>
          </a:bodyPr>
          <a:lstStyle/>
          <a:p>
            <a:r>
              <a:rPr lang="zh-CN" altLang="en-US" dirty="0" smtClean="0">
                <a:solidFill>
                  <a:srgbClr val="002060"/>
                </a:solidFill>
                <a:latin typeface="微软雅黑" panose="020B0503020204020204" pitchFamily="34" charset="-122"/>
                <a:ea typeface="微软雅黑" panose="020B0503020204020204" pitchFamily="34" charset="-122"/>
              </a:rPr>
              <a:t>图11</a:t>
            </a:r>
            <a:r>
              <a:rPr lang="en-US" altLang="zh-CN" dirty="0" smtClean="0">
                <a:solidFill>
                  <a:srgbClr val="002060"/>
                </a:solidFill>
                <a:latin typeface="微软雅黑" panose="020B0503020204020204" pitchFamily="34" charset="-122"/>
                <a:ea typeface="微软雅黑" panose="020B0503020204020204" pitchFamily="34" charset="-122"/>
              </a:rPr>
              <a:t>-</a:t>
            </a:r>
            <a:r>
              <a:rPr lang="zh-CN" altLang="en-US" dirty="0" smtClean="0">
                <a:solidFill>
                  <a:srgbClr val="002060"/>
                </a:solidFill>
                <a:latin typeface="微软雅黑" panose="020B0503020204020204" pitchFamily="34" charset="-122"/>
                <a:ea typeface="微软雅黑" panose="020B0503020204020204" pitchFamily="34" charset="-122"/>
              </a:rPr>
              <a:t>1 Apache欢迎界面</a:t>
            </a:r>
          </a:p>
        </p:txBody>
      </p:sp>
      <p:sp>
        <p:nvSpPr>
          <p:cNvPr id="77" name="矩形 76"/>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下箭头标注 5"/>
          <p:cNvSpPr/>
          <p:nvPr/>
        </p:nvSpPr>
        <p:spPr>
          <a:xfrm>
            <a:off x="683895" y="1275715"/>
            <a:ext cx="7847965" cy="3717925"/>
          </a:xfrm>
          <a:prstGeom prst="downArrowCallout">
            <a:avLst>
              <a:gd name="adj1" fmla="val 25000"/>
              <a:gd name="adj2" fmla="val 25000"/>
              <a:gd name="adj3" fmla="val 17797"/>
              <a:gd name="adj4" fmla="val 6952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08660" y="1268095"/>
            <a:ext cx="7932420" cy="258445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通过yum安装的Apache，其默认配置文件主目录位于/etc/httpd下，/etc/httpd/conf/httpd.conf是主配置文件；Apache的模块位于/usr/lib64/httpd/modules目录下，模块的配置文件位于/etc/httpd/conf.modules.d/目录下；Web根目录位于/var/www/html/目录下，日志文件位于/var/log/httpd/目录下。</a:t>
            </a:r>
          </a:p>
          <a:p>
            <a:pPr>
              <a:lnSpc>
                <a:spcPct val="150000"/>
              </a:lnSpc>
            </a:pPr>
            <a:r>
              <a:rPr dirty="0" smtClean="0">
                <a:solidFill>
                  <a:schemeClr val="tx1"/>
                </a:solidFill>
                <a:latin typeface="微软雅黑" panose="020B0503020204020204" pitchFamily="34" charset="-122"/>
                <a:ea typeface="微软雅黑" panose="020B0503020204020204" pitchFamily="34" charset="-122"/>
              </a:rPr>
              <a:t>        在/usr/lib64/httpd/modules目录中，可以看到有很多Apache模块。</a:t>
            </a:r>
          </a:p>
        </p:txBody>
      </p:sp>
      <p:sp>
        <p:nvSpPr>
          <p:cNvPr id="9" name="太阳形 8"/>
          <p:cNvSpPr/>
          <p:nvPr/>
        </p:nvSpPr>
        <p:spPr>
          <a:xfrm>
            <a:off x="71120" y="3546475"/>
            <a:ext cx="1511935" cy="1511935"/>
          </a:xfrm>
          <a:prstGeom prst="sun">
            <a:avLst/>
          </a:prstGeom>
          <a:ln>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
        <p:nvSpPr>
          <p:cNvPr id="10" name="矩形 9"/>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pic>
        <p:nvPicPr>
          <p:cNvPr id="5" name="图片 4"/>
          <p:cNvPicPr>
            <a:picLocks noChangeAspect="1"/>
          </p:cNvPicPr>
          <p:nvPr/>
        </p:nvPicPr>
        <p:blipFill>
          <a:blip r:embed="rId2"/>
          <a:stretch>
            <a:fillRect/>
          </a:stretch>
        </p:blipFill>
        <p:spPr>
          <a:xfrm>
            <a:off x="941070" y="1476375"/>
            <a:ext cx="7262495" cy="2733040"/>
          </a:xfrm>
          <a:prstGeom prst="rect">
            <a:avLst/>
          </a:prstGeom>
        </p:spPr>
      </p:pic>
      <p:pic>
        <p:nvPicPr>
          <p:cNvPr id="4" name="图片 3" descr="优品PPT3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325870" y="3202305"/>
            <a:ext cx="1941195" cy="1941195"/>
          </a:xfrm>
          <a:prstGeom prst="rect">
            <a:avLst/>
          </a:prstGeom>
        </p:spPr>
      </p:pic>
      <p:sp>
        <p:nvSpPr>
          <p:cNvPr id="6" name="矩形 5"/>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42975" y="2873375"/>
            <a:ext cx="7258050" cy="1266825"/>
          </a:xfrm>
          <a:prstGeom prst="rect">
            <a:avLst/>
          </a:prstGeom>
        </p:spPr>
      </p:pic>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08660" y="1124585"/>
            <a:ext cx="7932420" cy="175323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这些模块均是Apache默认安装的，但某些模块并不需要，为保障httpd高效、安全地工作，可以禁用一些模块，以便提高Apache的性能，减少占用的内存。禁用方法非常简单，只需要编辑/etc/httpd/conf.modules.d/目录下的每个文件，删除或注释掉不需要的模块即可。</a:t>
            </a:r>
          </a:p>
        </p:txBody>
      </p:sp>
      <p:sp>
        <p:nvSpPr>
          <p:cNvPr id="9" name="太阳形 8"/>
          <p:cNvSpPr/>
          <p:nvPr/>
        </p:nvSpPr>
        <p:spPr>
          <a:xfrm>
            <a:off x="7501890" y="3559810"/>
            <a:ext cx="1511935" cy="1511935"/>
          </a:xfrm>
          <a:prstGeom prst="sun">
            <a:avLst/>
          </a:prstGeom>
          <a:ln>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
        <p:nvSpPr>
          <p:cNvPr id="5" name="矩形 4"/>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上箭头标注 9"/>
          <p:cNvSpPr/>
          <p:nvPr/>
        </p:nvSpPr>
        <p:spPr>
          <a:xfrm>
            <a:off x="3914140" y="2892425"/>
            <a:ext cx="3887470" cy="2053590"/>
          </a:xfrm>
          <a:prstGeom prst="upArrowCallout">
            <a:avLst/>
          </a:prstGeom>
          <a:noFill/>
          <a:ln w="28575">
            <a:solidFill>
              <a:srgbClr val="00B050"/>
            </a:solidFill>
            <a:prstDash val="lgDash"/>
          </a:ln>
          <a:extLst>
            <a:ext uri="{909E8E84-426E-40DD-AFC4-6F175D3DCCD1}">
              <a14:hiddenFill xmlns:a14="http://schemas.microsoft.com/office/drawing/2010/main">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14:hiddenFill>
            </a:ext>
          </a:ex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08660" y="1124585"/>
            <a:ext cx="7932420" cy="50673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（5）创建站点所在目录，新建主页并添加内容。</a:t>
            </a:r>
          </a:p>
        </p:txBody>
      </p:sp>
      <p:pic>
        <p:nvPicPr>
          <p:cNvPr id="5" name="图片 4"/>
          <p:cNvPicPr>
            <a:picLocks noChangeAspect="1"/>
          </p:cNvPicPr>
          <p:nvPr/>
        </p:nvPicPr>
        <p:blipFill>
          <a:blip r:embed="rId2"/>
          <a:stretch>
            <a:fillRect/>
          </a:stretch>
        </p:blipFill>
        <p:spPr>
          <a:xfrm>
            <a:off x="1134745" y="1694180"/>
            <a:ext cx="6874510" cy="1198245"/>
          </a:xfrm>
          <a:prstGeom prst="rect">
            <a:avLst/>
          </a:prstGeom>
        </p:spPr>
      </p:pic>
      <p:sp>
        <p:nvSpPr>
          <p:cNvPr id="6" name="文本框 5"/>
          <p:cNvSpPr txBox="1"/>
          <p:nvPr/>
        </p:nvSpPr>
        <p:spPr>
          <a:xfrm>
            <a:off x="3766820" y="3619500"/>
            <a:ext cx="2632710" cy="50673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添加如下内容：</a:t>
            </a:r>
          </a:p>
        </p:txBody>
      </p:sp>
      <p:pic>
        <p:nvPicPr>
          <p:cNvPr id="8" name="图片 7"/>
          <p:cNvPicPr>
            <a:picLocks noChangeAspect="1"/>
          </p:cNvPicPr>
          <p:nvPr/>
        </p:nvPicPr>
        <p:blipFill>
          <a:blip r:embed="rId3"/>
          <a:srcRect b="12299"/>
          <a:stretch>
            <a:fillRect/>
          </a:stretch>
        </p:blipFill>
        <p:spPr>
          <a:xfrm>
            <a:off x="4243070" y="4197985"/>
            <a:ext cx="3219450" cy="484505"/>
          </a:xfrm>
          <a:prstGeom prst="rect">
            <a:avLst/>
          </a:prstGeom>
        </p:spPr>
      </p:pic>
      <p:sp>
        <p:nvSpPr>
          <p:cNvPr id="12" name="矩形 11"/>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矩形 6"/>
          <p:cNvSpPr/>
          <p:nvPr/>
        </p:nvSpPr>
        <p:spPr>
          <a:xfrm rot="13500000">
            <a:off x="328262" y="414892"/>
            <a:ext cx="218567" cy="218567"/>
          </a:xfrm>
          <a:prstGeom prst="rect">
            <a:avLst/>
          </a:prstGeom>
          <a:solidFill>
            <a:schemeClr val="accent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rot="13500000">
            <a:off x="518354" y="440294"/>
            <a:ext cx="167761" cy="167762"/>
          </a:xfrm>
          <a:prstGeom prst="rect">
            <a:avLst/>
          </a:prstGeom>
          <a:solidFill>
            <a:schemeClr val="accent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776334" y="306020"/>
            <a:ext cx="1407674" cy="460375"/>
          </a:xfrm>
          <a:prstGeom prst="rect">
            <a:avLst/>
          </a:prstGeom>
          <a:ln w="31750">
            <a:solidFill>
              <a:schemeClr val="accent1"/>
            </a:solidFill>
            <a:prstDash val="sysDot"/>
          </a:ln>
        </p:spPr>
        <p:txBody>
          <a:bodyPr wrap="square">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学习目标</a:t>
            </a:r>
          </a:p>
        </p:txBody>
      </p:sp>
      <p:sp>
        <p:nvSpPr>
          <p:cNvPr id="5" name="文本框 4"/>
          <p:cNvSpPr txBox="1"/>
          <p:nvPr/>
        </p:nvSpPr>
        <p:spPr>
          <a:xfrm>
            <a:off x="887730" y="748030"/>
            <a:ext cx="7369175" cy="4044978"/>
          </a:xfrm>
          <a:prstGeom prst="ellipse">
            <a:avLst/>
          </a:prstGeom>
        </p:spPr>
        <p:style>
          <a:lnRef idx="1">
            <a:schemeClr val="accent6"/>
          </a:lnRef>
          <a:fillRef idx="2">
            <a:schemeClr val="accent6"/>
          </a:fillRef>
          <a:effectRef idx="1">
            <a:schemeClr val="accent6"/>
          </a:effectRef>
          <a:fontRef idx="minor">
            <a:schemeClr val="dk1"/>
          </a:fontRef>
        </p:style>
        <p:txBody>
          <a:bodyPr wrap="square" rtlCol="0" anchor="t">
            <a:spAutoFit/>
          </a:bodyPr>
          <a:lstStyle/>
          <a:p>
            <a:pPr marL="342900" indent="-342900">
              <a:lnSpc>
                <a:spcPct val="150000"/>
              </a:lnSpc>
              <a:buFont typeface="Wingdings" panose="05000000000000000000" charset="0"/>
              <a:buChar char="u"/>
            </a:pPr>
            <a:r>
              <a:rPr lang="zh-CN" altLang="en-US" sz="2000" dirty="0" smtClean="0">
                <a:solidFill>
                  <a:schemeClr val="tx1"/>
                </a:solidFill>
                <a:latin typeface="微软雅黑" panose="020B0503020204020204" pitchFamily="34" charset="-122"/>
                <a:ea typeface="微软雅黑" panose="020B0503020204020204" pitchFamily="34" charset="-122"/>
              </a:rPr>
              <a:t>了解LAMP的概念。</a:t>
            </a:r>
          </a:p>
          <a:p>
            <a:pPr marL="342900" indent="-342900">
              <a:lnSpc>
                <a:spcPct val="150000"/>
              </a:lnSpc>
              <a:buFont typeface="Wingdings" panose="05000000000000000000" charset="0"/>
              <a:buChar char="u"/>
            </a:pPr>
            <a:r>
              <a:rPr lang="zh-CN" altLang="en-US" sz="2000" dirty="0" smtClean="0">
                <a:solidFill>
                  <a:schemeClr val="tx1"/>
                </a:solidFill>
                <a:latin typeface="微软雅黑" panose="020B0503020204020204" pitchFamily="34" charset="-122"/>
                <a:ea typeface="微软雅黑" panose="020B0503020204020204" pitchFamily="34" charset="-122"/>
              </a:rPr>
              <a:t>了解数据备份与恢复的相关知识。</a:t>
            </a:r>
          </a:p>
          <a:p>
            <a:pPr marL="342900" indent="-342900">
              <a:lnSpc>
                <a:spcPct val="150000"/>
              </a:lnSpc>
              <a:buFont typeface="Wingdings" panose="05000000000000000000" charset="0"/>
              <a:buChar char="u"/>
            </a:pPr>
            <a:r>
              <a:rPr lang="zh-CN" altLang="en-US" sz="2000" dirty="0" smtClean="0">
                <a:solidFill>
                  <a:schemeClr val="tx1"/>
                </a:solidFill>
                <a:latin typeface="微软雅黑" panose="020B0503020204020204" pitchFamily="34" charset="-122"/>
                <a:ea typeface="微软雅黑" panose="020B0503020204020204" pitchFamily="34" charset="-122"/>
              </a:rPr>
              <a:t>掌握Apache服务的安装与配置过程。</a:t>
            </a:r>
          </a:p>
          <a:p>
            <a:pPr marL="342900" indent="-342900">
              <a:lnSpc>
                <a:spcPct val="150000"/>
              </a:lnSpc>
              <a:buFont typeface="Wingdings" panose="05000000000000000000" charset="0"/>
              <a:buChar char="u"/>
            </a:pPr>
            <a:r>
              <a:rPr lang="zh-CN" altLang="en-US" sz="2000" dirty="0" smtClean="0">
                <a:solidFill>
                  <a:schemeClr val="tx1"/>
                </a:solidFill>
                <a:latin typeface="微软雅黑" panose="020B0503020204020204" pitchFamily="34" charset="-122"/>
                <a:ea typeface="微软雅黑" panose="020B0503020204020204" pitchFamily="34" charset="-122"/>
              </a:rPr>
              <a:t>掌握PHP服务的安装与配置过程。</a:t>
            </a:r>
          </a:p>
          <a:p>
            <a:pPr marL="342900" indent="-342900">
              <a:lnSpc>
                <a:spcPct val="150000"/>
              </a:lnSpc>
              <a:buFont typeface="Wingdings" panose="05000000000000000000" charset="0"/>
              <a:buChar char="u"/>
            </a:pPr>
            <a:r>
              <a:rPr lang="zh-CN" altLang="en-US" sz="2000" dirty="0" smtClean="0">
                <a:solidFill>
                  <a:schemeClr val="tx1"/>
                </a:solidFill>
                <a:latin typeface="微软雅黑" panose="020B0503020204020204" pitchFamily="34" charset="-122"/>
                <a:ea typeface="微软雅黑" panose="020B0503020204020204" pitchFamily="34" charset="-122"/>
              </a:rPr>
              <a:t>掌握MySQL的安装及维护方法。</a:t>
            </a:r>
          </a:p>
          <a:p>
            <a:pPr marL="342900" indent="-342900">
              <a:lnSpc>
                <a:spcPct val="150000"/>
              </a:lnSpc>
              <a:buFont typeface="Wingdings" panose="05000000000000000000" charset="0"/>
              <a:buChar char="u"/>
            </a:pPr>
            <a:r>
              <a:rPr lang="zh-CN" altLang="en-US" sz="2000" dirty="0" smtClean="0">
                <a:solidFill>
                  <a:schemeClr val="tx1"/>
                </a:solidFill>
                <a:latin typeface="微软雅黑" panose="020B0503020204020204" pitchFamily="34" charset="-122"/>
                <a:ea typeface="微软雅黑" panose="020B0503020204020204" pitchFamily="34" charset="-122"/>
              </a:rPr>
              <a:t>掌握LAMP Redis的配置方法。</a:t>
            </a:r>
          </a:p>
        </p:txBody>
      </p:sp>
      <p:pic>
        <p:nvPicPr>
          <p:cNvPr id="2" name="图片 1" descr="timg[1]"/>
          <p:cNvPicPr>
            <a:picLocks noChangeAspect="1"/>
          </p:cNvPicPr>
          <p:nvPr/>
        </p:nvPicPr>
        <p:blipFill>
          <a:blip r:embed="rId2">
            <a:clrChange>
              <a:clrFrom>
                <a:srgbClr val="F6F6F6">
                  <a:alpha val="100000"/>
                </a:srgbClr>
              </a:clrFrom>
              <a:clrTo>
                <a:srgbClr val="F6F6F6">
                  <a:alpha val="100000"/>
                  <a:alpha val="0"/>
                </a:srgbClr>
              </a:clrTo>
            </a:clrChange>
          </a:blip>
          <a:stretch>
            <a:fillRect/>
          </a:stretch>
        </p:blipFill>
        <p:spPr>
          <a:xfrm>
            <a:off x="6777990" y="2821940"/>
            <a:ext cx="1369695" cy="23215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08660" y="1411605"/>
            <a:ext cx="7932420" cy="1924405"/>
          </a:xfrm>
          <a:prstGeom prst="roundRect">
            <a:avLst/>
          </a:prstGeom>
          <a:solidFill>
            <a:srgbClr val="F0E1C0"/>
          </a:solid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（6）为了配置虚拟站点，本例采用基于域名实现虚拟主机的方法，执行命令创建配置文件/etc/httpd/conf.d/yst.conf，添加文件内容如下所示。添加内容后可执行“httpd </a:t>
            </a:r>
            <a:r>
              <a:rPr lang="en-US" dirty="0" smtClean="0">
                <a:solidFill>
                  <a:schemeClr val="tx1"/>
                </a:solidFill>
                <a:latin typeface="微软雅黑" panose="020B0503020204020204" pitchFamily="34" charset="-122"/>
                <a:ea typeface="微软雅黑" panose="020B0503020204020204" pitchFamily="34" charset="-122"/>
              </a:rPr>
              <a:t>-</a:t>
            </a:r>
            <a:r>
              <a:rPr dirty="0" smtClean="0">
                <a:solidFill>
                  <a:schemeClr val="tx1"/>
                </a:solidFill>
                <a:latin typeface="微软雅黑" panose="020B0503020204020204" pitchFamily="34" charset="-122"/>
                <a:ea typeface="微软雅黑" panose="020B0503020204020204" pitchFamily="34" charset="-122"/>
              </a:rPr>
              <a:t>t”命令检查是否有语法错误，出现Syntax OK表示正确无误。</a:t>
            </a:r>
          </a:p>
        </p:txBody>
      </p:sp>
      <p:pic>
        <p:nvPicPr>
          <p:cNvPr id="4" name="图片 3"/>
          <p:cNvPicPr>
            <a:picLocks noChangeAspect="1"/>
          </p:cNvPicPr>
          <p:nvPr/>
        </p:nvPicPr>
        <p:blipFill>
          <a:blip r:embed="rId2"/>
          <a:stretch>
            <a:fillRect/>
          </a:stretch>
        </p:blipFill>
        <p:spPr>
          <a:xfrm>
            <a:off x="1647825" y="3576320"/>
            <a:ext cx="5848350" cy="876300"/>
          </a:xfrm>
          <a:prstGeom prst="rect">
            <a:avLst/>
          </a:prstGeom>
        </p:spPr>
      </p:pic>
      <p:sp>
        <p:nvSpPr>
          <p:cNvPr id="5" name="矩形 4"/>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80415" y="1124585"/>
            <a:ext cx="2832100" cy="50673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添加如下内容：</a:t>
            </a:r>
          </a:p>
        </p:txBody>
      </p:sp>
      <p:pic>
        <p:nvPicPr>
          <p:cNvPr id="4" name="图片 3"/>
          <p:cNvPicPr>
            <a:picLocks noChangeAspect="1"/>
          </p:cNvPicPr>
          <p:nvPr/>
        </p:nvPicPr>
        <p:blipFill>
          <a:blip r:embed="rId2"/>
          <a:stretch>
            <a:fillRect/>
          </a:stretch>
        </p:blipFill>
        <p:spPr>
          <a:xfrm>
            <a:off x="1887220" y="1631315"/>
            <a:ext cx="6008370" cy="3432810"/>
          </a:xfrm>
          <a:prstGeom prst="rect">
            <a:avLst/>
          </a:prstGeom>
        </p:spPr>
      </p:pic>
      <p:sp>
        <p:nvSpPr>
          <p:cNvPr id="5" name="圆角右箭头 4"/>
          <p:cNvSpPr/>
          <p:nvPr/>
        </p:nvSpPr>
        <p:spPr>
          <a:xfrm rot="10800000" flipH="1">
            <a:off x="1480185" y="1564005"/>
            <a:ext cx="937260" cy="979170"/>
          </a:xfrm>
          <a:prstGeom prst="bentArrow">
            <a:avLst>
              <a:gd name="adj1" fmla="val 19264"/>
              <a:gd name="adj2" fmla="val 25000"/>
              <a:gd name="adj3" fmla="val 25000"/>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
        <p:nvSpPr>
          <p:cNvPr id="6" name="矩形 5"/>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白板11"/>
          <p:cNvPicPr>
            <a:picLocks noChangeAspect="1"/>
          </p:cNvPicPr>
          <p:nvPr/>
        </p:nvPicPr>
        <p:blipFill>
          <a:blip r:embed="rId2">
            <a:clrChange>
              <a:clrFrom>
                <a:srgbClr val="FFFFFF">
                  <a:alpha val="100000"/>
                </a:srgbClr>
              </a:clrFrom>
              <a:clrTo>
                <a:srgbClr val="FFFFFF">
                  <a:alpha val="100000"/>
                  <a:alpha val="0"/>
                </a:srgbClr>
              </a:clrTo>
            </a:clrChange>
          </a:blip>
          <a:srcRect t="17326" b="9444"/>
          <a:stretch>
            <a:fillRect/>
          </a:stretch>
        </p:blipFill>
        <p:spPr>
          <a:xfrm>
            <a:off x="935355" y="631825"/>
            <a:ext cx="7798435" cy="4468495"/>
          </a:xfrm>
          <a:prstGeom prst="rect">
            <a:avLst/>
          </a:prstGeom>
        </p:spPr>
      </p:pic>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1765300" y="1568450"/>
            <a:ext cx="4670425" cy="341503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在/etc/httpd目录下有conf.d目录，默认情况下，该目录下所有以“.conf”结尾的文件都会被读取。因此，很多情况下，用户无须修改主配置文件/etc/httpd/conf/httpd.conf，而只须在conf.d目录下新建一个以“.conf”结尾的文件来完成各种配置，如本例中的yst.conf文件。</a:t>
            </a:r>
          </a:p>
        </p:txBody>
      </p:sp>
      <p:sp>
        <p:nvSpPr>
          <p:cNvPr id="6" name="圆柱形 5"/>
          <p:cNvSpPr/>
          <p:nvPr/>
        </p:nvSpPr>
        <p:spPr>
          <a:xfrm>
            <a:off x="7740015" y="554990"/>
            <a:ext cx="791845" cy="1008380"/>
          </a:xfrm>
          <a:prstGeom prst="can">
            <a:avLst/>
          </a:prstGeom>
          <a:solidFill>
            <a:srgbClr val="B5655E"/>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
        <p:nvSpPr>
          <p:cNvPr id="8" name="矩形 7"/>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636905" y="1052830"/>
            <a:ext cx="7932420" cy="175323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7）在测试的客户端（Windows系统中）配置本地hosts，配置文件位于C:＼Windows＼System32＼drivers＼etc目录中，添加如下内容，注意IP地址是虚拟机CentOS的IP地址，可以通过ifconfig命令查看。这样就可以在Windows的浏览器中通过该域名访问Apache站点。</a:t>
            </a:r>
          </a:p>
        </p:txBody>
      </p:sp>
      <p:pic>
        <p:nvPicPr>
          <p:cNvPr id="4" name="图片 3"/>
          <p:cNvPicPr>
            <a:picLocks noChangeAspect="1"/>
          </p:cNvPicPr>
          <p:nvPr/>
        </p:nvPicPr>
        <p:blipFill>
          <a:blip r:embed="rId2"/>
          <a:stretch>
            <a:fillRect/>
          </a:stretch>
        </p:blipFill>
        <p:spPr>
          <a:xfrm>
            <a:off x="2916555" y="2806065"/>
            <a:ext cx="5892165" cy="482600"/>
          </a:xfrm>
          <a:prstGeom prst="rect">
            <a:avLst/>
          </a:prstGeom>
        </p:spPr>
      </p:pic>
      <p:sp>
        <p:nvSpPr>
          <p:cNvPr id="5" name="文本框 4"/>
          <p:cNvSpPr txBox="1"/>
          <p:nvPr/>
        </p:nvSpPr>
        <p:spPr>
          <a:xfrm>
            <a:off x="650240" y="3246755"/>
            <a:ext cx="7932420" cy="92202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（8）为了能够在Windows客户端进行访问，需要关闭SELinux和防火墙，并重新启动Apache。</a:t>
            </a:r>
          </a:p>
        </p:txBody>
      </p:sp>
      <p:pic>
        <p:nvPicPr>
          <p:cNvPr id="6" name="图片 5"/>
          <p:cNvPicPr>
            <a:picLocks noChangeAspect="1"/>
          </p:cNvPicPr>
          <p:nvPr/>
        </p:nvPicPr>
        <p:blipFill>
          <a:blip r:embed="rId3"/>
          <a:stretch>
            <a:fillRect/>
          </a:stretch>
        </p:blipFill>
        <p:spPr>
          <a:xfrm>
            <a:off x="2882265" y="3877310"/>
            <a:ext cx="5899150" cy="1156335"/>
          </a:xfrm>
          <a:prstGeom prst="rect">
            <a:avLst/>
          </a:prstGeom>
        </p:spPr>
      </p:pic>
      <p:sp>
        <p:nvSpPr>
          <p:cNvPr id="8" name="虚尾箭头 7"/>
          <p:cNvSpPr/>
          <p:nvPr/>
        </p:nvSpPr>
        <p:spPr>
          <a:xfrm>
            <a:off x="1114425" y="2787650"/>
            <a:ext cx="1800225" cy="504190"/>
          </a:xfrm>
          <a:prstGeom prst="strip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9" name="虚尾箭头 8"/>
          <p:cNvSpPr/>
          <p:nvPr/>
        </p:nvSpPr>
        <p:spPr>
          <a:xfrm>
            <a:off x="1114425" y="4203700"/>
            <a:ext cx="1800225" cy="504190"/>
          </a:xfrm>
          <a:prstGeom prst="strip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 name="矩形 9"/>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波形 4"/>
          <p:cNvSpPr/>
          <p:nvPr/>
        </p:nvSpPr>
        <p:spPr>
          <a:xfrm>
            <a:off x="467995" y="1419860"/>
            <a:ext cx="8279765" cy="2303780"/>
          </a:xfrm>
          <a:prstGeom prst="wave">
            <a:avLst>
              <a:gd name="adj1" fmla="val 7469"/>
              <a:gd name="adj2" fmla="val 0"/>
            </a:avLst>
          </a:prstGeom>
          <a:noFill/>
          <a:ln>
            <a:solidFill>
              <a:srgbClr val="00B0F0"/>
            </a:solidFill>
            <a:prstDash val="lgDashDotDot"/>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669290" y="1694815"/>
            <a:ext cx="7932420" cy="92202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上面输入的命令只能临时关闭SELinux，如果需要永久关闭，需要修改配置文件 /etc/selinux/config，在其中修改如下语句：</a:t>
            </a:r>
          </a:p>
        </p:txBody>
      </p:sp>
      <p:pic>
        <p:nvPicPr>
          <p:cNvPr id="4" name="图片 3"/>
          <p:cNvPicPr>
            <a:picLocks noChangeAspect="1"/>
          </p:cNvPicPr>
          <p:nvPr/>
        </p:nvPicPr>
        <p:blipFill>
          <a:blip r:embed="rId2"/>
          <a:stretch>
            <a:fillRect/>
          </a:stretch>
        </p:blipFill>
        <p:spPr>
          <a:xfrm>
            <a:off x="4796790" y="2680970"/>
            <a:ext cx="2653665" cy="801370"/>
          </a:xfrm>
          <a:prstGeom prst="rect">
            <a:avLst/>
          </a:prstGeom>
        </p:spPr>
      </p:pic>
      <p:sp>
        <p:nvSpPr>
          <p:cNvPr id="9" name="太阳形 8"/>
          <p:cNvSpPr/>
          <p:nvPr/>
        </p:nvSpPr>
        <p:spPr>
          <a:xfrm>
            <a:off x="483235" y="2856865"/>
            <a:ext cx="1511935" cy="1511935"/>
          </a:xfrm>
          <a:prstGeom prst="sun">
            <a:avLst/>
          </a:prstGeom>
          <a:ln>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
        <p:nvSpPr>
          <p:cNvPr id="6" name="矩形 5"/>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08660" y="1124585"/>
            <a:ext cx="7932420" cy="92202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（9）在Windows系统中，打开浏览器，输入域名进行访问，效果如图11</a:t>
            </a:r>
            <a:r>
              <a:rPr lang="en-US" dirty="0" smtClean="0">
                <a:solidFill>
                  <a:schemeClr val="tx1"/>
                </a:solidFill>
                <a:latin typeface="微软雅黑" panose="020B0503020204020204" pitchFamily="34" charset="-122"/>
                <a:ea typeface="微软雅黑" panose="020B0503020204020204" pitchFamily="34" charset="-122"/>
              </a:rPr>
              <a:t>-</a:t>
            </a:r>
            <a:r>
              <a:rPr dirty="0" smtClean="0">
                <a:solidFill>
                  <a:schemeClr val="tx1"/>
                </a:solidFill>
                <a:latin typeface="微软雅黑" panose="020B0503020204020204" pitchFamily="34" charset="-122"/>
                <a:ea typeface="微软雅黑" panose="020B0503020204020204" pitchFamily="34" charset="-122"/>
              </a:rPr>
              <a:t>2所示。</a:t>
            </a:r>
          </a:p>
        </p:txBody>
      </p:sp>
      <p:sp>
        <p:nvSpPr>
          <p:cNvPr id="4" name="文本框 3"/>
          <p:cNvSpPr txBox="1"/>
          <p:nvPr/>
        </p:nvSpPr>
        <p:spPr>
          <a:xfrm>
            <a:off x="2938780" y="4602480"/>
            <a:ext cx="3266440" cy="506730"/>
          </a:xfrm>
          <a:prstGeom prst="rect">
            <a:avLst/>
          </a:prstGeom>
          <a:noFill/>
        </p:spPr>
        <p:txBody>
          <a:bodyPr wrap="none" rtlCol="0" anchor="t">
            <a:spAutoFit/>
          </a:bodyPr>
          <a:lstStyle/>
          <a:p>
            <a:pPr>
              <a:lnSpc>
                <a:spcPct val="150000"/>
              </a:lnSpc>
            </a:pPr>
            <a:r>
              <a:rPr dirty="0" smtClean="0">
                <a:solidFill>
                  <a:srgbClr val="002060"/>
                </a:solidFill>
                <a:latin typeface="微软雅黑" panose="020B0503020204020204" pitchFamily="34" charset="-122"/>
                <a:ea typeface="微软雅黑" panose="020B0503020204020204" pitchFamily="34" charset="-122"/>
                <a:sym typeface="+mn-ea"/>
              </a:rPr>
              <a:t>图11</a:t>
            </a:r>
            <a:r>
              <a:rPr lang="en-US" dirty="0" smtClean="0">
                <a:solidFill>
                  <a:srgbClr val="002060"/>
                </a:solidFill>
                <a:latin typeface="微软雅黑" panose="020B0503020204020204" pitchFamily="34" charset="-122"/>
                <a:ea typeface="微软雅黑" panose="020B0503020204020204" pitchFamily="34" charset="-122"/>
                <a:sym typeface="+mn-ea"/>
              </a:rPr>
              <a:t>-</a:t>
            </a:r>
            <a:r>
              <a:rPr dirty="0" smtClean="0">
                <a:solidFill>
                  <a:srgbClr val="002060"/>
                </a:solidFill>
                <a:latin typeface="微软雅黑" panose="020B0503020204020204" pitchFamily="34" charset="-122"/>
                <a:ea typeface="微软雅黑" panose="020B0503020204020204" pitchFamily="34" charset="-122"/>
                <a:sym typeface="+mn-ea"/>
              </a:rPr>
              <a:t>2 通过域名访问虚拟站点</a:t>
            </a:r>
            <a:endParaRPr lang="zh-CN" altLang="en-US" dirty="0" smtClean="0">
              <a:solidFill>
                <a:srgbClr val="002060"/>
              </a:solidFill>
              <a:latin typeface="微软雅黑" panose="020B0503020204020204" pitchFamily="34" charset="-122"/>
              <a:ea typeface="微软雅黑" panose="020B0503020204020204" pitchFamily="34" charset="-122"/>
              <a:sym typeface="+mn-ea"/>
            </a:endParaRPr>
          </a:p>
        </p:txBody>
      </p:sp>
      <p:pic>
        <p:nvPicPr>
          <p:cNvPr id="5" name="图片 4" descr="11-2"/>
          <p:cNvPicPr>
            <a:picLocks noChangeAspect="1"/>
          </p:cNvPicPr>
          <p:nvPr/>
        </p:nvPicPr>
        <p:blipFill>
          <a:blip r:embed="rId2"/>
          <a:stretch>
            <a:fillRect/>
          </a:stretch>
        </p:blipFill>
        <p:spPr>
          <a:xfrm>
            <a:off x="2462530" y="1781175"/>
            <a:ext cx="4219575" cy="2911475"/>
          </a:xfrm>
          <a:prstGeom prst="rect">
            <a:avLst/>
          </a:prstGeom>
        </p:spPr>
      </p:pic>
      <p:pic>
        <p:nvPicPr>
          <p:cNvPr id="63489" name="图片 1" descr="2008111064153582_2.jpg"/>
          <p:cNvPicPr>
            <a:picLocks noGrp="1" noChangeAspect="1"/>
          </p:cNvPicPr>
          <p:nvPr/>
        </p:nvPicPr>
        <p:blipFill>
          <a:blip r:embed="rId3">
            <a:clrChange>
              <a:clrFrom>
                <a:srgbClr val="FFFFFF">
                  <a:alpha val="100000"/>
                </a:srgbClr>
              </a:clrFrom>
              <a:clrTo>
                <a:srgbClr val="FFFFFF">
                  <a:alpha val="100000"/>
                  <a:alpha val="0"/>
                </a:srgbClr>
              </a:clrTo>
            </a:clrChange>
          </a:blip>
          <a:srcRect t="12911" b="8133"/>
          <a:stretch>
            <a:fillRect/>
          </a:stretch>
        </p:blipFill>
        <p:spPr>
          <a:xfrm flipH="1">
            <a:off x="6694170" y="3655695"/>
            <a:ext cx="2449830" cy="1487805"/>
          </a:xfrm>
          <a:prstGeom prst="rect">
            <a:avLst/>
          </a:prstGeom>
          <a:noFill/>
          <a:ln w="9525">
            <a:noFill/>
          </a:ln>
        </p:spPr>
      </p:pic>
      <p:sp>
        <p:nvSpPr>
          <p:cNvPr id="6" name="矩形 5"/>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08660" y="1052830"/>
            <a:ext cx="7932420" cy="175323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如果按照上述步骤无法完成预期的操作，可以考虑如下设置是否正常：</a:t>
            </a:r>
          </a:p>
          <a:p>
            <a:pPr>
              <a:lnSpc>
                <a:spcPct val="150000"/>
              </a:lnSpc>
            </a:pPr>
            <a:r>
              <a:rPr dirty="0" smtClean="0">
                <a:solidFill>
                  <a:schemeClr val="tx1"/>
                </a:solidFill>
                <a:latin typeface="微软雅黑" panose="020B0503020204020204" pitchFamily="34" charset="-122"/>
                <a:ea typeface="微软雅黑" panose="020B0503020204020204" pitchFamily="34" charset="-122"/>
              </a:rPr>
              <a:t>       ①查看Apache主配置文件，确保存在配置语句IncludeOptionalconf.d/*.conf，正是由于该语句的存在，conf.d目录下所有以“.conf”结尾的文件才会被读取。</a:t>
            </a:r>
          </a:p>
        </p:txBody>
      </p:sp>
      <p:pic>
        <p:nvPicPr>
          <p:cNvPr id="4" name="图片 3"/>
          <p:cNvPicPr>
            <a:picLocks noChangeAspect="1"/>
          </p:cNvPicPr>
          <p:nvPr/>
        </p:nvPicPr>
        <p:blipFill>
          <a:blip r:embed="rId2"/>
          <a:stretch>
            <a:fillRect/>
          </a:stretch>
        </p:blipFill>
        <p:spPr>
          <a:xfrm>
            <a:off x="1320165" y="2806065"/>
            <a:ext cx="5902325" cy="681990"/>
          </a:xfrm>
          <a:prstGeom prst="rect">
            <a:avLst/>
          </a:prstGeom>
        </p:spPr>
      </p:pic>
      <p:sp>
        <p:nvSpPr>
          <p:cNvPr id="5" name="文本框 4"/>
          <p:cNvSpPr txBox="1"/>
          <p:nvPr/>
        </p:nvSpPr>
        <p:spPr>
          <a:xfrm>
            <a:off x="654685" y="3570605"/>
            <a:ext cx="5283835" cy="1337945"/>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②在文件中找到Require all denied语句进行注释，将默认拒绝访问设置为允许访问，使用 Require all granted语句替换，以方便进行测试。</a:t>
            </a:r>
          </a:p>
        </p:txBody>
      </p:sp>
      <p:pic>
        <p:nvPicPr>
          <p:cNvPr id="6" name="图片 5"/>
          <p:cNvPicPr>
            <a:picLocks noChangeAspect="1"/>
          </p:cNvPicPr>
          <p:nvPr/>
        </p:nvPicPr>
        <p:blipFill>
          <a:blip r:embed="rId3"/>
          <a:stretch>
            <a:fillRect/>
          </a:stretch>
        </p:blipFill>
        <p:spPr>
          <a:xfrm>
            <a:off x="5938520" y="3420745"/>
            <a:ext cx="2522220" cy="1637665"/>
          </a:xfrm>
          <a:prstGeom prst="rect">
            <a:avLst/>
          </a:prstGeom>
          <a:ln>
            <a:solidFill>
              <a:schemeClr val="tx1"/>
            </a:solidFill>
          </a:ln>
        </p:spPr>
      </p:pic>
      <p:sp>
        <p:nvSpPr>
          <p:cNvPr id="14" name="竖卷形 13"/>
          <p:cNvSpPr/>
          <p:nvPr/>
        </p:nvSpPr>
        <p:spPr>
          <a:xfrm>
            <a:off x="118110" y="1450340"/>
            <a:ext cx="648335" cy="1080135"/>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
        <p:nvSpPr>
          <p:cNvPr id="8" name="矩形 7"/>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11" name="矩形 10"/>
          <p:cNvSpPr/>
          <p:nvPr/>
        </p:nvSpPr>
        <p:spPr>
          <a:xfrm>
            <a:off x="669290" y="631825"/>
            <a:ext cx="481393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11.1.2 实例二：PHP服务安装配置</a:t>
            </a:r>
          </a:p>
        </p:txBody>
      </p:sp>
      <p:sp>
        <p:nvSpPr>
          <p:cNvPr id="7" name="文本框 6"/>
          <p:cNvSpPr txBox="1"/>
          <p:nvPr/>
        </p:nvSpPr>
        <p:spPr>
          <a:xfrm>
            <a:off x="1017270" y="1534160"/>
            <a:ext cx="7110095" cy="299974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PHP（hypertext preprocessor，超文本预处理器）是一种通用开源脚本语言，常用来创建动态交互性站点，语法吸收了C、Java和Perl语言的特点，使用广泛，主要适用于Web开发领域。PHP混合了C、Java、Perl及PHP的语法，可以比CGI或Perl更快速地执行动态网页。用PHP制作的动态页面将程序嵌入HTML文档中去执行，执行效率比完全生成HTML标记的CGI要高许多；PHP还可以执行编译后代码，编译可以达到加密和优化代码运行的目的，使代码运行得更快。</a:t>
            </a:r>
          </a:p>
        </p:txBody>
      </p:sp>
      <p:sp>
        <p:nvSpPr>
          <p:cNvPr id="22" name="Freeform 56"/>
          <p:cNvSpPr/>
          <p:nvPr/>
        </p:nvSpPr>
        <p:spPr bwMode="auto">
          <a:xfrm>
            <a:off x="668655" y="1314450"/>
            <a:ext cx="7609840" cy="3504565"/>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gradFill>
            <a:gsLst>
              <a:gs pos="30000">
                <a:srgbClr val="A7CDA4"/>
              </a:gs>
              <a:gs pos="100000">
                <a:srgbClr val="FFC000"/>
              </a:gs>
            </a:gsLst>
            <a:lin ang="3120000" scaled="0"/>
          </a:gra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371475" y="1127125"/>
            <a:ext cx="4196080" cy="313817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smtClean="0">
                <a:solidFill>
                  <a:schemeClr val="tx1"/>
                </a:solidFill>
                <a:latin typeface="微软雅黑" panose="020B0503020204020204" pitchFamily="34" charset="-122"/>
                <a:ea typeface="微软雅黑" panose="020B0503020204020204" pitchFamily="34" charset="-122"/>
              </a:rPr>
              <a:t>本实例讲解在CentOS 7系统中安装PHP服务并进行相关配置的详细步骤。</a:t>
            </a:r>
            <a:endParaRPr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dirty="0" smtClean="0">
                <a:solidFill>
                  <a:schemeClr val="tx1"/>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（1）访问PHP官网http://www.php.net/downloads.php，下载源代码压缩包，解压后进行配置安装即可，本实例使用yum安装。</a:t>
            </a:r>
          </a:p>
        </p:txBody>
      </p:sp>
      <p:pic>
        <p:nvPicPr>
          <p:cNvPr id="4" name="图片 3"/>
          <p:cNvPicPr>
            <a:picLocks noChangeAspect="1"/>
          </p:cNvPicPr>
          <p:nvPr/>
        </p:nvPicPr>
        <p:blipFill>
          <a:blip r:embed="rId2"/>
          <a:stretch>
            <a:fillRect/>
          </a:stretch>
        </p:blipFill>
        <p:spPr>
          <a:xfrm>
            <a:off x="4639310" y="1291590"/>
            <a:ext cx="4114165" cy="3571240"/>
          </a:xfrm>
          <a:prstGeom prst="rect">
            <a:avLst/>
          </a:prstGeom>
        </p:spPr>
      </p:pic>
      <p:sp>
        <p:nvSpPr>
          <p:cNvPr id="5" name="矩形 4"/>
          <p:cNvSpPr/>
          <p:nvPr/>
        </p:nvSpPr>
        <p:spPr>
          <a:xfrm>
            <a:off x="669290" y="631825"/>
            <a:ext cx="481393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11.1.2 实例二：PHP服务安装配置</a:t>
            </a:r>
          </a:p>
        </p:txBody>
      </p:sp>
      <p:sp>
        <p:nvSpPr>
          <p:cNvPr id="6" name="圆角右箭头 5"/>
          <p:cNvSpPr/>
          <p:nvPr/>
        </p:nvSpPr>
        <p:spPr>
          <a:xfrm rot="10800000" flipH="1">
            <a:off x="3702050" y="3883660"/>
            <a:ext cx="937260" cy="979170"/>
          </a:xfrm>
          <a:prstGeom prst="bentArrow">
            <a:avLst>
              <a:gd name="adj1" fmla="val 19264"/>
              <a:gd name="adj2" fmla="val 25000"/>
              <a:gd name="adj3" fmla="val 25000"/>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871855" y="1202055"/>
            <a:ext cx="3548380" cy="216852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（2）为了能够更好地实现PHP的功能，安装与其相关的模块，执行如下命令，安装完成后可以执行“php </a:t>
            </a:r>
            <a:r>
              <a:rPr lang="en-US" dirty="0" smtClean="0">
                <a:solidFill>
                  <a:schemeClr val="tx1"/>
                </a:solidFill>
                <a:latin typeface="微软雅黑" panose="020B0503020204020204" pitchFamily="34" charset="-122"/>
                <a:ea typeface="微软雅黑" panose="020B0503020204020204" pitchFamily="34" charset="-122"/>
              </a:rPr>
              <a:t>-</a:t>
            </a:r>
            <a:r>
              <a:rPr dirty="0" smtClean="0">
                <a:solidFill>
                  <a:schemeClr val="tx1"/>
                </a:solidFill>
                <a:latin typeface="微软雅黑" panose="020B0503020204020204" pitchFamily="34" charset="-122"/>
                <a:ea typeface="微软雅黑" panose="020B0503020204020204" pitchFamily="34" charset="-122"/>
              </a:rPr>
              <a:t>v”命令查看版本信息。</a:t>
            </a:r>
          </a:p>
        </p:txBody>
      </p:sp>
      <p:sp>
        <p:nvSpPr>
          <p:cNvPr id="9" name="矩形 8"/>
          <p:cNvSpPr/>
          <p:nvPr/>
        </p:nvSpPr>
        <p:spPr>
          <a:xfrm>
            <a:off x="669290" y="631825"/>
            <a:ext cx="481393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11.1.2 实例二：PHP服务安装配置</a:t>
            </a:r>
          </a:p>
        </p:txBody>
      </p:sp>
      <p:grpSp>
        <p:nvGrpSpPr>
          <p:cNvPr id="10" name="Group 3"/>
          <p:cNvGrpSpPr/>
          <p:nvPr/>
        </p:nvGrpSpPr>
        <p:grpSpPr>
          <a:xfrm flipH="1">
            <a:off x="3488055" y="3525520"/>
            <a:ext cx="1280795" cy="1548765"/>
            <a:chOff x="3290888" y="0"/>
            <a:chExt cx="5610226" cy="6780213"/>
          </a:xfrm>
        </p:grpSpPr>
        <p:sp>
          <p:nvSpPr>
            <p:cNvPr id="12" name="Freeform 5"/>
            <p:cNvSpPr/>
            <p:nvPr/>
          </p:nvSpPr>
          <p:spPr bwMode="auto">
            <a:xfrm>
              <a:off x="5497513" y="1550988"/>
              <a:ext cx="282575" cy="103188"/>
            </a:xfrm>
            <a:custGeom>
              <a:avLst/>
              <a:gdLst>
                <a:gd name="T0" fmla="*/ 178 w 178"/>
                <a:gd name="T1" fmla="*/ 65 h 65"/>
                <a:gd name="T2" fmla="*/ 121 w 178"/>
                <a:gd name="T3" fmla="*/ 47 h 65"/>
                <a:gd name="T4" fmla="*/ 0 w 178"/>
                <a:gd name="T5" fmla="*/ 49 h 65"/>
                <a:gd name="T6" fmla="*/ 8 w 178"/>
                <a:gd name="T7" fmla="*/ 25 h 65"/>
                <a:gd name="T8" fmla="*/ 8 w 178"/>
                <a:gd name="T9" fmla="*/ 25 h 65"/>
                <a:gd name="T10" fmla="*/ 83 w 178"/>
                <a:gd name="T11" fmla="*/ 12 h 65"/>
                <a:gd name="T12" fmla="*/ 160 w 178"/>
                <a:gd name="T13" fmla="*/ 0 h 65"/>
                <a:gd name="T14" fmla="*/ 160 w 178"/>
                <a:gd name="T15" fmla="*/ 0 h 65"/>
                <a:gd name="T16" fmla="*/ 170 w 178"/>
                <a:gd name="T17" fmla="*/ 31 h 65"/>
                <a:gd name="T18" fmla="*/ 178 w 178"/>
                <a:gd name="T19" fmla="*/ 65 h 65"/>
                <a:gd name="T20" fmla="*/ 178 w 178"/>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65">
                  <a:moveTo>
                    <a:pt x="178" y="65"/>
                  </a:moveTo>
                  <a:lnTo>
                    <a:pt x="121" y="47"/>
                  </a:lnTo>
                  <a:lnTo>
                    <a:pt x="0" y="49"/>
                  </a:lnTo>
                  <a:lnTo>
                    <a:pt x="8" y="25"/>
                  </a:lnTo>
                  <a:lnTo>
                    <a:pt x="8" y="25"/>
                  </a:lnTo>
                  <a:lnTo>
                    <a:pt x="83" y="12"/>
                  </a:lnTo>
                  <a:lnTo>
                    <a:pt x="160" y="0"/>
                  </a:lnTo>
                  <a:lnTo>
                    <a:pt x="160" y="0"/>
                  </a:lnTo>
                  <a:lnTo>
                    <a:pt x="170" y="31"/>
                  </a:lnTo>
                  <a:lnTo>
                    <a:pt x="178" y="65"/>
                  </a:lnTo>
                  <a:lnTo>
                    <a:pt x="178" y="65"/>
                  </a:lnTo>
                  <a:close/>
                </a:path>
              </a:pathLst>
            </a:custGeom>
            <a:solidFill>
              <a:srgbClr val="595A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13" name="Freeform 6"/>
            <p:cNvSpPr/>
            <p:nvPr/>
          </p:nvSpPr>
          <p:spPr bwMode="auto">
            <a:xfrm>
              <a:off x="6731001" y="3003550"/>
              <a:ext cx="2009775" cy="2432050"/>
            </a:xfrm>
            <a:custGeom>
              <a:avLst/>
              <a:gdLst>
                <a:gd name="T0" fmla="*/ 807 w 1266"/>
                <a:gd name="T1" fmla="*/ 0 h 1532"/>
                <a:gd name="T2" fmla="*/ 1266 w 1266"/>
                <a:gd name="T3" fmla="*/ 413 h 1532"/>
                <a:gd name="T4" fmla="*/ 619 w 1266"/>
                <a:gd name="T5" fmla="*/ 1532 h 1532"/>
                <a:gd name="T6" fmla="*/ 0 w 1266"/>
                <a:gd name="T7" fmla="*/ 1188 h 1532"/>
                <a:gd name="T8" fmla="*/ 807 w 1266"/>
                <a:gd name="T9" fmla="*/ 0 h 1532"/>
              </a:gdLst>
              <a:ahLst/>
              <a:cxnLst>
                <a:cxn ang="0">
                  <a:pos x="T0" y="T1"/>
                </a:cxn>
                <a:cxn ang="0">
                  <a:pos x="T2" y="T3"/>
                </a:cxn>
                <a:cxn ang="0">
                  <a:pos x="T4" y="T5"/>
                </a:cxn>
                <a:cxn ang="0">
                  <a:pos x="T6" y="T7"/>
                </a:cxn>
                <a:cxn ang="0">
                  <a:pos x="T8" y="T9"/>
                </a:cxn>
              </a:cxnLst>
              <a:rect l="0" t="0" r="r" b="b"/>
              <a:pathLst>
                <a:path w="1266" h="1532">
                  <a:moveTo>
                    <a:pt x="807" y="0"/>
                  </a:moveTo>
                  <a:lnTo>
                    <a:pt x="1266" y="413"/>
                  </a:lnTo>
                  <a:lnTo>
                    <a:pt x="619" y="1532"/>
                  </a:lnTo>
                  <a:lnTo>
                    <a:pt x="0" y="1188"/>
                  </a:lnTo>
                  <a:lnTo>
                    <a:pt x="807" y="0"/>
                  </a:lnTo>
                  <a:close/>
                </a:path>
              </a:pathLst>
            </a:custGeom>
            <a:solidFill>
              <a:srgbClr val="6A68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14" name="Freeform 7"/>
            <p:cNvSpPr/>
            <p:nvPr/>
          </p:nvSpPr>
          <p:spPr bwMode="auto">
            <a:xfrm>
              <a:off x="5018088" y="3032125"/>
              <a:ext cx="1609725" cy="1741488"/>
            </a:xfrm>
            <a:custGeom>
              <a:avLst/>
              <a:gdLst>
                <a:gd name="T0" fmla="*/ 31 w 1014"/>
                <a:gd name="T1" fmla="*/ 43 h 1097"/>
                <a:gd name="T2" fmla="*/ 39 w 1014"/>
                <a:gd name="T3" fmla="*/ 22 h 1097"/>
                <a:gd name="T4" fmla="*/ 49 w 1014"/>
                <a:gd name="T5" fmla="*/ 6 h 1097"/>
                <a:gd name="T6" fmla="*/ 59 w 1014"/>
                <a:gd name="T7" fmla="*/ 2 h 1097"/>
                <a:gd name="T8" fmla="*/ 71 w 1014"/>
                <a:gd name="T9" fmla="*/ 2 h 1097"/>
                <a:gd name="T10" fmla="*/ 87 w 1014"/>
                <a:gd name="T11" fmla="*/ 12 h 1097"/>
                <a:gd name="T12" fmla="*/ 97 w 1014"/>
                <a:gd name="T13" fmla="*/ 22 h 1097"/>
                <a:gd name="T14" fmla="*/ 126 w 1014"/>
                <a:gd name="T15" fmla="*/ 63 h 1097"/>
                <a:gd name="T16" fmla="*/ 308 w 1014"/>
                <a:gd name="T17" fmla="*/ 352 h 1097"/>
                <a:gd name="T18" fmla="*/ 449 w 1014"/>
                <a:gd name="T19" fmla="*/ 567 h 1097"/>
                <a:gd name="T20" fmla="*/ 508 w 1014"/>
                <a:gd name="T21" fmla="*/ 652 h 1097"/>
                <a:gd name="T22" fmla="*/ 553 w 1014"/>
                <a:gd name="T23" fmla="*/ 704 h 1097"/>
                <a:gd name="T24" fmla="*/ 573 w 1014"/>
                <a:gd name="T25" fmla="*/ 722 h 1097"/>
                <a:gd name="T26" fmla="*/ 631 w 1014"/>
                <a:gd name="T27" fmla="*/ 759 h 1097"/>
                <a:gd name="T28" fmla="*/ 741 w 1014"/>
                <a:gd name="T29" fmla="*/ 818 h 1097"/>
                <a:gd name="T30" fmla="*/ 894 w 1014"/>
                <a:gd name="T31" fmla="*/ 890 h 1097"/>
                <a:gd name="T32" fmla="*/ 1014 w 1014"/>
                <a:gd name="T33" fmla="*/ 943 h 1097"/>
                <a:gd name="T34" fmla="*/ 945 w 1014"/>
                <a:gd name="T35" fmla="*/ 1097 h 1097"/>
                <a:gd name="T36" fmla="*/ 723 w 1014"/>
                <a:gd name="T37" fmla="*/ 996 h 1097"/>
                <a:gd name="T38" fmla="*/ 579 w 1014"/>
                <a:gd name="T39" fmla="*/ 925 h 1097"/>
                <a:gd name="T40" fmla="*/ 439 w 1014"/>
                <a:gd name="T41" fmla="*/ 846 h 1097"/>
                <a:gd name="T42" fmla="*/ 340 w 1014"/>
                <a:gd name="T43" fmla="*/ 779 h 1097"/>
                <a:gd name="T44" fmla="*/ 279 w 1014"/>
                <a:gd name="T45" fmla="*/ 731 h 1097"/>
                <a:gd name="T46" fmla="*/ 221 w 1014"/>
                <a:gd name="T47" fmla="*/ 678 h 1097"/>
                <a:gd name="T48" fmla="*/ 168 w 1014"/>
                <a:gd name="T49" fmla="*/ 621 h 1097"/>
                <a:gd name="T50" fmla="*/ 122 w 1014"/>
                <a:gd name="T51" fmla="*/ 557 h 1097"/>
                <a:gd name="T52" fmla="*/ 81 w 1014"/>
                <a:gd name="T53" fmla="*/ 490 h 1097"/>
                <a:gd name="T54" fmla="*/ 45 w 1014"/>
                <a:gd name="T55" fmla="*/ 415 h 1097"/>
                <a:gd name="T56" fmla="*/ 17 w 1014"/>
                <a:gd name="T57" fmla="*/ 336 h 1097"/>
                <a:gd name="T58" fmla="*/ 8 w 1014"/>
                <a:gd name="T59" fmla="*/ 293 h 1097"/>
                <a:gd name="T60" fmla="*/ 0 w 1014"/>
                <a:gd name="T61" fmla="*/ 247 h 1097"/>
                <a:gd name="T62" fmla="*/ 0 w 1014"/>
                <a:gd name="T63" fmla="*/ 202 h 1097"/>
                <a:gd name="T64" fmla="*/ 10 w 1014"/>
                <a:gd name="T65" fmla="*/ 122 h 1097"/>
                <a:gd name="T66" fmla="*/ 25 w 1014"/>
                <a:gd name="T67" fmla="*/ 65 h 1097"/>
                <a:gd name="T68" fmla="*/ 31 w 1014"/>
                <a:gd name="T69" fmla="*/ 43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4" h="1097">
                  <a:moveTo>
                    <a:pt x="31" y="43"/>
                  </a:moveTo>
                  <a:lnTo>
                    <a:pt x="31" y="43"/>
                  </a:lnTo>
                  <a:lnTo>
                    <a:pt x="35" y="32"/>
                  </a:lnTo>
                  <a:lnTo>
                    <a:pt x="39" y="22"/>
                  </a:lnTo>
                  <a:lnTo>
                    <a:pt x="45" y="12"/>
                  </a:lnTo>
                  <a:lnTo>
                    <a:pt x="49" y="6"/>
                  </a:lnTo>
                  <a:lnTo>
                    <a:pt x="53" y="4"/>
                  </a:lnTo>
                  <a:lnTo>
                    <a:pt x="59" y="2"/>
                  </a:lnTo>
                  <a:lnTo>
                    <a:pt x="65" y="0"/>
                  </a:lnTo>
                  <a:lnTo>
                    <a:pt x="71" y="2"/>
                  </a:lnTo>
                  <a:lnTo>
                    <a:pt x="79" y="6"/>
                  </a:lnTo>
                  <a:lnTo>
                    <a:pt x="87" y="12"/>
                  </a:lnTo>
                  <a:lnTo>
                    <a:pt x="97" y="22"/>
                  </a:lnTo>
                  <a:lnTo>
                    <a:pt x="97" y="22"/>
                  </a:lnTo>
                  <a:lnTo>
                    <a:pt x="108" y="37"/>
                  </a:lnTo>
                  <a:lnTo>
                    <a:pt x="126" y="63"/>
                  </a:lnTo>
                  <a:lnTo>
                    <a:pt x="176" y="140"/>
                  </a:lnTo>
                  <a:lnTo>
                    <a:pt x="308" y="352"/>
                  </a:lnTo>
                  <a:lnTo>
                    <a:pt x="379" y="465"/>
                  </a:lnTo>
                  <a:lnTo>
                    <a:pt x="449" y="567"/>
                  </a:lnTo>
                  <a:lnTo>
                    <a:pt x="480" y="613"/>
                  </a:lnTo>
                  <a:lnTo>
                    <a:pt x="508" y="652"/>
                  </a:lnTo>
                  <a:lnTo>
                    <a:pt x="532" y="682"/>
                  </a:lnTo>
                  <a:lnTo>
                    <a:pt x="553" y="704"/>
                  </a:lnTo>
                  <a:lnTo>
                    <a:pt x="553" y="704"/>
                  </a:lnTo>
                  <a:lnTo>
                    <a:pt x="573" y="722"/>
                  </a:lnTo>
                  <a:lnTo>
                    <a:pt x="601" y="739"/>
                  </a:lnTo>
                  <a:lnTo>
                    <a:pt x="631" y="759"/>
                  </a:lnTo>
                  <a:lnTo>
                    <a:pt x="666" y="777"/>
                  </a:lnTo>
                  <a:lnTo>
                    <a:pt x="741" y="818"/>
                  </a:lnTo>
                  <a:lnTo>
                    <a:pt x="820" y="856"/>
                  </a:lnTo>
                  <a:lnTo>
                    <a:pt x="894" y="890"/>
                  </a:lnTo>
                  <a:lnTo>
                    <a:pt x="957" y="917"/>
                  </a:lnTo>
                  <a:lnTo>
                    <a:pt x="1014" y="943"/>
                  </a:lnTo>
                  <a:lnTo>
                    <a:pt x="945" y="1097"/>
                  </a:lnTo>
                  <a:lnTo>
                    <a:pt x="945" y="1097"/>
                  </a:lnTo>
                  <a:lnTo>
                    <a:pt x="799" y="1030"/>
                  </a:lnTo>
                  <a:lnTo>
                    <a:pt x="723" y="996"/>
                  </a:lnTo>
                  <a:lnTo>
                    <a:pt x="650" y="961"/>
                  </a:lnTo>
                  <a:lnTo>
                    <a:pt x="579" y="925"/>
                  </a:lnTo>
                  <a:lnTo>
                    <a:pt x="508" y="888"/>
                  </a:lnTo>
                  <a:lnTo>
                    <a:pt x="439" y="846"/>
                  </a:lnTo>
                  <a:lnTo>
                    <a:pt x="371" y="803"/>
                  </a:lnTo>
                  <a:lnTo>
                    <a:pt x="340" y="779"/>
                  </a:lnTo>
                  <a:lnTo>
                    <a:pt x="308" y="755"/>
                  </a:lnTo>
                  <a:lnTo>
                    <a:pt x="279" y="731"/>
                  </a:lnTo>
                  <a:lnTo>
                    <a:pt x="249" y="704"/>
                  </a:lnTo>
                  <a:lnTo>
                    <a:pt x="221" y="678"/>
                  </a:lnTo>
                  <a:lnTo>
                    <a:pt x="193" y="650"/>
                  </a:lnTo>
                  <a:lnTo>
                    <a:pt x="168" y="621"/>
                  </a:lnTo>
                  <a:lnTo>
                    <a:pt x="144" y="589"/>
                  </a:lnTo>
                  <a:lnTo>
                    <a:pt x="122" y="557"/>
                  </a:lnTo>
                  <a:lnTo>
                    <a:pt x="101" y="524"/>
                  </a:lnTo>
                  <a:lnTo>
                    <a:pt x="81" y="490"/>
                  </a:lnTo>
                  <a:lnTo>
                    <a:pt x="63" y="453"/>
                  </a:lnTo>
                  <a:lnTo>
                    <a:pt x="45" y="415"/>
                  </a:lnTo>
                  <a:lnTo>
                    <a:pt x="31" y="376"/>
                  </a:lnTo>
                  <a:lnTo>
                    <a:pt x="17" y="336"/>
                  </a:lnTo>
                  <a:lnTo>
                    <a:pt x="8" y="293"/>
                  </a:lnTo>
                  <a:lnTo>
                    <a:pt x="8" y="293"/>
                  </a:lnTo>
                  <a:lnTo>
                    <a:pt x="2" y="269"/>
                  </a:lnTo>
                  <a:lnTo>
                    <a:pt x="0" y="247"/>
                  </a:lnTo>
                  <a:lnTo>
                    <a:pt x="0" y="223"/>
                  </a:lnTo>
                  <a:lnTo>
                    <a:pt x="0" y="202"/>
                  </a:lnTo>
                  <a:lnTo>
                    <a:pt x="4" y="160"/>
                  </a:lnTo>
                  <a:lnTo>
                    <a:pt x="10" y="122"/>
                  </a:lnTo>
                  <a:lnTo>
                    <a:pt x="17" y="91"/>
                  </a:lnTo>
                  <a:lnTo>
                    <a:pt x="25" y="65"/>
                  </a:lnTo>
                  <a:lnTo>
                    <a:pt x="31" y="43"/>
                  </a:lnTo>
                  <a:lnTo>
                    <a:pt x="31" y="43"/>
                  </a:lnTo>
                  <a:close/>
                </a:path>
              </a:pathLst>
            </a:custGeom>
            <a:solidFill>
              <a:srgbClr val="FBD3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15" name="Freeform 8"/>
            <p:cNvSpPr/>
            <p:nvPr/>
          </p:nvSpPr>
          <p:spPr bwMode="auto">
            <a:xfrm>
              <a:off x="4732338" y="3000375"/>
              <a:ext cx="1082675" cy="1349375"/>
            </a:xfrm>
            <a:custGeom>
              <a:avLst/>
              <a:gdLst>
                <a:gd name="T0" fmla="*/ 41 w 682"/>
                <a:gd name="T1" fmla="*/ 105 h 850"/>
                <a:gd name="T2" fmla="*/ 41 w 682"/>
                <a:gd name="T3" fmla="*/ 105 h 850"/>
                <a:gd name="T4" fmla="*/ 49 w 682"/>
                <a:gd name="T5" fmla="*/ 95 h 850"/>
                <a:gd name="T6" fmla="*/ 59 w 682"/>
                <a:gd name="T7" fmla="*/ 85 h 850"/>
                <a:gd name="T8" fmla="*/ 83 w 682"/>
                <a:gd name="T9" fmla="*/ 67 h 850"/>
                <a:gd name="T10" fmla="*/ 110 w 682"/>
                <a:gd name="T11" fmla="*/ 50 h 850"/>
                <a:gd name="T12" fmla="*/ 140 w 682"/>
                <a:gd name="T13" fmla="*/ 32 h 850"/>
                <a:gd name="T14" fmla="*/ 172 w 682"/>
                <a:gd name="T15" fmla="*/ 18 h 850"/>
                <a:gd name="T16" fmla="*/ 199 w 682"/>
                <a:gd name="T17" fmla="*/ 8 h 850"/>
                <a:gd name="T18" fmla="*/ 225 w 682"/>
                <a:gd name="T19" fmla="*/ 2 h 850"/>
                <a:gd name="T20" fmla="*/ 235 w 682"/>
                <a:gd name="T21" fmla="*/ 0 h 850"/>
                <a:gd name="T22" fmla="*/ 243 w 682"/>
                <a:gd name="T23" fmla="*/ 0 h 850"/>
                <a:gd name="T24" fmla="*/ 243 w 682"/>
                <a:gd name="T25" fmla="*/ 0 h 850"/>
                <a:gd name="T26" fmla="*/ 253 w 682"/>
                <a:gd name="T27" fmla="*/ 4 h 850"/>
                <a:gd name="T28" fmla="*/ 265 w 682"/>
                <a:gd name="T29" fmla="*/ 10 h 850"/>
                <a:gd name="T30" fmla="*/ 277 w 682"/>
                <a:gd name="T31" fmla="*/ 18 h 850"/>
                <a:gd name="T32" fmla="*/ 290 w 682"/>
                <a:gd name="T33" fmla="*/ 30 h 850"/>
                <a:gd name="T34" fmla="*/ 318 w 682"/>
                <a:gd name="T35" fmla="*/ 57 h 850"/>
                <a:gd name="T36" fmla="*/ 346 w 682"/>
                <a:gd name="T37" fmla="*/ 95 h 850"/>
                <a:gd name="T38" fmla="*/ 377 w 682"/>
                <a:gd name="T39" fmla="*/ 139 h 850"/>
                <a:gd name="T40" fmla="*/ 409 w 682"/>
                <a:gd name="T41" fmla="*/ 188 h 850"/>
                <a:gd name="T42" fmla="*/ 443 w 682"/>
                <a:gd name="T43" fmla="*/ 239 h 850"/>
                <a:gd name="T44" fmla="*/ 474 w 682"/>
                <a:gd name="T45" fmla="*/ 295 h 850"/>
                <a:gd name="T46" fmla="*/ 538 w 682"/>
                <a:gd name="T47" fmla="*/ 407 h 850"/>
                <a:gd name="T48" fmla="*/ 597 w 682"/>
                <a:gd name="T49" fmla="*/ 514 h 850"/>
                <a:gd name="T50" fmla="*/ 646 w 682"/>
                <a:gd name="T51" fmla="*/ 603 h 850"/>
                <a:gd name="T52" fmla="*/ 666 w 682"/>
                <a:gd name="T53" fmla="*/ 639 h 850"/>
                <a:gd name="T54" fmla="*/ 682 w 682"/>
                <a:gd name="T55" fmla="*/ 664 h 850"/>
                <a:gd name="T56" fmla="*/ 682 w 682"/>
                <a:gd name="T57" fmla="*/ 664 h 850"/>
                <a:gd name="T58" fmla="*/ 650 w 682"/>
                <a:gd name="T59" fmla="*/ 692 h 850"/>
                <a:gd name="T60" fmla="*/ 571 w 682"/>
                <a:gd name="T61" fmla="*/ 753 h 850"/>
                <a:gd name="T62" fmla="*/ 528 w 682"/>
                <a:gd name="T63" fmla="*/ 787 h 850"/>
                <a:gd name="T64" fmla="*/ 486 w 682"/>
                <a:gd name="T65" fmla="*/ 817 h 850"/>
                <a:gd name="T66" fmla="*/ 451 w 682"/>
                <a:gd name="T67" fmla="*/ 840 h 850"/>
                <a:gd name="T68" fmla="*/ 437 w 682"/>
                <a:gd name="T69" fmla="*/ 846 h 850"/>
                <a:gd name="T70" fmla="*/ 427 w 682"/>
                <a:gd name="T71" fmla="*/ 850 h 850"/>
                <a:gd name="T72" fmla="*/ 427 w 682"/>
                <a:gd name="T73" fmla="*/ 850 h 850"/>
                <a:gd name="T74" fmla="*/ 423 w 682"/>
                <a:gd name="T75" fmla="*/ 850 h 850"/>
                <a:gd name="T76" fmla="*/ 415 w 682"/>
                <a:gd name="T77" fmla="*/ 844 h 850"/>
                <a:gd name="T78" fmla="*/ 395 w 682"/>
                <a:gd name="T79" fmla="*/ 827 h 850"/>
                <a:gd name="T80" fmla="*/ 368 w 682"/>
                <a:gd name="T81" fmla="*/ 797 h 850"/>
                <a:gd name="T82" fmla="*/ 336 w 682"/>
                <a:gd name="T83" fmla="*/ 757 h 850"/>
                <a:gd name="T84" fmla="*/ 300 w 682"/>
                <a:gd name="T85" fmla="*/ 710 h 850"/>
                <a:gd name="T86" fmla="*/ 263 w 682"/>
                <a:gd name="T87" fmla="*/ 655 h 850"/>
                <a:gd name="T88" fmla="*/ 223 w 682"/>
                <a:gd name="T89" fmla="*/ 597 h 850"/>
                <a:gd name="T90" fmla="*/ 184 w 682"/>
                <a:gd name="T91" fmla="*/ 536 h 850"/>
                <a:gd name="T92" fmla="*/ 144 w 682"/>
                <a:gd name="T93" fmla="*/ 475 h 850"/>
                <a:gd name="T94" fmla="*/ 108 w 682"/>
                <a:gd name="T95" fmla="*/ 415 h 850"/>
                <a:gd name="T96" fmla="*/ 75 w 682"/>
                <a:gd name="T97" fmla="*/ 356 h 850"/>
                <a:gd name="T98" fmla="*/ 45 w 682"/>
                <a:gd name="T99" fmla="*/ 303 h 850"/>
                <a:gd name="T100" fmla="*/ 23 w 682"/>
                <a:gd name="T101" fmla="*/ 255 h 850"/>
                <a:gd name="T102" fmla="*/ 8 w 682"/>
                <a:gd name="T103" fmla="*/ 216 h 850"/>
                <a:gd name="T104" fmla="*/ 2 w 682"/>
                <a:gd name="T105" fmla="*/ 200 h 850"/>
                <a:gd name="T106" fmla="*/ 0 w 682"/>
                <a:gd name="T107" fmla="*/ 186 h 850"/>
                <a:gd name="T108" fmla="*/ 0 w 682"/>
                <a:gd name="T109" fmla="*/ 176 h 850"/>
                <a:gd name="T110" fmla="*/ 2 w 682"/>
                <a:gd name="T111" fmla="*/ 168 h 850"/>
                <a:gd name="T112" fmla="*/ 2 w 682"/>
                <a:gd name="T113" fmla="*/ 168 h 850"/>
                <a:gd name="T114" fmla="*/ 41 w 682"/>
                <a:gd name="T115" fmla="*/ 105 h 850"/>
                <a:gd name="T116" fmla="*/ 41 w 682"/>
                <a:gd name="T117" fmla="*/ 105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2" h="850">
                  <a:moveTo>
                    <a:pt x="41" y="105"/>
                  </a:moveTo>
                  <a:lnTo>
                    <a:pt x="41" y="105"/>
                  </a:lnTo>
                  <a:lnTo>
                    <a:pt x="49" y="95"/>
                  </a:lnTo>
                  <a:lnTo>
                    <a:pt x="59" y="85"/>
                  </a:lnTo>
                  <a:lnTo>
                    <a:pt x="83" y="67"/>
                  </a:lnTo>
                  <a:lnTo>
                    <a:pt x="110" y="50"/>
                  </a:lnTo>
                  <a:lnTo>
                    <a:pt x="140" y="32"/>
                  </a:lnTo>
                  <a:lnTo>
                    <a:pt x="172" y="18"/>
                  </a:lnTo>
                  <a:lnTo>
                    <a:pt x="199" y="8"/>
                  </a:lnTo>
                  <a:lnTo>
                    <a:pt x="225" y="2"/>
                  </a:lnTo>
                  <a:lnTo>
                    <a:pt x="235" y="0"/>
                  </a:lnTo>
                  <a:lnTo>
                    <a:pt x="243" y="0"/>
                  </a:lnTo>
                  <a:lnTo>
                    <a:pt x="243" y="0"/>
                  </a:lnTo>
                  <a:lnTo>
                    <a:pt x="253" y="4"/>
                  </a:lnTo>
                  <a:lnTo>
                    <a:pt x="265" y="10"/>
                  </a:lnTo>
                  <a:lnTo>
                    <a:pt x="277" y="18"/>
                  </a:lnTo>
                  <a:lnTo>
                    <a:pt x="290" y="30"/>
                  </a:lnTo>
                  <a:lnTo>
                    <a:pt x="318" y="57"/>
                  </a:lnTo>
                  <a:lnTo>
                    <a:pt x="346" y="95"/>
                  </a:lnTo>
                  <a:lnTo>
                    <a:pt x="377" y="139"/>
                  </a:lnTo>
                  <a:lnTo>
                    <a:pt x="409" y="188"/>
                  </a:lnTo>
                  <a:lnTo>
                    <a:pt x="443" y="239"/>
                  </a:lnTo>
                  <a:lnTo>
                    <a:pt x="474" y="295"/>
                  </a:lnTo>
                  <a:lnTo>
                    <a:pt x="538" y="407"/>
                  </a:lnTo>
                  <a:lnTo>
                    <a:pt x="597" y="514"/>
                  </a:lnTo>
                  <a:lnTo>
                    <a:pt x="646" y="603"/>
                  </a:lnTo>
                  <a:lnTo>
                    <a:pt x="666" y="639"/>
                  </a:lnTo>
                  <a:lnTo>
                    <a:pt x="682" y="664"/>
                  </a:lnTo>
                  <a:lnTo>
                    <a:pt x="682" y="664"/>
                  </a:lnTo>
                  <a:lnTo>
                    <a:pt x="650" y="692"/>
                  </a:lnTo>
                  <a:lnTo>
                    <a:pt x="571" y="753"/>
                  </a:lnTo>
                  <a:lnTo>
                    <a:pt x="528" y="787"/>
                  </a:lnTo>
                  <a:lnTo>
                    <a:pt x="486" y="817"/>
                  </a:lnTo>
                  <a:lnTo>
                    <a:pt x="451" y="840"/>
                  </a:lnTo>
                  <a:lnTo>
                    <a:pt x="437" y="846"/>
                  </a:lnTo>
                  <a:lnTo>
                    <a:pt x="427" y="850"/>
                  </a:lnTo>
                  <a:lnTo>
                    <a:pt x="427" y="850"/>
                  </a:lnTo>
                  <a:lnTo>
                    <a:pt x="423" y="850"/>
                  </a:lnTo>
                  <a:lnTo>
                    <a:pt x="415" y="844"/>
                  </a:lnTo>
                  <a:lnTo>
                    <a:pt x="395" y="827"/>
                  </a:lnTo>
                  <a:lnTo>
                    <a:pt x="368" y="797"/>
                  </a:lnTo>
                  <a:lnTo>
                    <a:pt x="336" y="757"/>
                  </a:lnTo>
                  <a:lnTo>
                    <a:pt x="300" y="710"/>
                  </a:lnTo>
                  <a:lnTo>
                    <a:pt x="263" y="655"/>
                  </a:lnTo>
                  <a:lnTo>
                    <a:pt x="223" y="597"/>
                  </a:lnTo>
                  <a:lnTo>
                    <a:pt x="184" y="536"/>
                  </a:lnTo>
                  <a:lnTo>
                    <a:pt x="144" y="475"/>
                  </a:lnTo>
                  <a:lnTo>
                    <a:pt x="108" y="415"/>
                  </a:lnTo>
                  <a:lnTo>
                    <a:pt x="75" y="356"/>
                  </a:lnTo>
                  <a:lnTo>
                    <a:pt x="45" y="303"/>
                  </a:lnTo>
                  <a:lnTo>
                    <a:pt x="23" y="255"/>
                  </a:lnTo>
                  <a:lnTo>
                    <a:pt x="8" y="216"/>
                  </a:lnTo>
                  <a:lnTo>
                    <a:pt x="2" y="200"/>
                  </a:lnTo>
                  <a:lnTo>
                    <a:pt x="0" y="186"/>
                  </a:lnTo>
                  <a:lnTo>
                    <a:pt x="0" y="176"/>
                  </a:lnTo>
                  <a:lnTo>
                    <a:pt x="2" y="168"/>
                  </a:lnTo>
                  <a:lnTo>
                    <a:pt x="2" y="168"/>
                  </a:lnTo>
                  <a:lnTo>
                    <a:pt x="41" y="105"/>
                  </a:lnTo>
                  <a:lnTo>
                    <a:pt x="41" y="105"/>
                  </a:lnTo>
                  <a:close/>
                </a:path>
              </a:pathLst>
            </a:custGeom>
            <a:solidFill>
              <a:srgbClr val="FCB7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16" name="Freeform 9"/>
            <p:cNvSpPr/>
            <p:nvPr/>
          </p:nvSpPr>
          <p:spPr bwMode="auto">
            <a:xfrm>
              <a:off x="5199063" y="3475038"/>
              <a:ext cx="384175" cy="874713"/>
            </a:xfrm>
            <a:custGeom>
              <a:avLst/>
              <a:gdLst>
                <a:gd name="T0" fmla="*/ 242 w 242"/>
                <a:gd name="T1" fmla="*/ 484 h 551"/>
                <a:gd name="T2" fmla="*/ 242 w 242"/>
                <a:gd name="T3" fmla="*/ 484 h 551"/>
                <a:gd name="T4" fmla="*/ 208 w 242"/>
                <a:gd name="T5" fmla="*/ 508 h 551"/>
                <a:gd name="T6" fmla="*/ 176 w 242"/>
                <a:gd name="T7" fmla="*/ 530 h 551"/>
                <a:gd name="T8" fmla="*/ 151 w 242"/>
                <a:gd name="T9" fmla="*/ 543 h 551"/>
                <a:gd name="T10" fmla="*/ 141 w 242"/>
                <a:gd name="T11" fmla="*/ 549 h 551"/>
                <a:gd name="T12" fmla="*/ 133 w 242"/>
                <a:gd name="T13" fmla="*/ 551 h 551"/>
                <a:gd name="T14" fmla="*/ 133 w 242"/>
                <a:gd name="T15" fmla="*/ 551 h 551"/>
                <a:gd name="T16" fmla="*/ 129 w 242"/>
                <a:gd name="T17" fmla="*/ 551 h 551"/>
                <a:gd name="T18" fmla="*/ 121 w 242"/>
                <a:gd name="T19" fmla="*/ 547 h 551"/>
                <a:gd name="T20" fmla="*/ 103 w 242"/>
                <a:gd name="T21" fmla="*/ 530 h 551"/>
                <a:gd name="T22" fmla="*/ 78 w 242"/>
                <a:gd name="T23" fmla="*/ 502 h 551"/>
                <a:gd name="T24" fmla="*/ 50 w 242"/>
                <a:gd name="T25" fmla="*/ 466 h 551"/>
                <a:gd name="T26" fmla="*/ 50 w 242"/>
                <a:gd name="T27" fmla="*/ 466 h 551"/>
                <a:gd name="T28" fmla="*/ 42 w 242"/>
                <a:gd name="T29" fmla="*/ 381 h 551"/>
                <a:gd name="T30" fmla="*/ 24 w 242"/>
                <a:gd name="T31" fmla="*/ 221 h 551"/>
                <a:gd name="T32" fmla="*/ 0 w 242"/>
                <a:gd name="T33" fmla="*/ 0 h 551"/>
                <a:gd name="T34" fmla="*/ 0 w 242"/>
                <a:gd name="T35" fmla="*/ 0 h 551"/>
                <a:gd name="T36" fmla="*/ 2 w 242"/>
                <a:gd name="T37" fmla="*/ 27 h 551"/>
                <a:gd name="T38" fmla="*/ 6 w 242"/>
                <a:gd name="T39" fmla="*/ 57 h 551"/>
                <a:gd name="T40" fmla="*/ 12 w 242"/>
                <a:gd name="T41" fmla="*/ 95 h 551"/>
                <a:gd name="T42" fmla="*/ 22 w 242"/>
                <a:gd name="T43" fmla="*/ 138 h 551"/>
                <a:gd name="T44" fmla="*/ 34 w 242"/>
                <a:gd name="T45" fmla="*/ 186 h 551"/>
                <a:gd name="T46" fmla="*/ 52 w 242"/>
                <a:gd name="T47" fmla="*/ 231 h 551"/>
                <a:gd name="T48" fmla="*/ 62 w 242"/>
                <a:gd name="T49" fmla="*/ 255 h 551"/>
                <a:gd name="T50" fmla="*/ 74 w 242"/>
                <a:gd name="T51" fmla="*/ 276 h 551"/>
                <a:gd name="T52" fmla="*/ 74 w 242"/>
                <a:gd name="T53" fmla="*/ 276 h 551"/>
                <a:gd name="T54" fmla="*/ 89 w 242"/>
                <a:gd name="T55" fmla="*/ 304 h 551"/>
                <a:gd name="T56" fmla="*/ 109 w 242"/>
                <a:gd name="T57" fmla="*/ 332 h 551"/>
                <a:gd name="T58" fmla="*/ 129 w 242"/>
                <a:gd name="T59" fmla="*/ 358 h 551"/>
                <a:gd name="T60" fmla="*/ 151 w 242"/>
                <a:gd name="T61" fmla="*/ 385 h 551"/>
                <a:gd name="T62" fmla="*/ 198 w 242"/>
                <a:gd name="T63" fmla="*/ 439 h 551"/>
                <a:gd name="T64" fmla="*/ 242 w 242"/>
                <a:gd name="T65" fmla="*/ 484 h 551"/>
                <a:gd name="T66" fmla="*/ 242 w 242"/>
                <a:gd name="T67" fmla="*/ 48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2" h="551">
                  <a:moveTo>
                    <a:pt x="242" y="484"/>
                  </a:moveTo>
                  <a:lnTo>
                    <a:pt x="242" y="484"/>
                  </a:lnTo>
                  <a:lnTo>
                    <a:pt x="208" y="508"/>
                  </a:lnTo>
                  <a:lnTo>
                    <a:pt x="176" y="530"/>
                  </a:lnTo>
                  <a:lnTo>
                    <a:pt x="151" y="543"/>
                  </a:lnTo>
                  <a:lnTo>
                    <a:pt x="141" y="549"/>
                  </a:lnTo>
                  <a:lnTo>
                    <a:pt x="133" y="551"/>
                  </a:lnTo>
                  <a:lnTo>
                    <a:pt x="133" y="551"/>
                  </a:lnTo>
                  <a:lnTo>
                    <a:pt x="129" y="551"/>
                  </a:lnTo>
                  <a:lnTo>
                    <a:pt x="121" y="547"/>
                  </a:lnTo>
                  <a:lnTo>
                    <a:pt x="103" y="530"/>
                  </a:lnTo>
                  <a:lnTo>
                    <a:pt x="78" y="502"/>
                  </a:lnTo>
                  <a:lnTo>
                    <a:pt x="50" y="466"/>
                  </a:lnTo>
                  <a:lnTo>
                    <a:pt x="50" y="466"/>
                  </a:lnTo>
                  <a:lnTo>
                    <a:pt x="42" y="381"/>
                  </a:lnTo>
                  <a:lnTo>
                    <a:pt x="24" y="221"/>
                  </a:lnTo>
                  <a:lnTo>
                    <a:pt x="0" y="0"/>
                  </a:lnTo>
                  <a:lnTo>
                    <a:pt x="0" y="0"/>
                  </a:lnTo>
                  <a:lnTo>
                    <a:pt x="2" y="27"/>
                  </a:lnTo>
                  <a:lnTo>
                    <a:pt x="6" y="57"/>
                  </a:lnTo>
                  <a:lnTo>
                    <a:pt x="12" y="95"/>
                  </a:lnTo>
                  <a:lnTo>
                    <a:pt x="22" y="138"/>
                  </a:lnTo>
                  <a:lnTo>
                    <a:pt x="34" y="186"/>
                  </a:lnTo>
                  <a:lnTo>
                    <a:pt x="52" y="231"/>
                  </a:lnTo>
                  <a:lnTo>
                    <a:pt x="62" y="255"/>
                  </a:lnTo>
                  <a:lnTo>
                    <a:pt x="74" y="276"/>
                  </a:lnTo>
                  <a:lnTo>
                    <a:pt x="74" y="276"/>
                  </a:lnTo>
                  <a:lnTo>
                    <a:pt x="89" y="304"/>
                  </a:lnTo>
                  <a:lnTo>
                    <a:pt x="109" y="332"/>
                  </a:lnTo>
                  <a:lnTo>
                    <a:pt x="129" y="358"/>
                  </a:lnTo>
                  <a:lnTo>
                    <a:pt x="151" y="385"/>
                  </a:lnTo>
                  <a:lnTo>
                    <a:pt x="198" y="439"/>
                  </a:lnTo>
                  <a:lnTo>
                    <a:pt x="242" y="484"/>
                  </a:lnTo>
                  <a:lnTo>
                    <a:pt x="242" y="484"/>
                  </a:lnTo>
                  <a:close/>
                </a:path>
              </a:pathLst>
            </a:custGeom>
            <a:solidFill>
              <a:srgbClr val="E2A5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17" name="Freeform 10"/>
            <p:cNvSpPr/>
            <p:nvPr/>
          </p:nvSpPr>
          <p:spPr bwMode="auto">
            <a:xfrm>
              <a:off x="3686176" y="2916238"/>
              <a:ext cx="1755775" cy="3260725"/>
            </a:xfrm>
            <a:custGeom>
              <a:avLst/>
              <a:gdLst>
                <a:gd name="T0" fmla="*/ 570 w 1106"/>
                <a:gd name="T1" fmla="*/ 16 h 2054"/>
                <a:gd name="T2" fmla="*/ 516 w 1106"/>
                <a:gd name="T3" fmla="*/ 2 h 2054"/>
                <a:gd name="T4" fmla="*/ 473 w 1106"/>
                <a:gd name="T5" fmla="*/ 4 h 2054"/>
                <a:gd name="T6" fmla="*/ 437 w 1106"/>
                <a:gd name="T7" fmla="*/ 21 h 2054"/>
                <a:gd name="T8" fmla="*/ 421 w 1106"/>
                <a:gd name="T9" fmla="*/ 33 h 2054"/>
                <a:gd name="T10" fmla="*/ 362 w 1106"/>
                <a:gd name="T11" fmla="*/ 29 h 2054"/>
                <a:gd name="T12" fmla="*/ 251 w 1106"/>
                <a:gd name="T13" fmla="*/ 55 h 2054"/>
                <a:gd name="T14" fmla="*/ 129 w 1106"/>
                <a:gd name="T15" fmla="*/ 95 h 2054"/>
                <a:gd name="T16" fmla="*/ 71 w 1106"/>
                <a:gd name="T17" fmla="*/ 124 h 2054"/>
                <a:gd name="T18" fmla="*/ 48 w 1106"/>
                <a:gd name="T19" fmla="*/ 162 h 2054"/>
                <a:gd name="T20" fmla="*/ 10 w 1106"/>
                <a:gd name="T21" fmla="*/ 275 h 2054"/>
                <a:gd name="T22" fmla="*/ 0 w 1106"/>
                <a:gd name="T23" fmla="*/ 407 h 2054"/>
                <a:gd name="T24" fmla="*/ 14 w 1106"/>
                <a:gd name="T25" fmla="*/ 553 h 2054"/>
                <a:gd name="T26" fmla="*/ 54 w 1106"/>
                <a:gd name="T27" fmla="*/ 767 h 2054"/>
                <a:gd name="T28" fmla="*/ 143 w 1106"/>
                <a:gd name="T29" fmla="*/ 1093 h 2054"/>
                <a:gd name="T30" fmla="*/ 228 w 1106"/>
                <a:gd name="T31" fmla="*/ 1398 h 2054"/>
                <a:gd name="T32" fmla="*/ 259 w 1106"/>
                <a:gd name="T33" fmla="*/ 1566 h 2054"/>
                <a:gd name="T34" fmla="*/ 263 w 1106"/>
                <a:gd name="T35" fmla="*/ 1635 h 2054"/>
                <a:gd name="T36" fmla="*/ 277 w 1106"/>
                <a:gd name="T37" fmla="*/ 1872 h 2054"/>
                <a:gd name="T38" fmla="*/ 295 w 1106"/>
                <a:gd name="T39" fmla="*/ 1977 h 2054"/>
                <a:gd name="T40" fmla="*/ 321 w 1106"/>
                <a:gd name="T41" fmla="*/ 2044 h 2054"/>
                <a:gd name="T42" fmla="*/ 336 w 1106"/>
                <a:gd name="T43" fmla="*/ 2054 h 2054"/>
                <a:gd name="T44" fmla="*/ 354 w 1106"/>
                <a:gd name="T45" fmla="*/ 2044 h 2054"/>
                <a:gd name="T46" fmla="*/ 368 w 1106"/>
                <a:gd name="T47" fmla="*/ 2026 h 2054"/>
                <a:gd name="T48" fmla="*/ 414 w 1106"/>
                <a:gd name="T49" fmla="*/ 1983 h 2054"/>
                <a:gd name="T50" fmla="*/ 473 w 1106"/>
                <a:gd name="T51" fmla="*/ 1939 h 2054"/>
                <a:gd name="T52" fmla="*/ 502 w 1106"/>
                <a:gd name="T53" fmla="*/ 1908 h 2054"/>
                <a:gd name="T54" fmla="*/ 518 w 1106"/>
                <a:gd name="T55" fmla="*/ 1862 h 2054"/>
                <a:gd name="T56" fmla="*/ 544 w 1106"/>
                <a:gd name="T57" fmla="*/ 1779 h 2054"/>
                <a:gd name="T58" fmla="*/ 574 w 1106"/>
                <a:gd name="T59" fmla="*/ 1736 h 2054"/>
                <a:gd name="T60" fmla="*/ 621 w 1106"/>
                <a:gd name="T61" fmla="*/ 1698 h 2054"/>
                <a:gd name="T62" fmla="*/ 783 w 1106"/>
                <a:gd name="T63" fmla="*/ 1609 h 2054"/>
                <a:gd name="T64" fmla="*/ 1106 w 1106"/>
                <a:gd name="T65" fmla="*/ 1445 h 2054"/>
                <a:gd name="T66" fmla="*/ 1076 w 1106"/>
                <a:gd name="T67" fmla="*/ 1360 h 2054"/>
                <a:gd name="T68" fmla="*/ 1042 w 1106"/>
                <a:gd name="T69" fmla="*/ 1228 h 2054"/>
                <a:gd name="T70" fmla="*/ 1013 w 1106"/>
                <a:gd name="T71" fmla="*/ 994 h 2054"/>
                <a:gd name="T72" fmla="*/ 1001 w 1106"/>
                <a:gd name="T73" fmla="*/ 717 h 2054"/>
                <a:gd name="T74" fmla="*/ 995 w 1106"/>
                <a:gd name="T75" fmla="*/ 387 h 2054"/>
                <a:gd name="T76" fmla="*/ 977 w 1106"/>
                <a:gd name="T77" fmla="*/ 227 h 2054"/>
                <a:gd name="T78" fmla="*/ 955 w 1106"/>
                <a:gd name="T79" fmla="*/ 156 h 2054"/>
                <a:gd name="T80" fmla="*/ 942 w 1106"/>
                <a:gd name="T81" fmla="*/ 112 h 2054"/>
                <a:gd name="T82" fmla="*/ 924 w 1106"/>
                <a:gd name="T83" fmla="*/ 75 h 2054"/>
                <a:gd name="T84" fmla="*/ 894 w 1106"/>
                <a:gd name="T85" fmla="*/ 49 h 2054"/>
                <a:gd name="T86" fmla="*/ 843 w 1106"/>
                <a:gd name="T87" fmla="*/ 27 h 2054"/>
                <a:gd name="T88" fmla="*/ 791 w 1106"/>
                <a:gd name="T89" fmla="*/ 18 h 2054"/>
                <a:gd name="T90" fmla="*/ 702 w 1106"/>
                <a:gd name="T91" fmla="*/ 20 h 2054"/>
                <a:gd name="T92" fmla="*/ 603 w 1106"/>
                <a:gd name="T93" fmla="*/ 20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6" h="2054">
                  <a:moveTo>
                    <a:pt x="580" y="16"/>
                  </a:moveTo>
                  <a:lnTo>
                    <a:pt x="580" y="16"/>
                  </a:lnTo>
                  <a:lnTo>
                    <a:pt x="570" y="16"/>
                  </a:lnTo>
                  <a:lnTo>
                    <a:pt x="554" y="12"/>
                  </a:lnTo>
                  <a:lnTo>
                    <a:pt x="536" y="8"/>
                  </a:lnTo>
                  <a:lnTo>
                    <a:pt x="516" y="2"/>
                  </a:lnTo>
                  <a:lnTo>
                    <a:pt x="495" y="0"/>
                  </a:lnTo>
                  <a:lnTo>
                    <a:pt x="485" y="2"/>
                  </a:lnTo>
                  <a:lnTo>
                    <a:pt x="473" y="4"/>
                  </a:lnTo>
                  <a:lnTo>
                    <a:pt x="461" y="8"/>
                  </a:lnTo>
                  <a:lnTo>
                    <a:pt x="449" y="14"/>
                  </a:lnTo>
                  <a:lnTo>
                    <a:pt x="437" y="21"/>
                  </a:lnTo>
                  <a:lnTo>
                    <a:pt x="427" y="31"/>
                  </a:lnTo>
                  <a:lnTo>
                    <a:pt x="427" y="31"/>
                  </a:lnTo>
                  <a:lnTo>
                    <a:pt x="421" y="33"/>
                  </a:lnTo>
                  <a:lnTo>
                    <a:pt x="414" y="33"/>
                  </a:lnTo>
                  <a:lnTo>
                    <a:pt x="388" y="31"/>
                  </a:lnTo>
                  <a:lnTo>
                    <a:pt x="362" y="29"/>
                  </a:lnTo>
                  <a:lnTo>
                    <a:pt x="348" y="29"/>
                  </a:lnTo>
                  <a:lnTo>
                    <a:pt x="348" y="29"/>
                  </a:lnTo>
                  <a:lnTo>
                    <a:pt x="251" y="55"/>
                  </a:lnTo>
                  <a:lnTo>
                    <a:pt x="206" y="69"/>
                  </a:lnTo>
                  <a:lnTo>
                    <a:pt x="164" y="81"/>
                  </a:lnTo>
                  <a:lnTo>
                    <a:pt x="129" y="95"/>
                  </a:lnTo>
                  <a:lnTo>
                    <a:pt x="101" y="107"/>
                  </a:lnTo>
                  <a:lnTo>
                    <a:pt x="79" y="118"/>
                  </a:lnTo>
                  <a:lnTo>
                    <a:pt x="71" y="124"/>
                  </a:lnTo>
                  <a:lnTo>
                    <a:pt x="67" y="130"/>
                  </a:lnTo>
                  <a:lnTo>
                    <a:pt x="67" y="130"/>
                  </a:lnTo>
                  <a:lnTo>
                    <a:pt x="48" y="162"/>
                  </a:lnTo>
                  <a:lnTo>
                    <a:pt x="32" y="197"/>
                  </a:lnTo>
                  <a:lnTo>
                    <a:pt x="20" y="235"/>
                  </a:lnTo>
                  <a:lnTo>
                    <a:pt x="10" y="275"/>
                  </a:lnTo>
                  <a:lnTo>
                    <a:pt x="4" y="316"/>
                  </a:lnTo>
                  <a:lnTo>
                    <a:pt x="2" y="360"/>
                  </a:lnTo>
                  <a:lnTo>
                    <a:pt x="0" y="407"/>
                  </a:lnTo>
                  <a:lnTo>
                    <a:pt x="2" y="454"/>
                  </a:lnTo>
                  <a:lnTo>
                    <a:pt x="6" y="504"/>
                  </a:lnTo>
                  <a:lnTo>
                    <a:pt x="14" y="553"/>
                  </a:lnTo>
                  <a:lnTo>
                    <a:pt x="22" y="607"/>
                  </a:lnTo>
                  <a:lnTo>
                    <a:pt x="30" y="658"/>
                  </a:lnTo>
                  <a:lnTo>
                    <a:pt x="54" y="767"/>
                  </a:lnTo>
                  <a:lnTo>
                    <a:pt x="81" y="876"/>
                  </a:lnTo>
                  <a:lnTo>
                    <a:pt x="111" y="986"/>
                  </a:lnTo>
                  <a:lnTo>
                    <a:pt x="143" y="1093"/>
                  </a:lnTo>
                  <a:lnTo>
                    <a:pt x="174" y="1200"/>
                  </a:lnTo>
                  <a:lnTo>
                    <a:pt x="202" y="1301"/>
                  </a:lnTo>
                  <a:lnTo>
                    <a:pt x="228" y="1398"/>
                  </a:lnTo>
                  <a:lnTo>
                    <a:pt x="247" y="1485"/>
                  </a:lnTo>
                  <a:lnTo>
                    <a:pt x="253" y="1526"/>
                  </a:lnTo>
                  <a:lnTo>
                    <a:pt x="259" y="1566"/>
                  </a:lnTo>
                  <a:lnTo>
                    <a:pt x="263" y="1601"/>
                  </a:lnTo>
                  <a:lnTo>
                    <a:pt x="263" y="1635"/>
                  </a:lnTo>
                  <a:lnTo>
                    <a:pt x="263" y="1635"/>
                  </a:lnTo>
                  <a:lnTo>
                    <a:pt x="265" y="1710"/>
                  </a:lnTo>
                  <a:lnTo>
                    <a:pt x="269" y="1791"/>
                  </a:lnTo>
                  <a:lnTo>
                    <a:pt x="277" y="1872"/>
                  </a:lnTo>
                  <a:lnTo>
                    <a:pt x="283" y="1910"/>
                  </a:lnTo>
                  <a:lnTo>
                    <a:pt x="289" y="1945"/>
                  </a:lnTo>
                  <a:lnTo>
                    <a:pt x="295" y="1977"/>
                  </a:lnTo>
                  <a:lnTo>
                    <a:pt x="303" y="2005"/>
                  </a:lnTo>
                  <a:lnTo>
                    <a:pt x="313" y="2026"/>
                  </a:lnTo>
                  <a:lnTo>
                    <a:pt x="321" y="2044"/>
                  </a:lnTo>
                  <a:lnTo>
                    <a:pt x="326" y="2048"/>
                  </a:lnTo>
                  <a:lnTo>
                    <a:pt x="332" y="2052"/>
                  </a:lnTo>
                  <a:lnTo>
                    <a:pt x="336" y="2054"/>
                  </a:lnTo>
                  <a:lnTo>
                    <a:pt x="342" y="2054"/>
                  </a:lnTo>
                  <a:lnTo>
                    <a:pt x="348" y="2050"/>
                  </a:lnTo>
                  <a:lnTo>
                    <a:pt x="354" y="2044"/>
                  </a:lnTo>
                  <a:lnTo>
                    <a:pt x="360" y="2038"/>
                  </a:lnTo>
                  <a:lnTo>
                    <a:pt x="368" y="2026"/>
                  </a:lnTo>
                  <a:lnTo>
                    <a:pt x="368" y="2026"/>
                  </a:lnTo>
                  <a:lnTo>
                    <a:pt x="380" y="2012"/>
                  </a:lnTo>
                  <a:lnTo>
                    <a:pt x="396" y="1997"/>
                  </a:lnTo>
                  <a:lnTo>
                    <a:pt x="414" y="1983"/>
                  </a:lnTo>
                  <a:lnTo>
                    <a:pt x="433" y="1969"/>
                  </a:lnTo>
                  <a:lnTo>
                    <a:pt x="453" y="1953"/>
                  </a:lnTo>
                  <a:lnTo>
                    <a:pt x="473" y="1939"/>
                  </a:lnTo>
                  <a:lnTo>
                    <a:pt x="489" y="1923"/>
                  </a:lnTo>
                  <a:lnTo>
                    <a:pt x="502" y="1908"/>
                  </a:lnTo>
                  <a:lnTo>
                    <a:pt x="502" y="1908"/>
                  </a:lnTo>
                  <a:lnTo>
                    <a:pt x="508" y="1898"/>
                  </a:lnTo>
                  <a:lnTo>
                    <a:pt x="512" y="1886"/>
                  </a:lnTo>
                  <a:lnTo>
                    <a:pt x="518" y="1862"/>
                  </a:lnTo>
                  <a:lnTo>
                    <a:pt x="524" y="1836"/>
                  </a:lnTo>
                  <a:lnTo>
                    <a:pt x="532" y="1807"/>
                  </a:lnTo>
                  <a:lnTo>
                    <a:pt x="544" y="1779"/>
                  </a:lnTo>
                  <a:lnTo>
                    <a:pt x="552" y="1763"/>
                  </a:lnTo>
                  <a:lnTo>
                    <a:pt x="562" y="1749"/>
                  </a:lnTo>
                  <a:lnTo>
                    <a:pt x="574" y="1736"/>
                  </a:lnTo>
                  <a:lnTo>
                    <a:pt x="586" y="1722"/>
                  </a:lnTo>
                  <a:lnTo>
                    <a:pt x="603" y="1710"/>
                  </a:lnTo>
                  <a:lnTo>
                    <a:pt x="621" y="1698"/>
                  </a:lnTo>
                  <a:lnTo>
                    <a:pt x="621" y="1698"/>
                  </a:lnTo>
                  <a:lnTo>
                    <a:pt x="700" y="1653"/>
                  </a:lnTo>
                  <a:lnTo>
                    <a:pt x="783" y="1609"/>
                  </a:lnTo>
                  <a:lnTo>
                    <a:pt x="942" y="1526"/>
                  </a:lnTo>
                  <a:lnTo>
                    <a:pt x="1060" y="1469"/>
                  </a:lnTo>
                  <a:lnTo>
                    <a:pt x="1106" y="1445"/>
                  </a:lnTo>
                  <a:lnTo>
                    <a:pt x="1106" y="1445"/>
                  </a:lnTo>
                  <a:lnTo>
                    <a:pt x="1090" y="1403"/>
                  </a:lnTo>
                  <a:lnTo>
                    <a:pt x="1076" y="1360"/>
                  </a:lnTo>
                  <a:lnTo>
                    <a:pt x="1064" y="1317"/>
                  </a:lnTo>
                  <a:lnTo>
                    <a:pt x="1052" y="1273"/>
                  </a:lnTo>
                  <a:lnTo>
                    <a:pt x="1042" y="1228"/>
                  </a:lnTo>
                  <a:lnTo>
                    <a:pt x="1034" y="1182"/>
                  </a:lnTo>
                  <a:lnTo>
                    <a:pt x="1021" y="1089"/>
                  </a:lnTo>
                  <a:lnTo>
                    <a:pt x="1013" y="994"/>
                  </a:lnTo>
                  <a:lnTo>
                    <a:pt x="1005" y="901"/>
                  </a:lnTo>
                  <a:lnTo>
                    <a:pt x="1003" y="808"/>
                  </a:lnTo>
                  <a:lnTo>
                    <a:pt x="1001" y="717"/>
                  </a:lnTo>
                  <a:lnTo>
                    <a:pt x="999" y="543"/>
                  </a:lnTo>
                  <a:lnTo>
                    <a:pt x="997" y="462"/>
                  </a:lnTo>
                  <a:lnTo>
                    <a:pt x="995" y="387"/>
                  </a:lnTo>
                  <a:lnTo>
                    <a:pt x="989" y="318"/>
                  </a:lnTo>
                  <a:lnTo>
                    <a:pt x="983" y="255"/>
                  </a:lnTo>
                  <a:lnTo>
                    <a:pt x="977" y="227"/>
                  </a:lnTo>
                  <a:lnTo>
                    <a:pt x="971" y="201"/>
                  </a:lnTo>
                  <a:lnTo>
                    <a:pt x="963" y="178"/>
                  </a:lnTo>
                  <a:lnTo>
                    <a:pt x="955" y="156"/>
                  </a:lnTo>
                  <a:lnTo>
                    <a:pt x="955" y="156"/>
                  </a:lnTo>
                  <a:lnTo>
                    <a:pt x="947" y="134"/>
                  </a:lnTo>
                  <a:lnTo>
                    <a:pt x="942" y="112"/>
                  </a:lnTo>
                  <a:lnTo>
                    <a:pt x="934" y="93"/>
                  </a:lnTo>
                  <a:lnTo>
                    <a:pt x="930" y="83"/>
                  </a:lnTo>
                  <a:lnTo>
                    <a:pt x="924" y="75"/>
                  </a:lnTo>
                  <a:lnTo>
                    <a:pt x="916" y="65"/>
                  </a:lnTo>
                  <a:lnTo>
                    <a:pt x="906" y="57"/>
                  </a:lnTo>
                  <a:lnTo>
                    <a:pt x="894" y="49"/>
                  </a:lnTo>
                  <a:lnTo>
                    <a:pt x="880" y="41"/>
                  </a:lnTo>
                  <a:lnTo>
                    <a:pt x="862" y="35"/>
                  </a:lnTo>
                  <a:lnTo>
                    <a:pt x="843" y="27"/>
                  </a:lnTo>
                  <a:lnTo>
                    <a:pt x="819" y="21"/>
                  </a:lnTo>
                  <a:lnTo>
                    <a:pt x="791" y="18"/>
                  </a:lnTo>
                  <a:lnTo>
                    <a:pt x="791" y="18"/>
                  </a:lnTo>
                  <a:lnTo>
                    <a:pt x="781" y="16"/>
                  </a:lnTo>
                  <a:lnTo>
                    <a:pt x="764" y="18"/>
                  </a:lnTo>
                  <a:lnTo>
                    <a:pt x="702" y="20"/>
                  </a:lnTo>
                  <a:lnTo>
                    <a:pt x="669" y="21"/>
                  </a:lnTo>
                  <a:lnTo>
                    <a:pt x="635" y="21"/>
                  </a:lnTo>
                  <a:lnTo>
                    <a:pt x="603" y="20"/>
                  </a:lnTo>
                  <a:lnTo>
                    <a:pt x="580" y="16"/>
                  </a:lnTo>
                  <a:lnTo>
                    <a:pt x="580" y="16"/>
                  </a:lnTo>
                  <a:close/>
                </a:path>
              </a:pathLst>
            </a:custGeom>
            <a:solidFill>
              <a:srgbClr val="FCB7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18" name="Freeform 11"/>
            <p:cNvSpPr/>
            <p:nvPr/>
          </p:nvSpPr>
          <p:spPr bwMode="auto">
            <a:xfrm>
              <a:off x="3714751" y="3490913"/>
              <a:ext cx="1676400" cy="2686050"/>
            </a:xfrm>
            <a:custGeom>
              <a:avLst/>
              <a:gdLst>
                <a:gd name="T0" fmla="*/ 12 w 1056"/>
                <a:gd name="T1" fmla="*/ 296 h 1692"/>
                <a:gd name="T2" fmla="*/ 63 w 1056"/>
                <a:gd name="T3" fmla="*/ 514 h 1692"/>
                <a:gd name="T4" fmla="*/ 184 w 1056"/>
                <a:gd name="T5" fmla="*/ 939 h 1692"/>
                <a:gd name="T6" fmla="*/ 229 w 1056"/>
                <a:gd name="T7" fmla="*/ 1123 h 1692"/>
                <a:gd name="T8" fmla="*/ 245 w 1056"/>
                <a:gd name="T9" fmla="*/ 1273 h 1692"/>
                <a:gd name="T10" fmla="*/ 251 w 1056"/>
                <a:gd name="T11" fmla="*/ 1429 h 1692"/>
                <a:gd name="T12" fmla="*/ 271 w 1056"/>
                <a:gd name="T13" fmla="*/ 1583 h 1692"/>
                <a:gd name="T14" fmla="*/ 295 w 1056"/>
                <a:gd name="T15" fmla="*/ 1664 h 1692"/>
                <a:gd name="T16" fmla="*/ 314 w 1056"/>
                <a:gd name="T17" fmla="*/ 1690 h 1692"/>
                <a:gd name="T18" fmla="*/ 330 w 1056"/>
                <a:gd name="T19" fmla="*/ 1688 h 1692"/>
                <a:gd name="T20" fmla="*/ 350 w 1056"/>
                <a:gd name="T21" fmla="*/ 1664 h 1692"/>
                <a:gd name="T22" fmla="*/ 378 w 1056"/>
                <a:gd name="T23" fmla="*/ 1635 h 1692"/>
                <a:gd name="T24" fmla="*/ 435 w 1056"/>
                <a:gd name="T25" fmla="*/ 1591 h 1692"/>
                <a:gd name="T26" fmla="*/ 484 w 1056"/>
                <a:gd name="T27" fmla="*/ 1546 h 1692"/>
                <a:gd name="T28" fmla="*/ 494 w 1056"/>
                <a:gd name="T29" fmla="*/ 1524 h 1692"/>
                <a:gd name="T30" fmla="*/ 514 w 1056"/>
                <a:gd name="T31" fmla="*/ 1445 h 1692"/>
                <a:gd name="T32" fmla="*/ 544 w 1056"/>
                <a:gd name="T33" fmla="*/ 1387 h 1692"/>
                <a:gd name="T34" fmla="*/ 585 w 1056"/>
                <a:gd name="T35" fmla="*/ 1348 h 1692"/>
                <a:gd name="T36" fmla="*/ 666 w 1056"/>
                <a:gd name="T37" fmla="*/ 1300 h 1692"/>
                <a:gd name="T38" fmla="*/ 975 w 1056"/>
                <a:gd name="T39" fmla="*/ 1138 h 1692"/>
                <a:gd name="T40" fmla="*/ 1034 w 1056"/>
                <a:gd name="T41" fmla="*/ 1095 h 1692"/>
                <a:gd name="T42" fmla="*/ 933 w 1056"/>
                <a:gd name="T43" fmla="*/ 1085 h 1692"/>
                <a:gd name="T44" fmla="*/ 793 w 1056"/>
                <a:gd name="T45" fmla="*/ 1093 h 1692"/>
                <a:gd name="T46" fmla="*/ 744 w 1056"/>
                <a:gd name="T47" fmla="*/ 1103 h 1692"/>
                <a:gd name="T48" fmla="*/ 653 w 1056"/>
                <a:gd name="T49" fmla="*/ 1138 h 1692"/>
                <a:gd name="T50" fmla="*/ 532 w 1056"/>
                <a:gd name="T51" fmla="*/ 1219 h 1692"/>
                <a:gd name="T52" fmla="*/ 459 w 1056"/>
                <a:gd name="T53" fmla="*/ 1291 h 1692"/>
                <a:gd name="T54" fmla="*/ 390 w 1056"/>
                <a:gd name="T55" fmla="*/ 1354 h 1692"/>
                <a:gd name="T56" fmla="*/ 364 w 1056"/>
                <a:gd name="T57" fmla="*/ 1362 h 1692"/>
                <a:gd name="T58" fmla="*/ 350 w 1056"/>
                <a:gd name="T59" fmla="*/ 1354 h 1692"/>
                <a:gd name="T60" fmla="*/ 350 w 1056"/>
                <a:gd name="T61" fmla="*/ 1328 h 1692"/>
                <a:gd name="T62" fmla="*/ 362 w 1056"/>
                <a:gd name="T63" fmla="*/ 1289 h 1692"/>
                <a:gd name="T64" fmla="*/ 403 w 1056"/>
                <a:gd name="T65" fmla="*/ 1225 h 1692"/>
                <a:gd name="T66" fmla="*/ 455 w 1056"/>
                <a:gd name="T67" fmla="*/ 1160 h 1692"/>
                <a:gd name="T68" fmla="*/ 463 w 1056"/>
                <a:gd name="T69" fmla="*/ 1134 h 1692"/>
                <a:gd name="T70" fmla="*/ 457 w 1056"/>
                <a:gd name="T71" fmla="*/ 1121 h 1692"/>
                <a:gd name="T72" fmla="*/ 437 w 1056"/>
                <a:gd name="T73" fmla="*/ 1113 h 1692"/>
                <a:gd name="T74" fmla="*/ 382 w 1056"/>
                <a:gd name="T75" fmla="*/ 1117 h 1692"/>
                <a:gd name="T76" fmla="*/ 358 w 1056"/>
                <a:gd name="T77" fmla="*/ 1105 h 1692"/>
                <a:gd name="T78" fmla="*/ 344 w 1056"/>
                <a:gd name="T79" fmla="*/ 1071 h 1692"/>
                <a:gd name="T80" fmla="*/ 338 w 1056"/>
                <a:gd name="T81" fmla="*/ 1006 h 1692"/>
                <a:gd name="T82" fmla="*/ 344 w 1056"/>
                <a:gd name="T83" fmla="*/ 919 h 1692"/>
                <a:gd name="T84" fmla="*/ 368 w 1056"/>
                <a:gd name="T85" fmla="*/ 850 h 1692"/>
                <a:gd name="T86" fmla="*/ 382 w 1056"/>
                <a:gd name="T87" fmla="*/ 842 h 1692"/>
                <a:gd name="T88" fmla="*/ 441 w 1056"/>
                <a:gd name="T89" fmla="*/ 838 h 1692"/>
                <a:gd name="T90" fmla="*/ 593 w 1056"/>
                <a:gd name="T91" fmla="*/ 850 h 1692"/>
                <a:gd name="T92" fmla="*/ 937 w 1056"/>
                <a:gd name="T93" fmla="*/ 907 h 1692"/>
                <a:gd name="T94" fmla="*/ 1034 w 1056"/>
                <a:gd name="T95" fmla="*/ 933 h 1692"/>
                <a:gd name="T96" fmla="*/ 1042 w 1056"/>
                <a:gd name="T97" fmla="*/ 939 h 1692"/>
                <a:gd name="T98" fmla="*/ 1028 w 1056"/>
                <a:gd name="T99" fmla="*/ 881 h 1692"/>
                <a:gd name="T100" fmla="*/ 1016 w 1056"/>
                <a:gd name="T101" fmla="*/ 822 h 1692"/>
                <a:gd name="T102" fmla="*/ 633 w 1056"/>
                <a:gd name="T103" fmla="*/ 741 h 1692"/>
                <a:gd name="T104" fmla="*/ 587 w 1056"/>
                <a:gd name="T105" fmla="*/ 727 h 1692"/>
                <a:gd name="T106" fmla="*/ 542 w 1056"/>
                <a:gd name="T107" fmla="*/ 690 h 1692"/>
                <a:gd name="T108" fmla="*/ 437 w 1056"/>
                <a:gd name="T109" fmla="*/ 555 h 1692"/>
                <a:gd name="T110" fmla="*/ 399 w 1056"/>
                <a:gd name="T111" fmla="*/ 484 h 1692"/>
                <a:gd name="T112" fmla="*/ 386 w 1056"/>
                <a:gd name="T113" fmla="*/ 423 h 1692"/>
                <a:gd name="T114" fmla="*/ 382 w 1056"/>
                <a:gd name="T115" fmla="*/ 379 h 1692"/>
                <a:gd name="T116" fmla="*/ 340 w 1056"/>
                <a:gd name="T117" fmla="*/ 179 h 1692"/>
                <a:gd name="T118" fmla="*/ 293 w 1056"/>
                <a:gd name="T119" fmla="*/ 0 h 1692"/>
                <a:gd name="T120" fmla="*/ 150 w 1056"/>
                <a:gd name="T121" fmla="*/ 102 h 1692"/>
                <a:gd name="T122" fmla="*/ 0 w 1056"/>
                <a:gd name="T123" fmla="*/ 227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6" h="1692">
                  <a:moveTo>
                    <a:pt x="0" y="227"/>
                  </a:moveTo>
                  <a:lnTo>
                    <a:pt x="0" y="227"/>
                  </a:lnTo>
                  <a:lnTo>
                    <a:pt x="12" y="296"/>
                  </a:lnTo>
                  <a:lnTo>
                    <a:pt x="28" y="369"/>
                  </a:lnTo>
                  <a:lnTo>
                    <a:pt x="45" y="440"/>
                  </a:lnTo>
                  <a:lnTo>
                    <a:pt x="63" y="514"/>
                  </a:lnTo>
                  <a:lnTo>
                    <a:pt x="105" y="660"/>
                  </a:lnTo>
                  <a:lnTo>
                    <a:pt x="146" y="802"/>
                  </a:lnTo>
                  <a:lnTo>
                    <a:pt x="184" y="939"/>
                  </a:lnTo>
                  <a:lnTo>
                    <a:pt x="202" y="1004"/>
                  </a:lnTo>
                  <a:lnTo>
                    <a:pt x="216" y="1065"/>
                  </a:lnTo>
                  <a:lnTo>
                    <a:pt x="229" y="1123"/>
                  </a:lnTo>
                  <a:lnTo>
                    <a:pt x="237" y="1178"/>
                  </a:lnTo>
                  <a:lnTo>
                    <a:pt x="243" y="1227"/>
                  </a:lnTo>
                  <a:lnTo>
                    <a:pt x="245" y="1273"/>
                  </a:lnTo>
                  <a:lnTo>
                    <a:pt x="245" y="1273"/>
                  </a:lnTo>
                  <a:lnTo>
                    <a:pt x="247" y="1348"/>
                  </a:lnTo>
                  <a:lnTo>
                    <a:pt x="251" y="1429"/>
                  </a:lnTo>
                  <a:lnTo>
                    <a:pt x="259" y="1510"/>
                  </a:lnTo>
                  <a:lnTo>
                    <a:pt x="265" y="1548"/>
                  </a:lnTo>
                  <a:lnTo>
                    <a:pt x="271" y="1583"/>
                  </a:lnTo>
                  <a:lnTo>
                    <a:pt x="277" y="1615"/>
                  </a:lnTo>
                  <a:lnTo>
                    <a:pt x="285" y="1643"/>
                  </a:lnTo>
                  <a:lnTo>
                    <a:pt x="295" y="1664"/>
                  </a:lnTo>
                  <a:lnTo>
                    <a:pt x="303" y="1682"/>
                  </a:lnTo>
                  <a:lnTo>
                    <a:pt x="308" y="1686"/>
                  </a:lnTo>
                  <a:lnTo>
                    <a:pt x="314" y="1690"/>
                  </a:lnTo>
                  <a:lnTo>
                    <a:pt x="318" y="1692"/>
                  </a:lnTo>
                  <a:lnTo>
                    <a:pt x="324" y="1692"/>
                  </a:lnTo>
                  <a:lnTo>
                    <a:pt x="330" y="1688"/>
                  </a:lnTo>
                  <a:lnTo>
                    <a:pt x="336" y="1682"/>
                  </a:lnTo>
                  <a:lnTo>
                    <a:pt x="342" y="1676"/>
                  </a:lnTo>
                  <a:lnTo>
                    <a:pt x="350" y="1664"/>
                  </a:lnTo>
                  <a:lnTo>
                    <a:pt x="350" y="1664"/>
                  </a:lnTo>
                  <a:lnTo>
                    <a:pt x="362" y="1650"/>
                  </a:lnTo>
                  <a:lnTo>
                    <a:pt x="378" y="1635"/>
                  </a:lnTo>
                  <a:lnTo>
                    <a:pt x="396" y="1621"/>
                  </a:lnTo>
                  <a:lnTo>
                    <a:pt x="415" y="1607"/>
                  </a:lnTo>
                  <a:lnTo>
                    <a:pt x="435" y="1591"/>
                  </a:lnTo>
                  <a:lnTo>
                    <a:pt x="455" y="1577"/>
                  </a:lnTo>
                  <a:lnTo>
                    <a:pt x="471" y="1561"/>
                  </a:lnTo>
                  <a:lnTo>
                    <a:pt x="484" y="1546"/>
                  </a:lnTo>
                  <a:lnTo>
                    <a:pt x="484" y="1546"/>
                  </a:lnTo>
                  <a:lnTo>
                    <a:pt x="490" y="1536"/>
                  </a:lnTo>
                  <a:lnTo>
                    <a:pt x="494" y="1524"/>
                  </a:lnTo>
                  <a:lnTo>
                    <a:pt x="500" y="1500"/>
                  </a:lnTo>
                  <a:lnTo>
                    <a:pt x="506" y="1474"/>
                  </a:lnTo>
                  <a:lnTo>
                    <a:pt x="514" y="1445"/>
                  </a:lnTo>
                  <a:lnTo>
                    <a:pt x="526" y="1417"/>
                  </a:lnTo>
                  <a:lnTo>
                    <a:pt x="534" y="1401"/>
                  </a:lnTo>
                  <a:lnTo>
                    <a:pt x="544" y="1387"/>
                  </a:lnTo>
                  <a:lnTo>
                    <a:pt x="556" y="1374"/>
                  </a:lnTo>
                  <a:lnTo>
                    <a:pt x="568" y="1360"/>
                  </a:lnTo>
                  <a:lnTo>
                    <a:pt x="585" y="1348"/>
                  </a:lnTo>
                  <a:lnTo>
                    <a:pt x="603" y="1336"/>
                  </a:lnTo>
                  <a:lnTo>
                    <a:pt x="603" y="1336"/>
                  </a:lnTo>
                  <a:lnTo>
                    <a:pt x="666" y="1300"/>
                  </a:lnTo>
                  <a:lnTo>
                    <a:pt x="732" y="1265"/>
                  </a:lnTo>
                  <a:lnTo>
                    <a:pt x="860" y="1196"/>
                  </a:lnTo>
                  <a:lnTo>
                    <a:pt x="975" y="1138"/>
                  </a:lnTo>
                  <a:lnTo>
                    <a:pt x="1056" y="1099"/>
                  </a:lnTo>
                  <a:lnTo>
                    <a:pt x="1056" y="1099"/>
                  </a:lnTo>
                  <a:lnTo>
                    <a:pt x="1034" y="1095"/>
                  </a:lnTo>
                  <a:lnTo>
                    <a:pt x="1007" y="1091"/>
                  </a:lnTo>
                  <a:lnTo>
                    <a:pt x="973" y="1087"/>
                  </a:lnTo>
                  <a:lnTo>
                    <a:pt x="933" y="1085"/>
                  </a:lnTo>
                  <a:lnTo>
                    <a:pt x="890" y="1083"/>
                  </a:lnTo>
                  <a:lnTo>
                    <a:pt x="842" y="1085"/>
                  </a:lnTo>
                  <a:lnTo>
                    <a:pt x="793" y="1093"/>
                  </a:lnTo>
                  <a:lnTo>
                    <a:pt x="793" y="1093"/>
                  </a:lnTo>
                  <a:lnTo>
                    <a:pt x="767" y="1097"/>
                  </a:lnTo>
                  <a:lnTo>
                    <a:pt x="744" y="1103"/>
                  </a:lnTo>
                  <a:lnTo>
                    <a:pt x="720" y="1111"/>
                  </a:lnTo>
                  <a:lnTo>
                    <a:pt x="698" y="1119"/>
                  </a:lnTo>
                  <a:lnTo>
                    <a:pt x="653" y="1138"/>
                  </a:lnTo>
                  <a:lnTo>
                    <a:pt x="611" y="1162"/>
                  </a:lnTo>
                  <a:lnTo>
                    <a:pt x="570" y="1190"/>
                  </a:lnTo>
                  <a:lnTo>
                    <a:pt x="532" y="1219"/>
                  </a:lnTo>
                  <a:lnTo>
                    <a:pt x="494" y="1253"/>
                  </a:lnTo>
                  <a:lnTo>
                    <a:pt x="459" y="1291"/>
                  </a:lnTo>
                  <a:lnTo>
                    <a:pt x="459" y="1291"/>
                  </a:lnTo>
                  <a:lnTo>
                    <a:pt x="427" y="1324"/>
                  </a:lnTo>
                  <a:lnTo>
                    <a:pt x="399" y="1346"/>
                  </a:lnTo>
                  <a:lnTo>
                    <a:pt x="390" y="1354"/>
                  </a:lnTo>
                  <a:lnTo>
                    <a:pt x="380" y="1358"/>
                  </a:lnTo>
                  <a:lnTo>
                    <a:pt x="370" y="1362"/>
                  </a:lnTo>
                  <a:lnTo>
                    <a:pt x="364" y="1362"/>
                  </a:lnTo>
                  <a:lnTo>
                    <a:pt x="358" y="1362"/>
                  </a:lnTo>
                  <a:lnTo>
                    <a:pt x="354" y="1358"/>
                  </a:lnTo>
                  <a:lnTo>
                    <a:pt x="350" y="1354"/>
                  </a:lnTo>
                  <a:lnTo>
                    <a:pt x="350" y="1346"/>
                  </a:lnTo>
                  <a:lnTo>
                    <a:pt x="348" y="1338"/>
                  </a:lnTo>
                  <a:lnTo>
                    <a:pt x="350" y="1328"/>
                  </a:lnTo>
                  <a:lnTo>
                    <a:pt x="356" y="1302"/>
                  </a:lnTo>
                  <a:lnTo>
                    <a:pt x="356" y="1302"/>
                  </a:lnTo>
                  <a:lnTo>
                    <a:pt x="362" y="1289"/>
                  </a:lnTo>
                  <a:lnTo>
                    <a:pt x="368" y="1275"/>
                  </a:lnTo>
                  <a:lnTo>
                    <a:pt x="386" y="1249"/>
                  </a:lnTo>
                  <a:lnTo>
                    <a:pt x="403" y="1225"/>
                  </a:lnTo>
                  <a:lnTo>
                    <a:pt x="423" y="1202"/>
                  </a:lnTo>
                  <a:lnTo>
                    <a:pt x="441" y="1180"/>
                  </a:lnTo>
                  <a:lnTo>
                    <a:pt x="455" y="1160"/>
                  </a:lnTo>
                  <a:lnTo>
                    <a:pt x="459" y="1150"/>
                  </a:lnTo>
                  <a:lnTo>
                    <a:pt x="461" y="1142"/>
                  </a:lnTo>
                  <a:lnTo>
                    <a:pt x="463" y="1134"/>
                  </a:lnTo>
                  <a:lnTo>
                    <a:pt x="461" y="1127"/>
                  </a:lnTo>
                  <a:lnTo>
                    <a:pt x="461" y="1127"/>
                  </a:lnTo>
                  <a:lnTo>
                    <a:pt x="457" y="1121"/>
                  </a:lnTo>
                  <a:lnTo>
                    <a:pt x="451" y="1117"/>
                  </a:lnTo>
                  <a:lnTo>
                    <a:pt x="445" y="1115"/>
                  </a:lnTo>
                  <a:lnTo>
                    <a:pt x="437" y="1113"/>
                  </a:lnTo>
                  <a:lnTo>
                    <a:pt x="419" y="1115"/>
                  </a:lnTo>
                  <a:lnTo>
                    <a:pt x="401" y="1117"/>
                  </a:lnTo>
                  <a:lnTo>
                    <a:pt x="382" y="1117"/>
                  </a:lnTo>
                  <a:lnTo>
                    <a:pt x="374" y="1115"/>
                  </a:lnTo>
                  <a:lnTo>
                    <a:pt x="366" y="1111"/>
                  </a:lnTo>
                  <a:lnTo>
                    <a:pt x="358" y="1105"/>
                  </a:lnTo>
                  <a:lnTo>
                    <a:pt x="352" y="1097"/>
                  </a:lnTo>
                  <a:lnTo>
                    <a:pt x="348" y="1085"/>
                  </a:lnTo>
                  <a:lnTo>
                    <a:pt x="344" y="1071"/>
                  </a:lnTo>
                  <a:lnTo>
                    <a:pt x="344" y="1071"/>
                  </a:lnTo>
                  <a:lnTo>
                    <a:pt x="340" y="1038"/>
                  </a:lnTo>
                  <a:lnTo>
                    <a:pt x="338" y="1006"/>
                  </a:lnTo>
                  <a:lnTo>
                    <a:pt x="338" y="976"/>
                  </a:lnTo>
                  <a:lnTo>
                    <a:pt x="340" y="947"/>
                  </a:lnTo>
                  <a:lnTo>
                    <a:pt x="344" y="919"/>
                  </a:lnTo>
                  <a:lnTo>
                    <a:pt x="350" y="895"/>
                  </a:lnTo>
                  <a:lnTo>
                    <a:pt x="358" y="871"/>
                  </a:lnTo>
                  <a:lnTo>
                    <a:pt x="368" y="850"/>
                  </a:lnTo>
                  <a:lnTo>
                    <a:pt x="368" y="850"/>
                  </a:lnTo>
                  <a:lnTo>
                    <a:pt x="374" y="846"/>
                  </a:lnTo>
                  <a:lnTo>
                    <a:pt x="382" y="842"/>
                  </a:lnTo>
                  <a:lnTo>
                    <a:pt x="392" y="840"/>
                  </a:lnTo>
                  <a:lnTo>
                    <a:pt x="405" y="838"/>
                  </a:lnTo>
                  <a:lnTo>
                    <a:pt x="441" y="838"/>
                  </a:lnTo>
                  <a:lnTo>
                    <a:pt x="484" y="840"/>
                  </a:lnTo>
                  <a:lnTo>
                    <a:pt x="536" y="844"/>
                  </a:lnTo>
                  <a:lnTo>
                    <a:pt x="593" y="850"/>
                  </a:lnTo>
                  <a:lnTo>
                    <a:pt x="714" y="866"/>
                  </a:lnTo>
                  <a:lnTo>
                    <a:pt x="835" y="887"/>
                  </a:lnTo>
                  <a:lnTo>
                    <a:pt x="937" y="907"/>
                  </a:lnTo>
                  <a:lnTo>
                    <a:pt x="981" y="917"/>
                  </a:lnTo>
                  <a:lnTo>
                    <a:pt x="1013" y="925"/>
                  </a:lnTo>
                  <a:lnTo>
                    <a:pt x="1034" y="933"/>
                  </a:lnTo>
                  <a:lnTo>
                    <a:pt x="1038" y="935"/>
                  </a:lnTo>
                  <a:lnTo>
                    <a:pt x="1042" y="939"/>
                  </a:lnTo>
                  <a:lnTo>
                    <a:pt x="1042" y="939"/>
                  </a:lnTo>
                  <a:lnTo>
                    <a:pt x="1042" y="941"/>
                  </a:lnTo>
                  <a:lnTo>
                    <a:pt x="1042" y="941"/>
                  </a:lnTo>
                  <a:lnTo>
                    <a:pt x="1028" y="881"/>
                  </a:lnTo>
                  <a:lnTo>
                    <a:pt x="1016" y="822"/>
                  </a:lnTo>
                  <a:lnTo>
                    <a:pt x="1016" y="822"/>
                  </a:lnTo>
                  <a:lnTo>
                    <a:pt x="1016" y="822"/>
                  </a:lnTo>
                  <a:lnTo>
                    <a:pt x="829" y="784"/>
                  </a:lnTo>
                  <a:lnTo>
                    <a:pt x="688" y="755"/>
                  </a:lnTo>
                  <a:lnTo>
                    <a:pt x="633" y="741"/>
                  </a:lnTo>
                  <a:lnTo>
                    <a:pt x="599" y="733"/>
                  </a:lnTo>
                  <a:lnTo>
                    <a:pt x="599" y="733"/>
                  </a:lnTo>
                  <a:lnTo>
                    <a:pt x="587" y="727"/>
                  </a:lnTo>
                  <a:lnTo>
                    <a:pt x="573" y="719"/>
                  </a:lnTo>
                  <a:lnTo>
                    <a:pt x="558" y="705"/>
                  </a:lnTo>
                  <a:lnTo>
                    <a:pt x="542" y="690"/>
                  </a:lnTo>
                  <a:lnTo>
                    <a:pt x="506" y="652"/>
                  </a:lnTo>
                  <a:lnTo>
                    <a:pt x="471" y="605"/>
                  </a:lnTo>
                  <a:lnTo>
                    <a:pt x="437" y="555"/>
                  </a:lnTo>
                  <a:lnTo>
                    <a:pt x="423" y="531"/>
                  </a:lnTo>
                  <a:lnTo>
                    <a:pt x="409" y="508"/>
                  </a:lnTo>
                  <a:lnTo>
                    <a:pt x="399" y="484"/>
                  </a:lnTo>
                  <a:lnTo>
                    <a:pt x="392" y="462"/>
                  </a:lnTo>
                  <a:lnTo>
                    <a:pt x="388" y="440"/>
                  </a:lnTo>
                  <a:lnTo>
                    <a:pt x="386" y="423"/>
                  </a:lnTo>
                  <a:lnTo>
                    <a:pt x="386" y="423"/>
                  </a:lnTo>
                  <a:lnTo>
                    <a:pt x="386" y="405"/>
                  </a:lnTo>
                  <a:lnTo>
                    <a:pt x="382" y="379"/>
                  </a:lnTo>
                  <a:lnTo>
                    <a:pt x="372" y="320"/>
                  </a:lnTo>
                  <a:lnTo>
                    <a:pt x="358" y="251"/>
                  </a:lnTo>
                  <a:lnTo>
                    <a:pt x="340" y="179"/>
                  </a:lnTo>
                  <a:lnTo>
                    <a:pt x="308" y="55"/>
                  </a:lnTo>
                  <a:lnTo>
                    <a:pt x="293" y="0"/>
                  </a:lnTo>
                  <a:lnTo>
                    <a:pt x="293" y="0"/>
                  </a:lnTo>
                  <a:lnTo>
                    <a:pt x="265" y="19"/>
                  </a:lnTo>
                  <a:lnTo>
                    <a:pt x="196" y="69"/>
                  </a:lnTo>
                  <a:lnTo>
                    <a:pt x="150" y="102"/>
                  </a:lnTo>
                  <a:lnTo>
                    <a:pt x="101" y="142"/>
                  </a:lnTo>
                  <a:lnTo>
                    <a:pt x="49" y="183"/>
                  </a:lnTo>
                  <a:lnTo>
                    <a:pt x="0" y="227"/>
                  </a:lnTo>
                  <a:lnTo>
                    <a:pt x="0" y="227"/>
                  </a:lnTo>
                  <a:close/>
                </a:path>
              </a:pathLst>
            </a:custGeom>
            <a:solidFill>
              <a:srgbClr val="E2A5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19" name="Freeform 12"/>
            <p:cNvSpPr/>
            <p:nvPr/>
          </p:nvSpPr>
          <p:spPr bwMode="auto">
            <a:xfrm>
              <a:off x="4232276" y="2370138"/>
              <a:ext cx="850900" cy="1141413"/>
            </a:xfrm>
            <a:custGeom>
              <a:avLst/>
              <a:gdLst>
                <a:gd name="T0" fmla="*/ 26 w 536"/>
                <a:gd name="T1" fmla="*/ 0 h 719"/>
                <a:gd name="T2" fmla="*/ 26 w 536"/>
                <a:gd name="T3" fmla="*/ 29 h 719"/>
                <a:gd name="T4" fmla="*/ 40 w 536"/>
                <a:gd name="T5" fmla="*/ 124 h 719"/>
                <a:gd name="T6" fmla="*/ 62 w 536"/>
                <a:gd name="T7" fmla="*/ 235 h 719"/>
                <a:gd name="T8" fmla="*/ 71 w 536"/>
                <a:gd name="T9" fmla="*/ 302 h 719"/>
                <a:gd name="T10" fmla="*/ 70 w 536"/>
                <a:gd name="T11" fmla="*/ 330 h 719"/>
                <a:gd name="T12" fmla="*/ 64 w 536"/>
                <a:gd name="T13" fmla="*/ 336 h 719"/>
                <a:gd name="T14" fmla="*/ 46 w 536"/>
                <a:gd name="T15" fmla="*/ 350 h 719"/>
                <a:gd name="T16" fmla="*/ 4 w 536"/>
                <a:gd name="T17" fmla="*/ 373 h 719"/>
                <a:gd name="T18" fmla="*/ 0 w 536"/>
                <a:gd name="T19" fmla="*/ 377 h 719"/>
                <a:gd name="T20" fmla="*/ 0 w 536"/>
                <a:gd name="T21" fmla="*/ 393 h 719"/>
                <a:gd name="T22" fmla="*/ 8 w 536"/>
                <a:gd name="T23" fmla="*/ 425 h 719"/>
                <a:gd name="T24" fmla="*/ 36 w 536"/>
                <a:gd name="T25" fmla="*/ 478 h 719"/>
                <a:gd name="T26" fmla="*/ 83 w 536"/>
                <a:gd name="T27" fmla="*/ 537 h 719"/>
                <a:gd name="T28" fmla="*/ 147 w 536"/>
                <a:gd name="T29" fmla="*/ 599 h 719"/>
                <a:gd name="T30" fmla="*/ 222 w 536"/>
                <a:gd name="T31" fmla="*/ 654 h 719"/>
                <a:gd name="T32" fmla="*/ 285 w 536"/>
                <a:gd name="T33" fmla="*/ 686 h 719"/>
                <a:gd name="T34" fmla="*/ 331 w 536"/>
                <a:gd name="T35" fmla="*/ 704 h 719"/>
                <a:gd name="T36" fmla="*/ 376 w 536"/>
                <a:gd name="T37" fmla="*/ 713 h 719"/>
                <a:gd name="T38" fmla="*/ 423 w 536"/>
                <a:gd name="T39" fmla="*/ 719 h 719"/>
                <a:gd name="T40" fmla="*/ 447 w 536"/>
                <a:gd name="T41" fmla="*/ 719 h 719"/>
                <a:gd name="T42" fmla="*/ 483 w 536"/>
                <a:gd name="T43" fmla="*/ 713 h 719"/>
                <a:gd name="T44" fmla="*/ 511 w 536"/>
                <a:gd name="T45" fmla="*/ 696 h 719"/>
                <a:gd name="T46" fmla="*/ 528 w 536"/>
                <a:gd name="T47" fmla="*/ 666 h 719"/>
                <a:gd name="T48" fmla="*/ 536 w 536"/>
                <a:gd name="T49" fmla="*/ 626 h 719"/>
                <a:gd name="T50" fmla="*/ 532 w 536"/>
                <a:gd name="T51" fmla="*/ 575 h 719"/>
                <a:gd name="T52" fmla="*/ 516 w 536"/>
                <a:gd name="T53" fmla="*/ 514 h 719"/>
                <a:gd name="T54" fmla="*/ 489 w 536"/>
                <a:gd name="T55" fmla="*/ 443 h 719"/>
                <a:gd name="T56" fmla="*/ 447 w 536"/>
                <a:gd name="T57" fmla="*/ 362 h 719"/>
                <a:gd name="T58" fmla="*/ 400 w 536"/>
                <a:gd name="T59" fmla="*/ 352 h 719"/>
                <a:gd name="T60" fmla="*/ 352 w 536"/>
                <a:gd name="T61" fmla="*/ 338 h 719"/>
                <a:gd name="T62" fmla="*/ 346 w 536"/>
                <a:gd name="T63" fmla="*/ 334 h 719"/>
                <a:gd name="T64" fmla="*/ 323 w 536"/>
                <a:gd name="T65" fmla="*/ 298 h 719"/>
                <a:gd name="T66" fmla="*/ 307 w 536"/>
                <a:gd name="T67" fmla="*/ 263 h 719"/>
                <a:gd name="T68" fmla="*/ 299 w 536"/>
                <a:gd name="T69" fmla="*/ 227 h 719"/>
                <a:gd name="T70" fmla="*/ 295 w 536"/>
                <a:gd name="T71" fmla="*/ 168 h 719"/>
                <a:gd name="T72" fmla="*/ 301 w 536"/>
                <a:gd name="T73" fmla="*/ 126 h 719"/>
                <a:gd name="T74" fmla="*/ 273 w 536"/>
                <a:gd name="T75" fmla="*/ 120 h 719"/>
                <a:gd name="T76" fmla="*/ 222 w 536"/>
                <a:gd name="T77" fmla="*/ 106 h 719"/>
                <a:gd name="T78" fmla="*/ 151 w 536"/>
                <a:gd name="T79" fmla="*/ 77 h 719"/>
                <a:gd name="T80" fmla="*/ 75 w 536"/>
                <a:gd name="T81" fmla="*/ 33 h 719"/>
                <a:gd name="T82" fmla="*/ 26 w 536"/>
                <a:gd name="T83"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6" h="719">
                  <a:moveTo>
                    <a:pt x="26" y="0"/>
                  </a:moveTo>
                  <a:lnTo>
                    <a:pt x="26" y="0"/>
                  </a:lnTo>
                  <a:lnTo>
                    <a:pt x="26" y="12"/>
                  </a:lnTo>
                  <a:lnTo>
                    <a:pt x="26" y="29"/>
                  </a:lnTo>
                  <a:lnTo>
                    <a:pt x="30" y="73"/>
                  </a:lnTo>
                  <a:lnTo>
                    <a:pt x="40" y="124"/>
                  </a:lnTo>
                  <a:lnTo>
                    <a:pt x="52" y="180"/>
                  </a:lnTo>
                  <a:lnTo>
                    <a:pt x="62" y="235"/>
                  </a:lnTo>
                  <a:lnTo>
                    <a:pt x="70" y="282"/>
                  </a:lnTo>
                  <a:lnTo>
                    <a:pt x="71" y="302"/>
                  </a:lnTo>
                  <a:lnTo>
                    <a:pt x="71" y="318"/>
                  </a:lnTo>
                  <a:lnTo>
                    <a:pt x="70" y="330"/>
                  </a:lnTo>
                  <a:lnTo>
                    <a:pt x="68" y="334"/>
                  </a:lnTo>
                  <a:lnTo>
                    <a:pt x="64" y="336"/>
                  </a:lnTo>
                  <a:lnTo>
                    <a:pt x="64" y="336"/>
                  </a:lnTo>
                  <a:lnTo>
                    <a:pt x="46" y="350"/>
                  </a:lnTo>
                  <a:lnTo>
                    <a:pt x="26" y="362"/>
                  </a:lnTo>
                  <a:lnTo>
                    <a:pt x="4" y="373"/>
                  </a:lnTo>
                  <a:lnTo>
                    <a:pt x="4" y="373"/>
                  </a:lnTo>
                  <a:lnTo>
                    <a:pt x="0" y="377"/>
                  </a:lnTo>
                  <a:lnTo>
                    <a:pt x="0" y="385"/>
                  </a:lnTo>
                  <a:lnTo>
                    <a:pt x="0" y="393"/>
                  </a:lnTo>
                  <a:lnTo>
                    <a:pt x="0" y="403"/>
                  </a:lnTo>
                  <a:lnTo>
                    <a:pt x="8" y="425"/>
                  </a:lnTo>
                  <a:lnTo>
                    <a:pt x="20" y="451"/>
                  </a:lnTo>
                  <a:lnTo>
                    <a:pt x="36" y="478"/>
                  </a:lnTo>
                  <a:lnTo>
                    <a:pt x="58" y="508"/>
                  </a:lnTo>
                  <a:lnTo>
                    <a:pt x="83" y="537"/>
                  </a:lnTo>
                  <a:lnTo>
                    <a:pt x="113" y="569"/>
                  </a:lnTo>
                  <a:lnTo>
                    <a:pt x="147" y="599"/>
                  </a:lnTo>
                  <a:lnTo>
                    <a:pt x="182" y="626"/>
                  </a:lnTo>
                  <a:lnTo>
                    <a:pt x="222" y="654"/>
                  </a:lnTo>
                  <a:lnTo>
                    <a:pt x="263" y="676"/>
                  </a:lnTo>
                  <a:lnTo>
                    <a:pt x="285" y="686"/>
                  </a:lnTo>
                  <a:lnTo>
                    <a:pt x="307" y="696"/>
                  </a:lnTo>
                  <a:lnTo>
                    <a:pt x="331" y="704"/>
                  </a:lnTo>
                  <a:lnTo>
                    <a:pt x="352" y="710"/>
                  </a:lnTo>
                  <a:lnTo>
                    <a:pt x="376" y="713"/>
                  </a:lnTo>
                  <a:lnTo>
                    <a:pt x="400" y="717"/>
                  </a:lnTo>
                  <a:lnTo>
                    <a:pt x="423" y="719"/>
                  </a:lnTo>
                  <a:lnTo>
                    <a:pt x="447" y="719"/>
                  </a:lnTo>
                  <a:lnTo>
                    <a:pt x="447" y="719"/>
                  </a:lnTo>
                  <a:lnTo>
                    <a:pt x="467" y="717"/>
                  </a:lnTo>
                  <a:lnTo>
                    <a:pt x="483" y="713"/>
                  </a:lnTo>
                  <a:lnTo>
                    <a:pt x="497" y="706"/>
                  </a:lnTo>
                  <a:lnTo>
                    <a:pt x="511" y="696"/>
                  </a:lnTo>
                  <a:lnTo>
                    <a:pt x="520" y="682"/>
                  </a:lnTo>
                  <a:lnTo>
                    <a:pt x="528" y="666"/>
                  </a:lnTo>
                  <a:lnTo>
                    <a:pt x="532" y="646"/>
                  </a:lnTo>
                  <a:lnTo>
                    <a:pt x="536" y="626"/>
                  </a:lnTo>
                  <a:lnTo>
                    <a:pt x="534" y="601"/>
                  </a:lnTo>
                  <a:lnTo>
                    <a:pt x="532" y="575"/>
                  </a:lnTo>
                  <a:lnTo>
                    <a:pt x="526" y="545"/>
                  </a:lnTo>
                  <a:lnTo>
                    <a:pt x="516" y="514"/>
                  </a:lnTo>
                  <a:lnTo>
                    <a:pt x="505" y="480"/>
                  </a:lnTo>
                  <a:lnTo>
                    <a:pt x="489" y="443"/>
                  </a:lnTo>
                  <a:lnTo>
                    <a:pt x="469" y="403"/>
                  </a:lnTo>
                  <a:lnTo>
                    <a:pt x="447" y="362"/>
                  </a:lnTo>
                  <a:lnTo>
                    <a:pt x="447" y="362"/>
                  </a:lnTo>
                  <a:lnTo>
                    <a:pt x="400" y="352"/>
                  </a:lnTo>
                  <a:lnTo>
                    <a:pt x="366" y="342"/>
                  </a:lnTo>
                  <a:lnTo>
                    <a:pt x="352" y="338"/>
                  </a:lnTo>
                  <a:lnTo>
                    <a:pt x="346" y="334"/>
                  </a:lnTo>
                  <a:lnTo>
                    <a:pt x="346" y="334"/>
                  </a:lnTo>
                  <a:lnTo>
                    <a:pt x="333" y="316"/>
                  </a:lnTo>
                  <a:lnTo>
                    <a:pt x="323" y="298"/>
                  </a:lnTo>
                  <a:lnTo>
                    <a:pt x="313" y="280"/>
                  </a:lnTo>
                  <a:lnTo>
                    <a:pt x="307" y="263"/>
                  </a:lnTo>
                  <a:lnTo>
                    <a:pt x="301" y="245"/>
                  </a:lnTo>
                  <a:lnTo>
                    <a:pt x="299" y="227"/>
                  </a:lnTo>
                  <a:lnTo>
                    <a:pt x="295" y="195"/>
                  </a:lnTo>
                  <a:lnTo>
                    <a:pt x="295" y="168"/>
                  </a:lnTo>
                  <a:lnTo>
                    <a:pt x="297" y="146"/>
                  </a:lnTo>
                  <a:lnTo>
                    <a:pt x="301" y="126"/>
                  </a:lnTo>
                  <a:lnTo>
                    <a:pt x="301" y="126"/>
                  </a:lnTo>
                  <a:lnTo>
                    <a:pt x="273" y="120"/>
                  </a:lnTo>
                  <a:lnTo>
                    <a:pt x="247" y="114"/>
                  </a:lnTo>
                  <a:lnTo>
                    <a:pt x="222" y="106"/>
                  </a:lnTo>
                  <a:lnTo>
                    <a:pt x="198" y="97"/>
                  </a:lnTo>
                  <a:lnTo>
                    <a:pt x="151" y="77"/>
                  </a:lnTo>
                  <a:lnTo>
                    <a:pt x="111" y="55"/>
                  </a:lnTo>
                  <a:lnTo>
                    <a:pt x="75" y="33"/>
                  </a:lnTo>
                  <a:lnTo>
                    <a:pt x="50" y="16"/>
                  </a:lnTo>
                  <a:lnTo>
                    <a:pt x="26" y="0"/>
                  </a:lnTo>
                  <a:lnTo>
                    <a:pt x="26" y="0"/>
                  </a:lnTo>
                  <a:close/>
                </a:path>
              </a:pathLst>
            </a:custGeom>
            <a:solidFill>
              <a:srgbClr val="FBD3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0" name="Freeform 13"/>
            <p:cNvSpPr/>
            <p:nvPr/>
          </p:nvSpPr>
          <p:spPr bwMode="auto">
            <a:xfrm>
              <a:off x="6229351" y="4968875"/>
              <a:ext cx="2119313" cy="1481138"/>
            </a:xfrm>
            <a:custGeom>
              <a:avLst/>
              <a:gdLst>
                <a:gd name="T0" fmla="*/ 987 w 1335"/>
                <a:gd name="T1" fmla="*/ 543 h 933"/>
                <a:gd name="T2" fmla="*/ 1015 w 1335"/>
                <a:gd name="T3" fmla="*/ 530 h 933"/>
                <a:gd name="T4" fmla="*/ 1111 w 1335"/>
                <a:gd name="T5" fmla="*/ 480 h 933"/>
                <a:gd name="T6" fmla="*/ 1171 w 1335"/>
                <a:gd name="T7" fmla="*/ 447 h 933"/>
                <a:gd name="T8" fmla="*/ 1228 w 1335"/>
                <a:gd name="T9" fmla="*/ 409 h 933"/>
                <a:gd name="T10" fmla="*/ 1280 w 1335"/>
                <a:gd name="T11" fmla="*/ 364 h 933"/>
                <a:gd name="T12" fmla="*/ 1317 w 1335"/>
                <a:gd name="T13" fmla="*/ 312 h 933"/>
                <a:gd name="T14" fmla="*/ 1329 w 1335"/>
                <a:gd name="T15" fmla="*/ 284 h 933"/>
                <a:gd name="T16" fmla="*/ 1335 w 1335"/>
                <a:gd name="T17" fmla="*/ 255 h 933"/>
                <a:gd name="T18" fmla="*/ 1335 w 1335"/>
                <a:gd name="T19" fmla="*/ 239 h 933"/>
                <a:gd name="T20" fmla="*/ 1333 w 1335"/>
                <a:gd name="T21" fmla="*/ 211 h 933"/>
                <a:gd name="T22" fmla="*/ 1325 w 1335"/>
                <a:gd name="T23" fmla="*/ 186 h 933"/>
                <a:gd name="T24" fmla="*/ 1305 w 1335"/>
                <a:gd name="T25" fmla="*/ 150 h 933"/>
                <a:gd name="T26" fmla="*/ 1266 w 1335"/>
                <a:gd name="T27" fmla="*/ 110 h 933"/>
                <a:gd name="T28" fmla="*/ 1216 w 1335"/>
                <a:gd name="T29" fmla="*/ 77 h 933"/>
                <a:gd name="T30" fmla="*/ 1161 w 1335"/>
                <a:gd name="T31" fmla="*/ 49 h 933"/>
                <a:gd name="T32" fmla="*/ 1102 w 1335"/>
                <a:gd name="T33" fmla="*/ 27 h 933"/>
                <a:gd name="T34" fmla="*/ 997 w 1335"/>
                <a:gd name="T35" fmla="*/ 0 h 933"/>
                <a:gd name="T36" fmla="*/ 987 w 1335"/>
                <a:gd name="T37" fmla="*/ 0 h 933"/>
                <a:gd name="T38" fmla="*/ 955 w 1335"/>
                <a:gd name="T39" fmla="*/ 4 h 933"/>
                <a:gd name="T40" fmla="*/ 892 w 1335"/>
                <a:gd name="T41" fmla="*/ 29 h 933"/>
                <a:gd name="T42" fmla="*/ 779 w 1335"/>
                <a:gd name="T43" fmla="*/ 89 h 933"/>
                <a:gd name="T44" fmla="*/ 574 w 1335"/>
                <a:gd name="T45" fmla="*/ 211 h 933"/>
                <a:gd name="T46" fmla="*/ 281 w 1335"/>
                <a:gd name="T47" fmla="*/ 397 h 933"/>
                <a:gd name="T48" fmla="*/ 48 w 1335"/>
                <a:gd name="T49" fmla="*/ 543 h 933"/>
                <a:gd name="T50" fmla="*/ 32 w 1335"/>
                <a:gd name="T51" fmla="*/ 555 h 933"/>
                <a:gd name="T52" fmla="*/ 10 w 1335"/>
                <a:gd name="T53" fmla="*/ 581 h 933"/>
                <a:gd name="T54" fmla="*/ 2 w 1335"/>
                <a:gd name="T55" fmla="*/ 609 h 933"/>
                <a:gd name="T56" fmla="*/ 4 w 1335"/>
                <a:gd name="T57" fmla="*/ 640 h 933"/>
                <a:gd name="T58" fmla="*/ 16 w 1335"/>
                <a:gd name="T59" fmla="*/ 674 h 933"/>
                <a:gd name="T60" fmla="*/ 36 w 1335"/>
                <a:gd name="T61" fmla="*/ 708 h 933"/>
                <a:gd name="T62" fmla="*/ 77 w 1335"/>
                <a:gd name="T63" fmla="*/ 761 h 933"/>
                <a:gd name="T64" fmla="*/ 148 w 1335"/>
                <a:gd name="T65" fmla="*/ 826 h 933"/>
                <a:gd name="T66" fmla="*/ 227 w 1335"/>
                <a:gd name="T67" fmla="*/ 880 h 933"/>
                <a:gd name="T68" fmla="*/ 301 w 1335"/>
                <a:gd name="T69" fmla="*/ 919 h 933"/>
                <a:gd name="T70" fmla="*/ 344 w 1335"/>
                <a:gd name="T71" fmla="*/ 931 h 933"/>
                <a:gd name="T72" fmla="*/ 366 w 1335"/>
                <a:gd name="T73" fmla="*/ 933 h 933"/>
                <a:gd name="T74" fmla="*/ 374 w 1335"/>
                <a:gd name="T75" fmla="*/ 929 h 933"/>
                <a:gd name="T76" fmla="*/ 534 w 1335"/>
                <a:gd name="T77" fmla="*/ 836 h 933"/>
                <a:gd name="T78" fmla="*/ 738 w 1335"/>
                <a:gd name="T79" fmla="*/ 708 h 933"/>
                <a:gd name="T80" fmla="*/ 987 w 1335"/>
                <a:gd name="T81" fmla="*/ 543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5" h="933">
                  <a:moveTo>
                    <a:pt x="987" y="543"/>
                  </a:moveTo>
                  <a:lnTo>
                    <a:pt x="987" y="543"/>
                  </a:lnTo>
                  <a:lnTo>
                    <a:pt x="999" y="538"/>
                  </a:lnTo>
                  <a:lnTo>
                    <a:pt x="1015" y="530"/>
                  </a:lnTo>
                  <a:lnTo>
                    <a:pt x="1058" y="508"/>
                  </a:lnTo>
                  <a:lnTo>
                    <a:pt x="1111" y="480"/>
                  </a:lnTo>
                  <a:lnTo>
                    <a:pt x="1141" y="464"/>
                  </a:lnTo>
                  <a:lnTo>
                    <a:pt x="1171" y="447"/>
                  </a:lnTo>
                  <a:lnTo>
                    <a:pt x="1200" y="429"/>
                  </a:lnTo>
                  <a:lnTo>
                    <a:pt x="1228" y="409"/>
                  </a:lnTo>
                  <a:lnTo>
                    <a:pt x="1256" y="387"/>
                  </a:lnTo>
                  <a:lnTo>
                    <a:pt x="1280" y="364"/>
                  </a:lnTo>
                  <a:lnTo>
                    <a:pt x="1299" y="338"/>
                  </a:lnTo>
                  <a:lnTo>
                    <a:pt x="1317" y="312"/>
                  </a:lnTo>
                  <a:lnTo>
                    <a:pt x="1323" y="298"/>
                  </a:lnTo>
                  <a:lnTo>
                    <a:pt x="1329" y="284"/>
                  </a:lnTo>
                  <a:lnTo>
                    <a:pt x="1333" y="269"/>
                  </a:lnTo>
                  <a:lnTo>
                    <a:pt x="1335" y="255"/>
                  </a:lnTo>
                  <a:lnTo>
                    <a:pt x="1335" y="255"/>
                  </a:lnTo>
                  <a:lnTo>
                    <a:pt x="1335" y="239"/>
                  </a:lnTo>
                  <a:lnTo>
                    <a:pt x="1335" y="225"/>
                  </a:lnTo>
                  <a:lnTo>
                    <a:pt x="1333" y="211"/>
                  </a:lnTo>
                  <a:lnTo>
                    <a:pt x="1329" y="199"/>
                  </a:lnTo>
                  <a:lnTo>
                    <a:pt x="1325" y="186"/>
                  </a:lnTo>
                  <a:lnTo>
                    <a:pt x="1319" y="174"/>
                  </a:lnTo>
                  <a:lnTo>
                    <a:pt x="1305" y="150"/>
                  </a:lnTo>
                  <a:lnTo>
                    <a:pt x="1287" y="130"/>
                  </a:lnTo>
                  <a:lnTo>
                    <a:pt x="1266" y="110"/>
                  </a:lnTo>
                  <a:lnTo>
                    <a:pt x="1242" y="93"/>
                  </a:lnTo>
                  <a:lnTo>
                    <a:pt x="1216" y="77"/>
                  </a:lnTo>
                  <a:lnTo>
                    <a:pt x="1189" y="63"/>
                  </a:lnTo>
                  <a:lnTo>
                    <a:pt x="1161" y="49"/>
                  </a:lnTo>
                  <a:lnTo>
                    <a:pt x="1131" y="39"/>
                  </a:lnTo>
                  <a:lnTo>
                    <a:pt x="1102" y="27"/>
                  </a:lnTo>
                  <a:lnTo>
                    <a:pt x="1046" y="12"/>
                  </a:lnTo>
                  <a:lnTo>
                    <a:pt x="997" y="0"/>
                  </a:lnTo>
                  <a:lnTo>
                    <a:pt x="997" y="0"/>
                  </a:lnTo>
                  <a:lnTo>
                    <a:pt x="987" y="0"/>
                  </a:lnTo>
                  <a:lnTo>
                    <a:pt x="973" y="0"/>
                  </a:lnTo>
                  <a:lnTo>
                    <a:pt x="955" y="4"/>
                  </a:lnTo>
                  <a:lnTo>
                    <a:pt x="937" y="12"/>
                  </a:lnTo>
                  <a:lnTo>
                    <a:pt x="892" y="29"/>
                  </a:lnTo>
                  <a:lnTo>
                    <a:pt x="839" y="55"/>
                  </a:lnTo>
                  <a:lnTo>
                    <a:pt x="779" y="89"/>
                  </a:lnTo>
                  <a:lnTo>
                    <a:pt x="714" y="124"/>
                  </a:lnTo>
                  <a:lnTo>
                    <a:pt x="574" y="211"/>
                  </a:lnTo>
                  <a:lnTo>
                    <a:pt x="425" y="304"/>
                  </a:lnTo>
                  <a:lnTo>
                    <a:pt x="281" y="397"/>
                  </a:lnTo>
                  <a:lnTo>
                    <a:pt x="152" y="480"/>
                  </a:lnTo>
                  <a:lnTo>
                    <a:pt x="48" y="543"/>
                  </a:lnTo>
                  <a:lnTo>
                    <a:pt x="48" y="543"/>
                  </a:lnTo>
                  <a:lnTo>
                    <a:pt x="32" y="555"/>
                  </a:lnTo>
                  <a:lnTo>
                    <a:pt x="20" y="567"/>
                  </a:lnTo>
                  <a:lnTo>
                    <a:pt x="10" y="581"/>
                  </a:lnTo>
                  <a:lnTo>
                    <a:pt x="4" y="595"/>
                  </a:lnTo>
                  <a:lnTo>
                    <a:pt x="2" y="609"/>
                  </a:lnTo>
                  <a:lnTo>
                    <a:pt x="0" y="625"/>
                  </a:lnTo>
                  <a:lnTo>
                    <a:pt x="4" y="640"/>
                  </a:lnTo>
                  <a:lnTo>
                    <a:pt x="8" y="656"/>
                  </a:lnTo>
                  <a:lnTo>
                    <a:pt x="16" y="674"/>
                  </a:lnTo>
                  <a:lnTo>
                    <a:pt x="24" y="692"/>
                  </a:lnTo>
                  <a:lnTo>
                    <a:pt x="36" y="708"/>
                  </a:lnTo>
                  <a:lnTo>
                    <a:pt x="48" y="725"/>
                  </a:lnTo>
                  <a:lnTo>
                    <a:pt x="77" y="761"/>
                  </a:lnTo>
                  <a:lnTo>
                    <a:pt x="111" y="793"/>
                  </a:lnTo>
                  <a:lnTo>
                    <a:pt x="148" y="826"/>
                  </a:lnTo>
                  <a:lnTo>
                    <a:pt x="188" y="854"/>
                  </a:lnTo>
                  <a:lnTo>
                    <a:pt x="227" y="880"/>
                  </a:lnTo>
                  <a:lnTo>
                    <a:pt x="265" y="901"/>
                  </a:lnTo>
                  <a:lnTo>
                    <a:pt x="301" y="919"/>
                  </a:lnTo>
                  <a:lnTo>
                    <a:pt x="330" y="929"/>
                  </a:lnTo>
                  <a:lnTo>
                    <a:pt x="344" y="931"/>
                  </a:lnTo>
                  <a:lnTo>
                    <a:pt x="356" y="933"/>
                  </a:lnTo>
                  <a:lnTo>
                    <a:pt x="366" y="933"/>
                  </a:lnTo>
                  <a:lnTo>
                    <a:pt x="374" y="929"/>
                  </a:lnTo>
                  <a:lnTo>
                    <a:pt x="374" y="929"/>
                  </a:lnTo>
                  <a:lnTo>
                    <a:pt x="445" y="891"/>
                  </a:lnTo>
                  <a:lnTo>
                    <a:pt x="534" y="836"/>
                  </a:lnTo>
                  <a:lnTo>
                    <a:pt x="635" y="773"/>
                  </a:lnTo>
                  <a:lnTo>
                    <a:pt x="738" y="708"/>
                  </a:lnTo>
                  <a:lnTo>
                    <a:pt x="914" y="593"/>
                  </a:lnTo>
                  <a:lnTo>
                    <a:pt x="987" y="543"/>
                  </a:lnTo>
                  <a:lnTo>
                    <a:pt x="987" y="543"/>
                  </a:lnTo>
                  <a:close/>
                </a:path>
              </a:pathLst>
            </a:custGeom>
            <a:solidFill>
              <a:srgbClr val="3E4C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1" name="Freeform 14"/>
            <p:cNvSpPr/>
            <p:nvPr/>
          </p:nvSpPr>
          <p:spPr bwMode="auto">
            <a:xfrm>
              <a:off x="7877176" y="5708650"/>
              <a:ext cx="1023938" cy="782638"/>
            </a:xfrm>
            <a:custGeom>
              <a:avLst/>
              <a:gdLst>
                <a:gd name="T0" fmla="*/ 81 w 645"/>
                <a:gd name="T1" fmla="*/ 20 h 493"/>
                <a:gd name="T2" fmla="*/ 103 w 645"/>
                <a:gd name="T3" fmla="*/ 28 h 493"/>
                <a:gd name="T4" fmla="*/ 115 w 645"/>
                <a:gd name="T5" fmla="*/ 34 h 493"/>
                <a:gd name="T6" fmla="*/ 131 w 645"/>
                <a:gd name="T7" fmla="*/ 30 h 493"/>
                <a:gd name="T8" fmla="*/ 160 w 645"/>
                <a:gd name="T9" fmla="*/ 14 h 493"/>
                <a:gd name="T10" fmla="*/ 172 w 645"/>
                <a:gd name="T11" fmla="*/ 8 h 493"/>
                <a:gd name="T12" fmla="*/ 208 w 645"/>
                <a:gd name="T13" fmla="*/ 2 h 493"/>
                <a:gd name="T14" fmla="*/ 285 w 645"/>
                <a:gd name="T15" fmla="*/ 0 h 493"/>
                <a:gd name="T16" fmla="*/ 404 w 645"/>
                <a:gd name="T17" fmla="*/ 8 h 493"/>
                <a:gd name="T18" fmla="*/ 499 w 645"/>
                <a:gd name="T19" fmla="*/ 26 h 493"/>
                <a:gd name="T20" fmla="*/ 524 w 645"/>
                <a:gd name="T21" fmla="*/ 36 h 493"/>
                <a:gd name="T22" fmla="*/ 550 w 645"/>
                <a:gd name="T23" fmla="*/ 56 h 493"/>
                <a:gd name="T24" fmla="*/ 594 w 645"/>
                <a:gd name="T25" fmla="*/ 101 h 493"/>
                <a:gd name="T26" fmla="*/ 623 w 645"/>
                <a:gd name="T27" fmla="*/ 155 h 493"/>
                <a:gd name="T28" fmla="*/ 641 w 645"/>
                <a:gd name="T29" fmla="*/ 210 h 493"/>
                <a:gd name="T30" fmla="*/ 645 w 645"/>
                <a:gd name="T31" fmla="*/ 269 h 493"/>
                <a:gd name="T32" fmla="*/ 641 w 645"/>
                <a:gd name="T33" fmla="*/ 325 h 493"/>
                <a:gd name="T34" fmla="*/ 627 w 645"/>
                <a:gd name="T35" fmla="*/ 376 h 493"/>
                <a:gd name="T36" fmla="*/ 603 w 645"/>
                <a:gd name="T37" fmla="*/ 420 h 493"/>
                <a:gd name="T38" fmla="*/ 588 w 645"/>
                <a:gd name="T39" fmla="*/ 435 h 493"/>
                <a:gd name="T40" fmla="*/ 556 w 645"/>
                <a:gd name="T41" fmla="*/ 463 h 493"/>
                <a:gd name="T42" fmla="*/ 528 w 645"/>
                <a:gd name="T43" fmla="*/ 481 h 493"/>
                <a:gd name="T44" fmla="*/ 499 w 645"/>
                <a:gd name="T45" fmla="*/ 491 h 493"/>
                <a:gd name="T46" fmla="*/ 469 w 645"/>
                <a:gd name="T47" fmla="*/ 493 h 493"/>
                <a:gd name="T48" fmla="*/ 437 w 645"/>
                <a:gd name="T49" fmla="*/ 489 h 493"/>
                <a:gd name="T50" fmla="*/ 366 w 645"/>
                <a:gd name="T51" fmla="*/ 469 h 493"/>
                <a:gd name="T52" fmla="*/ 323 w 645"/>
                <a:gd name="T53" fmla="*/ 453 h 493"/>
                <a:gd name="T54" fmla="*/ 226 w 645"/>
                <a:gd name="T55" fmla="*/ 422 h 493"/>
                <a:gd name="T56" fmla="*/ 125 w 645"/>
                <a:gd name="T57" fmla="*/ 394 h 493"/>
                <a:gd name="T58" fmla="*/ 62 w 645"/>
                <a:gd name="T59" fmla="*/ 368 h 493"/>
                <a:gd name="T60" fmla="*/ 28 w 645"/>
                <a:gd name="T61" fmla="*/ 350 h 493"/>
                <a:gd name="T62" fmla="*/ 8 w 645"/>
                <a:gd name="T63" fmla="*/ 331 h 493"/>
                <a:gd name="T64" fmla="*/ 2 w 645"/>
                <a:gd name="T65" fmla="*/ 319 h 493"/>
                <a:gd name="T66" fmla="*/ 0 w 645"/>
                <a:gd name="T67" fmla="*/ 289 h 493"/>
                <a:gd name="T68" fmla="*/ 8 w 645"/>
                <a:gd name="T69" fmla="*/ 248 h 493"/>
                <a:gd name="T70" fmla="*/ 36 w 645"/>
                <a:gd name="T71" fmla="*/ 147 h 493"/>
                <a:gd name="T72" fmla="*/ 66 w 645"/>
                <a:gd name="T73" fmla="*/ 60 h 493"/>
                <a:gd name="T74" fmla="*/ 81 w 645"/>
                <a:gd name="T75" fmla="*/ 2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5" h="493">
                  <a:moveTo>
                    <a:pt x="81" y="20"/>
                  </a:moveTo>
                  <a:lnTo>
                    <a:pt x="81" y="20"/>
                  </a:lnTo>
                  <a:lnTo>
                    <a:pt x="93" y="24"/>
                  </a:lnTo>
                  <a:lnTo>
                    <a:pt x="103" y="28"/>
                  </a:lnTo>
                  <a:lnTo>
                    <a:pt x="109" y="32"/>
                  </a:lnTo>
                  <a:lnTo>
                    <a:pt x="115" y="34"/>
                  </a:lnTo>
                  <a:lnTo>
                    <a:pt x="123" y="34"/>
                  </a:lnTo>
                  <a:lnTo>
                    <a:pt x="131" y="30"/>
                  </a:lnTo>
                  <a:lnTo>
                    <a:pt x="143" y="24"/>
                  </a:lnTo>
                  <a:lnTo>
                    <a:pt x="160" y="14"/>
                  </a:lnTo>
                  <a:lnTo>
                    <a:pt x="160" y="14"/>
                  </a:lnTo>
                  <a:lnTo>
                    <a:pt x="172" y="8"/>
                  </a:lnTo>
                  <a:lnTo>
                    <a:pt x="188" y="4"/>
                  </a:lnTo>
                  <a:lnTo>
                    <a:pt x="208" y="2"/>
                  </a:lnTo>
                  <a:lnTo>
                    <a:pt x="232" y="0"/>
                  </a:lnTo>
                  <a:lnTo>
                    <a:pt x="285" y="0"/>
                  </a:lnTo>
                  <a:lnTo>
                    <a:pt x="344" y="4"/>
                  </a:lnTo>
                  <a:lnTo>
                    <a:pt x="404" y="8"/>
                  </a:lnTo>
                  <a:lnTo>
                    <a:pt x="455" y="16"/>
                  </a:lnTo>
                  <a:lnTo>
                    <a:pt x="499" y="26"/>
                  </a:lnTo>
                  <a:lnTo>
                    <a:pt x="512" y="30"/>
                  </a:lnTo>
                  <a:lnTo>
                    <a:pt x="524" y="36"/>
                  </a:lnTo>
                  <a:lnTo>
                    <a:pt x="524" y="36"/>
                  </a:lnTo>
                  <a:lnTo>
                    <a:pt x="550" y="56"/>
                  </a:lnTo>
                  <a:lnTo>
                    <a:pt x="574" y="77"/>
                  </a:lnTo>
                  <a:lnTo>
                    <a:pt x="594" y="101"/>
                  </a:lnTo>
                  <a:lnTo>
                    <a:pt x="609" y="127"/>
                  </a:lnTo>
                  <a:lnTo>
                    <a:pt x="623" y="155"/>
                  </a:lnTo>
                  <a:lnTo>
                    <a:pt x="633" y="182"/>
                  </a:lnTo>
                  <a:lnTo>
                    <a:pt x="641" y="210"/>
                  </a:lnTo>
                  <a:lnTo>
                    <a:pt x="645" y="240"/>
                  </a:lnTo>
                  <a:lnTo>
                    <a:pt x="645" y="269"/>
                  </a:lnTo>
                  <a:lnTo>
                    <a:pt x="645" y="297"/>
                  </a:lnTo>
                  <a:lnTo>
                    <a:pt x="641" y="325"/>
                  </a:lnTo>
                  <a:lnTo>
                    <a:pt x="635" y="350"/>
                  </a:lnTo>
                  <a:lnTo>
                    <a:pt x="627" y="376"/>
                  </a:lnTo>
                  <a:lnTo>
                    <a:pt x="615" y="398"/>
                  </a:lnTo>
                  <a:lnTo>
                    <a:pt x="603" y="420"/>
                  </a:lnTo>
                  <a:lnTo>
                    <a:pt x="588" y="435"/>
                  </a:lnTo>
                  <a:lnTo>
                    <a:pt x="588" y="435"/>
                  </a:lnTo>
                  <a:lnTo>
                    <a:pt x="572" y="451"/>
                  </a:lnTo>
                  <a:lnTo>
                    <a:pt x="556" y="463"/>
                  </a:lnTo>
                  <a:lnTo>
                    <a:pt x="542" y="473"/>
                  </a:lnTo>
                  <a:lnTo>
                    <a:pt x="528" y="481"/>
                  </a:lnTo>
                  <a:lnTo>
                    <a:pt x="512" y="487"/>
                  </a:lnTo>
                  <a:lnTo>
                    <a:pt x="499" y="491"/>
                  </a:lnTo>
                  <a:lnTo>
                    <a:pt x="483" y="493"/>
                  </a:lnTo>
                  <a:lnTo>
                    <a:pt x="469" y="493"/>
                  </a:lnTo>
                  <a:lnTo>
                    <a:pt x="453" y="493"/>
                  </a:lnTo>
                  <a:lnTo>
                    <a:pt x="437" y="489"/>
                  </a:lnTo>
                  <a:lnTo>
                    <a:pt x="404" y="481"/>
                  </a:lnTo>
                  <a:lnTo>
                    <a:pt x="366" y="469"/>
                  </a:lnTo>
                  <a:lnTo>
                    <a:pt x="323" y="453"/>
                  </a:lnTo>
                  <a:lnTo>
                    <a:pt x="323" y="453"/>
                  </a:lnTo>
                  <a:lnTo>
                    <a:pt x="275" y="437"/>
                  </a:lnTo>
                  <a:lnTo>
                    <a:pt x="226" y="422"/>
                  </a:lnTo>
                  <a:lnTo>
                    <a:pt x="174" y="408"/>
                  </a:lnTo>
                  <a:lnTo>
                    <a:pt x="125" y="394"/>
                  </a:lnTo>
                  <a:lnTo>
                    <a:pt x="79" y="378"/>
                  </a:lnTo>
                  <a:lnTo>
                    <a:pt x="62" y="368"/>
                  </a:lnTo>
                  <a:lnTo>
                    <a:pt x="44" y="360"/>
                  </a:lnTo>
                  <a:lnTo>
                    <a:pt x="28" y="350"/>
                  </a:lnTo>
                  <a:lnTo>
                    <a:pt x="16" y="340"/>
                  </a:lnTo>
                  <a:lnTo>
                    <a:pt x="8" y="331"/>
                  </a:lnTo>
                  <a:lnTo>
                    <a:pt x="2" y="319"/>
                  </a:lnTo>
                  <a:lnTo>
                    <a:pt x="2" y="319"/>
                  </a:lnTo>
                  <a:lnTo>
                    <a:pt x="0" y="307"/>
                  </a:lnTo>
                  <a:lnTo>
                    <a:pt x="0" y="289"/>
                  </a:lnTo>
                  <a:lnTo>
                    <a:pt x="4" y="269"/>
                  </a:lnTo>
                  <a:lnTo>
                    <a:pt x="8" y="248"/>
                  </a:lnTo>
                  <a:lnTo>
                    <a:pt x="20" y="198"/>
                  </a:lnTo>
                  <a:lnTo>
                    <a:pt x="36" y="147"/>
                  </a:lnTo>
                  <a:lnTo>
                    <a:pt x="52" y="99"/>
                  </a:lnTo>
                  <a:lnTo>
                    <a:pt x="66" y="60"/>
                  </a:lnTo>
                  <a:lnTo>
                    <a:pt x="81" y="20"/>
                  </a:lnTo>
                  <a:lnTo>
                    <a:pt x="81" y="20"/>
                  </a:lnTo>
                  <a:close/>
                </a:path>
              </a:pathLst>
            </a:custGeom>
            <a:solidFill>
              <a:srgbClr val="4A6E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2" name="Freeform 15"/>
            <p:cNvSpPr/>
            <p:nvPr/>
          </p:nvSpPr>
          <p:spPr bwMode="auto">
            <a:xfrm>
              <a:off x="7880351" y="2971800"/>
              <a:ext cx="828675" cy="674688"/>
            </a:xfrm>
            <a:custGeom>
              <a:avLst/>
              <a:gdLst>
                <a:gd name="T0" fmla="*/ 388 w 522"/>
                <a:gd name="T1" fmla="*/ 346 h 425"/>
                <a:gd name="T2" fmla="*/ 0 w 522"/>
                <a:gd name="T3" fmla="*/ 0 h 425"/>
                <a:gd name="T4" fmla="*/ 77 w 522"/>
                <a:gd name="T5" fmla="*/ 30 h 425"/>
                <a:gd name="T6" fmla="*/ 522 w 522"/>
                <a:gd name="T7" fmla="*/ 425 h 425"/>
                <a:gd name="T8" fmla="*/ 388 w 522"/>
                <a:gd name="T9" fmla="*/ 346 h 425"/>
              </a:gdLst>
              <a:ahLst/>
              <a:cxnLst>
                <a:cxn ang="0">
                  <a:pos x="T0" y="T1"/>
                </a:cxn>
                <a:cxn ang="0">
                  <a:pos x="T2" y="T3"/>
                </a:cxn>
                <a:cxn ang="0">
                  <a:pos x="T4" y="T5"/>
                </a:cxn>
                <a:cxn ang="0">
                  <a:pos x="T6" y="T7"/>
                </a:cxn>
                <a:cxn ang="0">
                  <a:pos x="T8" y="T9"/>
                </a:cxn>
              </a:cxnLst>
              <a:rect l="0" t="0" r="r" b="b"/>
              <a:pathLst>
                <a:path w="522" h="425">
                  <a:moveTo>
                    <a:pt x="388" y="346"/>
                  </a:moveTo>
                  <a:lnTo>
                    <a:pt x="0" y="0"/>
                  </a:lnTo>
                  <a:lnTo>
                    <a:pt x="77" y="30"/>
                  </a:lnTo>
                  <a:lnTo>
                    <a:pt x="522" y="425"/>
                  </a:lnTo>
                  <a:lnTo>
                    <a:pt x="388" y="346"/>
                  </a:lnTo>
                  <a:close/>
                </a:path>
              </a:pathLst>
            </a:custGeom>
            <a:solidFill>
              <a:srgbClr val="D1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 name="Freeform 16"/>
            <p:cNvSpPr/>
            <p:nvPr/>
          </p:nvSpPr>
          <p:spPr bwMode="auto">
            <a:xfrm>
              <a:off x="7558088" y="2971800"/>
              <a:ext cx="963613" cy="769938"/>
            </a:xfrm>
            <a:custGeom>
              <a:avLst/>
              <a:gdLst>
                <a:gd name="T0" fmla="*/ 203 w 607"/>
                <a:gd name="T1" fmla="*/ 0 h 485"/>
                <a:gd name="T2" fmla="*/ 203 w 607"/>
                <a:gd name="T3" fmla="*/ 0 h 485"/>
                <a:gd name="T4" fmla="*/ 170 w 607"/>
                <a:gd name="T5" fmla="*/ 50 h 485"/>
                <a:gd name="T6" fmla="*/ 96 w 607"/>
                <a:gd name="T7" fmla="*/ 160 h 485"/>
                <a:gd name="T8" fmla="*/ 59 w 607"/>
                <a:gd name="T9" fmla="*/ 218 h 485"/>
                <a:gd name="T10" fmla="*/ 25 w 607"/>
                <a:gd name="T11" fmla="*/ 269 h 485"/>
                <a:gd name="T12" fmla="*/ 6 w 607"/>
                <a:gd name="T13" fmla="*/ 307 h 485"/>
                <a:gd name="T14" fmla="*/ 2 w 607"/>
                <a:gd name="T15" fmla="*/ 317 h 485"/>
                <a:gd name="T16" fmla="*/ 0 w 607"/>
                <a:gd name="T17" fmla="*/ 319 h 485"/>
                <a:gd name="T18" fmla="*/ 2 w 607"/>
                <a:gd name="T19" fmla="*/ 321 h 485"/>
                <a:gd name="T20" fmla="*/ 2 w 607"/>
                <a:gd name="T21" fmla="*/ 321 h 485"/>
                <a:gd name="T22" fmla="*/ 29 w 607"/>
                <a:gd name="T23" fmla="*/ 327 h 485"/>
                <a:gd name="T24" fmla="*/ 96 w 607"/>
                <a:gd name="T25" fmla="*/ 346 h 485"/>
                <a:gd name="T26" fmla="*/ 288 w 607"/>
                <a:gd name="T27" fmla="*/ 404 h 485"/>
                <a:gd name="T28" fmla="*/ 563 w 607"/>
                <a:gd name="T29" fmla="*/ 485 h 485"/>
                <a:gd name="T30" fmla="*/ 607 w 607"/>
                <a:gd name="T31" fmla="*/ 352 h 485"/>
                <a:gd name="T32" fmla="*/ 607 w 607"/>
                <a:gd name="T33" fmla="*/ 352 h 485"/>
                <a:gd name="T34" fmla="*/ 401 w 607"/>
                <a:gd name="T35" fmla="*/ 176 h 485"/>
                <a:gd name="T36" fmla="*/ 203 w 607"/>
                <a:gd name="T37" fmla="*/ 0 h 485"/>
                <a:gd name="T38" fmla="*/ 203 w 607"/>
                <a:gd name="T39"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7" h="485">
                  <a:moveTo>
                    <a:pt x="203" y="0"/>
                  </a:moveTo>
                  <a:lnTo>
                    <a:pt x="203" y="0"/>
                  </a:lnTo>
                  <a:lnTo>
                    <a:pt x="170" y="50"/>
                  </a:lnTo>
                  <a:lnTo>
                    <a:pt x="96" y="160"/>
                  </a:lnTo>
                  <a:lnTo>
                    <a:pt x="59" y="218"/>
                  </a:lnTo>
                  <a:lnTo>
                    <a:pt x="25" y="269"/>
                  </a:lnTo>
                  <a:lnTo>
                    <a:pt x="6" y="307"/>
                  </a:lnTo>
                  <a:lnTo>
                    <a:pt x="2" y="317"/>
                  </a:lnTo>
                  <a:lnTo>
                    <a:pt x="0" y="319"/>
                  </a:lnTo>
                  <a:lnTo>
                    <a:pt x="2" y="321"/>
                  </a:lnTo>
                  <a:lnTo>
                    <a:pt x="2" y="321"/>
                  </a:lnTo>
                  <a:lnTo>
                    <a:pt x="29" y="327"/>
                  </a:lnTo>
                  <a:lnTo>
                    <a:pt x="96" y="346"/>
                  </a:lnTo>
                  <a:lnTo>
                    <a:pt x="288" y="404"/>
                  </a:lnTo>
                  <a:lnTo>
                    <a:pt x="563" y="485"/>
                  </a:lnTo>
                  <a:lnTo>
                    <a:pt x="607" y="352"/>
                  </a:lnTo>
                  <a:lnTo>
                    <a:pt x="607" y="352"/>
                  </a:lnTo>
                  <a:lnTo>
                    <a:pt x="401" y="176"/>
                  </a:lnTo>
                  <a:lnTo>
                    <a:pt x="203" y="0"/>
                  </a:lnTo>
                  <a:lnTo>
                    <a:pt x="203" y="0"/>
                  </a:lnTo>
                  <a:close/>
                </a:path>
              </a:pathLst>
            </a:custGeom>
            <a:solidFill>
              <a:srgbClr val="E7E7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 name="Freeform 17"/>
            <p:cNvSpPr/>
            <p:nvPr/>
          </p:nvSpPr>
          <p:spPr bwMode="auto">
            <a:xfrm>
              <a:off x="5468938" y="2952750"/>
              <a:ext cx="3240088" cy="2260600"/>
            </a:xfrm>
            <a:custGeom>
              <a:avLst/>
              <a:gdLst>
                <a:gd name="T0" fmla="*/ 0 w 2041"/>
                <a:gd name="T1" fmla="*/ 1264 h 1424"/>
                <a:gd name="T2" fmla="*/ 762 w 2041"/>
                <a:gd name="T3" fmla="*/ 0 h 1424"/>
                <a:gd name="T4" fmla="*/ 1923 w 2041"/>
                <a:gd name="T5" fmla="*/ 364 h 1424"/>
                <a:gd name="T6" fmla="*/ 2041 w 2041"/>
                <a:gd name="T7" fmla="*/ 437 h 1424"/>
                <a:gd name="T8" fmla="*/ 430 w 2041"/>
                <a:gd name="T9" fmla="*/ 1424 h 1424"/>
                <a:gd name="T10" fmla="*/ 34 w 2041"/>
                <a:gd name="T11" fmla="*/ 1331 h 1424"/>
                <a:gd name="T12" fmla="*/ 0 w 2041"/>
                <a:gd name="T13" fmla="*/ 1264 h 1424"/>
              </a:gdLst>
              <a:ahLst/>
              <a:cxnLst>
                <a:cxn ang="0">
                  <a:pos x="T0" y="T1"/>
                </a:cxn>
                <a:cxn ang="0">
                  <a:pos x="T2" y="T3"/>
                </a:cxn>
                <a:cxn ang="0">
                  <a:pos x="T4" y="T5"/>
                </a:cxn>
                <a:cxn ang="0">
                  <a:pos x="T6" y="T7"/>
                </a:cxn>
                <a:cxn ang="0">
                  <a:pos x="T8" y="T9"/>
                </a:cxn>
                <a:cxn ang="0">
                  <a:pos x="T10" y="T11"/>
                </a:cxn>
                <a:cxn ang="0">
                  <a:pos x="T12" y="T13"/>
                </a:cxn>
              </a:cxnLst>
              <a:rect l="0" t="0" r="r" b="b"/>
              <a:pathLst>
                <a:path w="2041" h="1424">
                  <a:moveTo>
                    <a:pt x="0" y="1264"/>
                  </a:moveTo>
                  <a:lnTo>
                    <a:pt x="762" y="0"/>
                  </a:lnTo>
                  <a:lnTo>
                    <a:pt x="1923" y="364"/>
                  </a:lnTo>
                  <a:lnTo>
                    <a:pt x="2041" y="437"/>
                  </a:lnTo>
                  <a:lnTo>
                    <a:pt x="430" y="1424"/>
                  </a:lnTo>
                  <a:lnTo>
                    <a:pt x="34" y="1331"/>
                  </a:lnTo>
                  <a:lnTo>
                    <a:pt x="0" y="1264"/>
                  </a:lnTo>
                  <a:close/>
                </a:path>
              </a:pathLst>
            </a:custGeom>
            <a:solidFill>
              <a:srgbClr val="BBBD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5" name="Freeform 18"/>
            <p:cNvSpPr/>
            <p:nvPr/>
          </p:nvSpPr>
          <p:spPr bwMode="auto">
            <a:xfrm>
              <a:off x="5576888" y="3087688"/>
              <a:ext cx="1104900" cy="1833563"/>
            </a:xfrm>
            <a:custGeom>
              <a:avLst/>
              <a:gdLst>
                <a:gd name="T0" fmla="*/ 6 w 696"/>
                <a:gd name="T1" fmla="*/ 1155 h 1155"/>
                <a:gd name="T2" fmla="*/ 0 w 696"/>
                <a:gd name="T3" fmla="*/ 1151 h 1155"/>
                <a:gd name="T4" fmla="*/ 690 w 696"/>
                <a:gd name="T5" fmla="*/ 0 h 1155"/>
                <a:gd name="T6" fmla="*/ 696 w 696"/>
                <a:gd name="T7" fmla="*/ 4 h 1155"/>
                <a:gd name="T8" fmla="*/ 6 w 696"/>
                <a:gd name="T9" fmla="*/ 1155 h 1155"/>
              </a:gdLst>
              <a:ahLst/>
              <a:cxnLst>
                <a:cxn ang="0">
                  <a:pos x="T0" y="T1"/>
                </a:cxn>
                <a:cxn ang="0">
                  <a:pos x="T2" y="T3"/>
                </a:cxn>
                <a:cxn ang="0">
                  <a:pos x="T4" y="T5"/>
                </a:cxn>
                <a:cxn ang="0">
                  <a:pos x="T6" y="T7"/>
                </a:cxn>
                <a:cxn ang="0">
                  <a:pos x="T8" y="T9"/>
                </a:cxn>
              </a:cxnLst>
              <a:rect l="0" t="0" r="r" b="b"/>
              <a:pathLst>
                <a:path w="696" h="1155">
                  <a:moveTo>
                    <a:pt x="6" y="1155"/>
                  </a:moveTo>
                  <a:lnTo>
                    <a:pt x="0" y="1151"/>
                  </a:lnTo>
                  <a:lnTo>
                    <a:pt x="690" y="0"/>
                  </a:lnTo>
                  <a:lnTo>
                    <a:pt x="696" y="4"/>
                  </a:lnTo>
                  <a:lnTo>
                    <a:pt x="6" y="1155"/>
                  </a:lnTo>
                  <a:close/>
                </a:path>
              </a:pathLst>
            </a:custGeom>
            <a:solidFill>
              <a:srgbClr val="B1B2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 name="Freeform 19"/>
            <p:cNvSpPr/>
            <p:nvPr/>
          </p:nvSpPr>
          <p:spPr bwMode="auto">
            <a:xfrm>
              <a:off x="5576888" y="3051175"/>
              <a:ext cx="1104900" cy="1831975"/>
            </a:xfrm>
            <a:custGeom>
              <a:avLst/>
              <a:gdLst>
                <a:gd name="T0" fmla="*/ 6 w 696"/>
                <a:gd name="T1" fmla="*/ 1154 h 1154"/>
                <a:gd name="T2" fmla="*/ 0 w 696"/>
                <a:gd name="T3" fmla="*/ 1150 h 1154"/>
                <a:gd name="T4" fmla="*/ 690 w 696"/>
                <a:gd name="T5" fmla="*/ 0 h 1154"/>
                <a:gd name="T6" fmla="*/ 696 w 696"/>
                <a:gd name="T7" fmla="*/ 4 h 1154"/>
                <a:gd name="T8" fmla="*/ 6 w 696"/>
                <a:gd name="T9" fmla="*/ 1154 h 1154"/>
              </a:gdLst>
              <a:ahLst/>
              <a:cxnLst>
                <a:cxn ang="0">
                  <a:pos x="T0" y="T1"/>
                </a:cxn>
                <a:cxn ang="0">
                  <a:pos x="T2" y="T3"/>
                </a:cxn>
                <a:cxn ang="0">
                  <a:pos x="T4" y="T5"/>
                </a:cxn>
                <a:cxn ang="0">
                  <a:pos x="T6" y="T7"/>
                </a:cxn>
                <a:cxn ang="0">
                  <a:pos x="T8" y="T9"/>
                </a:cxn>
              </a:cxnLst>
              <a:rect l="0" t="0" r="r" b="b"/>
              <a:pathLst>
                <a:path w="696" h="1154">
                  <a:moveTo>
                    <a:pt x="6" y="1154"/>
                  </a:moveTo>
                  <a:lnTo>
                    <a:pt x="0" y="1150"/>
                  </a:lnTo>
                  <a:lnTo>
                    <a:pt x="690" y="0"/>
                  </a:lnTo>
                  <a:lnTo>
                    <a:pt x="696" y="4"/>
                  </a:lnTo>
                  <a:lnTo>
                    <a:pt x="6" y="1154"/>
                  </a:lnTo>
                  <a:close/>
                </a:path>
              </a:pathLst>
            </a:custGeom>
            <a:solidFill>
              <a:srgbClr val="B1B2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7" name="Freeform 20"/>
            <p:cNvSpPr/>
            <p:nvPr/>
          </p:nvSpPr>
          <p:spPr bwMode="auto">
            <a:xfrm>
              <a:off x="5576888" y="3025775"/>
              <a:ext cx="1104900" cy="1833563"/>
            </a:xfrm>
            <a:custGeom>
              <a:avLst/>
              <a:gdLst>
                <a:gd name="T0" fmla="*/ 6 w 696"/>
                <a:gd name="T1" fmla="*/ 1155 h 1155"/>
                <a:gd name="T2" fmla="*/ 0 w 696"/>
                <a:gd name="T3" fmla="*/ 1151 h 1155"/>
                <a:gd name="T4" fmla="*/ 690 w 696"/>
                <a:gd name="T5" fmla="*/ 0 h 1155"/>
                <a:gd name="T6" fmla="*/ 696 w 696"/>
                <a:gd name="T7" fmla="*/ 4 h 1155"/>
                <a:gd name="T8" fmla="*/ 6 w 696"/>
                <a:gd name="T9" fmla="*/ 1155 h 1155"/>
              </a:gdLst>
              <a:ahLst/>
              <a:cxnLst>
                <a:cxn ang="0">
                  <a:pos x="T0" y="T1"/>
                </a:cxn>
                <a:cxn ang="0">
                  <a:pos x="T2" y="T3"/>
                </a:cxn>
                <a:cxn ang="0">
                  <a:pos x="T4" y="T5"/>
                </a:cxn>
                <a:cxn ang="0">
                  <a:pos x="T6" y="T7"/>
                </a:cxn>
                <a:cxn ang="0">
                  <a:pos x="T8" y="T9"/>
                </a:cxn>
              </a:cxnLst>
              <a:rect l="0" t="0" r="r" b="b"/>
              <a:pathLst>
                <a:path w="696" h="1155">
                  <a:moveTo>
                    <a:pt x="6" y="1155"/>
                  </a:moveTo>
                  <a:lnTo>
                    <a:pt x="0" y="1151"/>
                  </a:lnTo>
                  <a:lnTo>
                    <a:pt x="690" y="0"/>
                  </a:lnTo>
                  <a:lnTo>
                    <a:pt x="696" y="4"/>
                  </a:lnTo>
                  <a:lnTo>
                    <a:pt x="6" y="1155"/>
                  </a:lnTo>
                  <a:close/>
                </a:path>
              </a:pathLst>
            </a:custGeom>
            <a:solidFill>
              <a:srgbClr val="B1B2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8" name="Freeform 21"/>
            <p:cNvSpPr/>
            <p:nvPr/>
          </p:nvSpPr>
          <p:spPr bwMode="auto">
            <a:xfrm>
              <a:off x="6678613" y="2952750"/>
              <a:ext cx="2030413" cy="776288"/>
            </a:xfrm>
            <a:custGeom>
              <a:avLst/>
              <a:gdLst>
                <a:gd name="T0" fmla="*/ 0 w 1279"/>
                <a:gd name="T1" fmla="*/ 0 h 489"/>
                <a:gd name="T2" fmla="*/ 1161 w 1279"/>
                <a:gd name="T3" fmla="*/ 364 h 489"/>
                <a:gd name="T4" fmla="*/ 1279 w 1279"/>
                <a:gd name="T5" fmla="*/ 437 h 489"/>
                <a:gd name="T6" fmla="*/ 1202 w 1279"/>
                <a:gd name="T7" fmla="*/ 489 h 489"/>
                <a:gd name="T8" fmla="*/ 33 w 1279"/>
                <a:gd name="T9" fmla="*/ 89 h 489"/>
                <a:gd name="T10" fmla="*/ 0 w 1279"/>
                <a:gd name="T11" fmla="*/ 0 h 489"/>
              </a:gdLst>
              <a:ahLst/>
              <a:cxnLst>
                <a:cxn ang="0">
                  <a:pos x="T0" y="T1"/>
                </a:cxn>
                <a:cxn ang="0">
                  <a:pos x="T2" y="T3"/>
                </a:cxn>
                <a:cxn ang="0">
                  <a:pos x="T4" y="T5"/>
                </a:cxn>
                <a:cxn ang="0">
                  <a:pos x="T6" y="T7"/>
                </a:cxn>
                <a:cxn ang="0">
                  <a:pos x="T8" y="T9"/>
                </a:cxn>
                <a:cxn ang="0">
                  <a:pos x="T10" y="T11"/>
                </a:cxn>
              </a:cxnLst>
              <a:rect l="0" t="0" r="r" b="b"/>
              <a:pathLst>
                <a:path w="1279" h="489">
                  <a:moveTo>
                    <a:pt x="0" y="0"/>
                  </a:moveTo>
                  <a:lnTo>
                    <a:pt x="1161" y="364"/>
                  </a:lnTo>
                  <a:lnTo>
                    <a:pt x="1279" y="437"/>
                  </a:lnTo>
                  <a:lnTo>
                    <a:pt x="1202" y="489"/>
                  </a:lnTo>
                  <a:lnTo>
                    <a:pt x="33" y="89"/>
                  </a:lnTo>
                  <a:lnTo>
                    <a:pt x="0" y="0"/>
                  </a:lnTo>
                  <a:close/>
                </a:path>
              </a:pathLst>
            </a:custGeom>
            <a:solidFill>
              <a:srgbClr val="D1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9" name="Freeform 22"/>
            <p:cNvSpPr/>
            <p:nvPr/>
          </p:nvSpPr>
          <p:spPr bwMode="auto">
            <a:xfrm>
              <a:off x="5522913" y="3094038"/>
              <a:ext cx="3217863" cy="2511425"/>
            </a:xfrm>
            <a:custGeom>
              <a:avLst/>
              <a:gdLst>
                <a:gd name="T0" fmla="*/ 2027 w 2027"/>
                <a:gd name="T1" fmla="*/ 356 h 1582"/>
                <a:gd name="T2" fmla="*/ 2027 w 2027"/>
                <a:gd name="T3" fmla="*/ 356 h 1582"/>
                <a:gd name="T4" fmla="*/ 1999 w 2027"/>
                <a:gd name="T5" fmla="*/ 348 h 1582"/>
                <a:gd name="T6" fmla="*/ 1948 w 2027"/>
                <a:gd name="T7" fmla="*/ 337 h 1582"/>
                <a:gd name="T8" fmla="*/ 1792 w 2027"/>
                <a:gd name="T9" fmla="*/ 295 h 1582"/>
                <a:gd name="T10" fmla="*/ 1361 w 2027"/>
                <a:gd name="T11" fmla="*/ 174 h 1582"/>
                <a:gd name="T12" fmla="*/ 761 w 2027"/>
                <a:gd name="T13" fmla="*/ 0 h 1582"/>
                <a:gd name="T14" fmla="*/ 0 w 2027"/>
                <a:gd name="T15" fmla="*/ 1242 h 1582"/>
                <a:gd name="T16" fmla="*/ 1327 w 2027"/>
                <a:gd name="T17" fmla="*/ 1582 h 1582"/>
                <a:gd name="T18" fmla="*/ 2027 w 2027"/>
                <a:gd name="T19" fmla="*/ 356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7" h="1582">
                  <a:moveTo>
                    <a:pt x="2027" y="356"/>
                  </a:moveTo>
                  <a:lnTo>
                    <a:pt x="2027" y="356"/>
                  </a:lnTo>
                  <a:lnTo>
                    <a:pt x="1999" y="348"/>
                  </a:lnTo>
                  <a:lnTo>
                    <a:pt x="1948" y="337"/>
                  </a:lnTo>
                  <a:lnTo>
                    <a:pt x="1792" y="295"/>
                  </a:lnTo>
                  <a:lnTo>
                    <a:pt x="1361" y="174"/>
                  </a:lnTo>
                  <a:lnTo>
                    <a:pt x="761" y="0"/>
                  </a:lnTo>
                  <a:lnTo>
                    <a:pt x="0" y="1242"/>
                  </a:lnTo>
                  <a:lnTo>
                    <a:pt x="1327" y="1582"/>
                  </a:lnTo>
                  <a:lnTo>
                    <a:pt x="2027" y="356"/>
                  </a:lnTo>
                  <a:close/>
                </a:path>
              </a:pathLst>
            </a:custGeom>
            <a:solidFill>
              <a:srgbClr val="8C898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30" name="Freeform 23"/>
            <p:cNvSpPr/>
            <p:nvPr/>
          </p:nvSpPr>
          <p:spPr bwMode="auto">
            <a:xfrm>
              <a:off x="7288213" y="3584575"/>
              <a:ext cx="1452563" cy="2171700"/>
            </a:xfrm>
            <a:custGeom>
              <a:avLst/>
              <a:gdLst>
                <a:gd name="T0" fmla="*/ 915 w 915"/>
                <a:gd name="T1" fmla="*/ 47 h 1368"/>
                <a:gd name="T2" fmla="*/ 915 w 915"/>
                <a:gd name="T3" fmla="*/ 47 h 1368"/>
                <a:gd name="T4" fmla="*/ 891 w 915"/>
                <a:gd name="T5" fmla="*/ 41 h 1368"/>
                <a:gd name="T6" fmla="*/ 852 w 915"/>
                <a:gd name="T7" fmla="*/ 32 h 1368"/>
                <a:gd name="T8" fmla="*/ 731 w 915"/>
                <a:gd name="T9" fmla="*/ 0 h 1368"/>
                <a:gd name="T10" fmla="*/ 731 w 915"/>
                <a:gd name="T11" fmla="*/ 0 h 1368"/>
                <a:gd name="T12" fmla="*/ 0 w 915"/>
                <a:gd name="T13" fmla="*/ 1338 h 1368"/>
                <a:gd name="T14" fmla="*/ 160 w 915"/>
                <a:gd name="T15" fmla="*/ 1368 h 1368"/>
                <a:gd name="T16" fmla="*/ 915 w 915"/>
                <a:gd name="T17" fmla="*/ 47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5" h="1368">
                  <a:moveTo>
                    <a:pt x="915" y="47"/>
                  </a:moveTo>
                  <a:lnTo>
                    <a:pt x="915" y="47"/>
                  </a:lnTo>
                  <a:lnTo>
                    <a:pt x="891" y="41"/>
                  </a:lnTo>
                  <a:lnTo>
                    <a:pt x="852" y="32"/>
                  </a:lnTo>
                  <a:lnTo>
                    <a:pt x="731" y="0"/>
                  </a:lnTo>
                  <a:lnTo>
                    <a:pt x="731" y="0"/>
                  </a:lnTo>
                  <a:lnTo>
                    <a:pt x="0" y="1338"/>
                  </a:lnTo>
                  <a:lnTo>
                    <a:pt x="160" y="1368"/>
                  </a:lnTo>
                  <a:lnTo>
                    <a:pt x="915" y="47"/>
                  </a:lnTo>
                  <a:close/>
                </a:path>
              </a:pathLst>
            </a:custGeom>
            <a:solidFill>
              <a:srgbClr val="6A68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31" name="Freeform 24"/>
            <p:cNvSpPr/>
            <p:nvPr/>
          </p:nvSpPr>
          <p:spPr bwMode="auto">
            <a:xfrm>
              <a:off x="4311651" y="5141913"/>
              <a:ext cx="3998913" cy="1333500"/>
            </a:xfrm>
            <a:custGeom>
              <a:avLst/>
              <a:gdLst>
                <a:gd name="T0" fmla="*/ 49 w 2519"/>
                <a:gd name="T1" fmla="*/ 371 h 840"/>
                <a:gd name="T2" fmla="*/ 16 w 2519"/>
                <a:gd name="T3" fmla="*/ 452 h 840"/>
                <a:gd name="T4" fmla="*/ 0 w 2519"/>
                <a:gd name="T5" fmla="*/ 527 h 840"/>
                <a:gd name="T6" fmla="*/ 6 w 2519"/>
                <a:gd name="T7" fmla="*/ 603 h 840"/>
                <a:gd name="T8" fmla="*/ 41 w 2519"/>
                <a:gd name="T9" fmla="*/ 676 h 840"/>
                <a:gd name="T10" fmla="*/ 77 w 2519"/>
                <a:gd name="T11" fmla="*/ 707 h 840"/>
                <a:gd name="T12" fmla="*/ 130 w 2519"/>
                <a:gd name="T13" fmla="*/ 735 h 840"/>
                <a:gd name="T14" fmla="*/ 285 w 2519"/>
                <a:gd name="T15" fmla="*/ 777 h 840"/>
                <a:gd name="T16" fmla="*/ 474 w 2519"/>
                <a:gd name="T17" fmla="*/ 796 h 840"/>
                <a:gd name="T18" fmla="*/ 658 w 2519"/>
                <a:gd name="T19" fmla="*/ 788 h 840"/>
                <a:gd name="T20" fmla="*/ 759 w 2519"/>
                <a:gd name="T21" fmla="*/ 765 h 840"/>
                <a:gd name="T22" fmla="*/ 816 w 2519"/>
                <a:gd name="T23" fmla="*/ 737 h 840"/>
                <a:gd name="T24" fmla="*/ 852 w 2519"/>
                <a:gd name="T25" fmla="*/ 701 h 840"/>
                <a:gd name="T26" fmla="*/ 888 w 2519"/>
                <a:gd name="T27" fmla="*/ 650 h 840"/>
                <a:gd name="T28" fmla="*/ 951 w 2519"/>
                <a:gd name="T29" fmla="*/ 599 h 840"/>
                <a:gd name="T30" fmla="*/ 1018 w 2519"/>
                <a:gd name="T31" fmla="*/ 569 h 840"/>
                <a:gd name="T32" fmla="*/ 1085 w 2519"/>
                <a:gd name="T33" fmla="*/ 555 h 840"/>
                <a:gd name="T34" fmla="*/ 1170 w 2519"/>
                <a:gd name="T35" fmla="*/ 557 h 840"/>
                <a:gd name="T36" fmla="*/ 1572 w 2519"/>
                <a:gd name="T37" fmla="*/ 628 h 840"/>
                <a:gd name="T38" fmla="*/ 2009 w 2519"/>
                <a:gd name="T39" fmla="*/ 713 h 840"/>
                <a:gd name="T40" fmla="*/ 2165 w 2519"/>
                <a:gd name="T41" fmla="*/ 749 h 840"/>
                <a:gd name="T42" fmla="*/ 2268 w 2519"/>
                <a:gd name="T43" fmla="*/ 790 h 840"/>
                <a:gd name="T44" fmla="*/ 2361 w 2519"/>
                <a:gd name="T45" fmla="*/ 838 h 840"/>
                <a:gd name="T46" fmla="*/ 2397 w 2519"/>
                <a:gd name="T47" fmla="*/ 836 h 840"/>
                <a:gd name="T48" fmla="*/ 2434 w 2519"/>
                <a:gd name="T49" fmla="*/ 792 h 840"/>
                <a:gd name="T50" fmla="*/ 2464 w 2519"/>
                <a:gd name="T51" fmla="*/ 737 h 840"/>
                <a:gd name="T52" fmla="*/ 2497 w 2519"/>
                <a:gd name="T53" fmla="*/ 644 h 840"/>
                <a:gd name="T54" fmla="*/ 2515 w 2519"/>
                <a:gd name="T55" fmla="*/ 549 h 840"/>
                <a:gd name="T56" fmla="*/ 2517 w 2519"/>
                <a:gd name="T57" fmla="*/ 462 h 840"/>
                <a:gd name="T58" fmla="*/ 2509 w 2519"/>
                <a:gd name="T59" fmla="*/ 393 h 840"/>
                <a:gd name="T60" fmla="*/ 2490 w 2519"/>
                <a:gd name="T61" fmla="*/ 351 h 840"/>
                <a:gd name="T62" fmla="*/ 2468 w 2519"/>
                <a:gd name="T63" fmla="*/ 340 h 840"/>
                <a:gd name="T64" fmla="*/ 2254 w 2519"/>
                <a:gd name="T65" fmla="*/ 270 h 840"/>
                <a:gd name="T66" fmla="*/ 1894 w 2519"/>
                <a:gd name="T67" fmla="*/ 174 h 840"/>
                <a:gd name="T68" fmla="*/ 1483 w 2519"/>
                <a:gd name="T69" fmla="*/ 79 h 840"/>
                <a:gd name="T70" fmla="*/ 1113 w 2519"/>
                <a:gd name="T71" fmla="*/ 13 h 840"/>
                <a:gd name="T72" fmla="*/ 977 w 2519"/>
                <a:gd name="T73" fmla="*/ 0 h 840"/>
                <a:gd name="T74" fmla="*/ 884 w 2519"/>
                <a:gd name="T75" fmla="*/ 5 h 840"/>
                <a:gd name="T76" fmla="*/ 700 w 2519"/>
                <a:gd name="T77" fmla="*/ 43 h 840"/>
                <a:gd name="T78" fmla="*/ 437 w 2519"/>
                <a:gd name="T79" fmla="*/ 83 h 840"/>
                <a:gd name="T80" fmla="*/ 302 w 2519"/>
                <a:gd name="T81" fmla="*/ 112 h 840"/>
                <a:gd name="T82" fmla="*/ 231 w 2519"/>
                <a:gd name="T83" fmla="*/ 146 h 840"/>
                <a:gd name="T84" fmla="*/ 182 w 2519"/>
                <a:gd name="T85" fmla="*/ 185 h 840"/>
                <a:gd name="T86" fmla="*/ 101 w 2519"/>
                <a:gd name="T87" fmla="*/ 28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19" h="840">
                  <a:moveTo>
                    <a:pt x="65" y="342"/>
                  </a:moveTo>
                  <a:lnTo>
                    <a:pt x="65" y="342"/>
                  </a:lnTo>
                  <a:lnTo>
                    <a:pt x="49" y="371"/>
                  </a:lnTo>
                  <a:lnTo>
                    <a:pt x="31" y="409"/>
                  </a:lnTo>
                  <a:lnTo>
                    <a:pt x="23" y="429"/>
                  </a:lnTo>
                  <a:lnTo>
                    <a:pt x="16" y="452"/>
                  </a:lnTo>
                  <a:lnTo>
                    <a:pt x="8" y="476"/>
                  </a:lnTo>
                  <a:lnTo>
                    <a:pt x="4" y="502"/>
                  </a:lnTo>
                  <a:lnTo>
                    <a:pt x="0" y="527"/>
                  </a:lnTo>
                  <a:lnTo>
                    <a:pt x="0" y="553"/>
                  </a:lnTo>
                  <a:lnTo>
                    <a:pt x="0" y="579"/>
                  </a:lnTo>
                  <a:lnTo>
                    <a:pt x="6" y="603"/>
                  </a:lnTo>
                  <a:lnTo>
                    <a:pt x="14" y="628"/>
                  </a:lnTo>
                  <a:lnTo>
                    <a:pt x="25" y="652"/>
                  </a:lnTo>
                  <a:lnTo>
                    <a:pt x="41" y="676"/>
                  </a:lnTo>
                  <a:lnTo>
                    <a:pt x="63" y="697"/>
                  </a:lnTo>
                  <a:lnTo>
                    <a:pt x="63" y="697"/>
                  </a:lnTo>
                  <a:lnTo>
                    <a:pt x="77" y="707"/>
                  </a:lnTo>
                  <a:lnTo>
                    <a:pt x="91" y="717"/>
                  </a:lnTo>
                  <a:lnTo>
                    <a:pt x="108" y="725"/>
                  </a:lnTo>
                  <a:lnTo>
                    <a:pt x="130" y="735"/>
                  </a:lnTo>
                  <a:lnTo>
                    <a:pt x="176" y="751"/>
                  </a:lnTo>
                  <a:lnTo>
                    <a:pt x="227" y="765"/>
                  </a:lnTo>
                  <a:lnTo>
                    <a:pt x="285" y="777"/>
                  </a:lnTo>
                  <a:lnTo>
                    <a:pt x="346" y="786"/>
                  </a:lnTo>
                  <a:lnTo>
                    <a:pt x="409" y="792"/>
                  </a:lnTo>
                  <a:lnTo>
                    <a:pt x="474" y="796"/>
                  </a:lnTo>
                  <a:lnTo>
                    <a:pt x="538" y="796"/>
                  </a:lnTo>
                  <a:lnTo>
                    <a:pt x="599" y="794"/>
                  </a:lnTo>
                  <a:lnTo>
                    <a:pt x="658" y="788"/>
                  </a:lnTo>
                  <a:lnTo>
                    <a:pt x="712" y="779"/>
                  </a:lnTo>
                  <a:lnTo>
                    <a:pt x="735" y="773"/>
                  </a:lnTo>
                  <a:lnTo>
                    <a:pt x="759" y="765"/>
                  </a:lnTo>
                  <a:lnTo>
                    <a:pt x="781" y="757"/>
                  </a:lnTo>
                  <a:lnTo>
                    <a:pt x="799" y="747"/>
                  </a:lnTo>
                  <a:lnTo>
                    <a:pt x="816" y="737"/>
                  </a:lnTo>
                  <a:lnTo>
                    <a:pt x="830" y="727"/>
                  </a:lnTo>
                  <a:lnTo>
                    <a:pt x="842" y="713"/>
                  </a:lnTo>
                  <a:lnTo>
                    <a:pt x="852" y="701"/>
                  </a:lnTo>
                  <a:lnTo>
                    <a:pt x="852" y="701"/>
                  </a:lnTo>
                  <a:lnTo>
                    <a:pt x="868" y="674"/>
                  </a:lnTo>
                  <a:lnTo>
                    <a:pt x="888" y="650"/>
                  </a:lnTo>
                  <a:lnTo>
                    <a:pt x="907" y="630"/>
                  </a:lnTo>
                  <a:lnTo>
                    <a:pt x="927" y="614"/>
                  </a:lnTo>
                  <a:lnTo>
                    <a:pt x="951" y="599"/>
                  </a:lnTo>
                  <a:lnTo>
                    <a:pt x="973" y="587"/>
                  </a:lnTo>
                  <a:lnTo>
                    <a:pt x="996" y="577"/>
                  </a:lnTo>
                  <a:lnTo>
                    <a:pt x="1018" y="569"/>
                  </a:lnTo>
                  <a:lnTo>
                    <a:pt x="1042" y="563"/>
                  </a:lnTo>
                  <a:lnTo>
                    <a:pt x="1064" y="559"/>
                  </a:lnTo>
                  <a:lnTo>
                    <a:pt x="1085" y="555"/>
                  </a:lnTo>
                  <a:lnTo>
                    <a:pt x="1105" y="555"/>
                  </a:lnTo>
                  <a:lnTo>
                    <a:pt x="1141" y="555"/>
                  </a:lnTo>
                  <a:lnTo>
                    <a:pt x="1170" y="557"/>
                  </a:lnTo>
                  <a:lnTo>
                    <a:pt x="1170" y="557"/>
                  </a:lnTo>
                  <a:lnTo>
                    <a:pt x="1309" y="581"/>
                  </a:lnTo>
                  <a:lnTo>
                    <a:pt x="1572" y="628"/>
                  </a:lnTo>
                  <a:lnTo>
                    <a:pt x="1724" y="656"/>
                  </a:lnTo>
                  <a:lnTo>
                    <a:pt x="1873" y="686"/>
                  </a:lnTo>
                  <a:lnTo>
                    <a:pt x="2009" y="713"/>
                  </a:lnTo>
                  <a:lnTo>
                    <a:pt x="2122" y="737"/>
                  </a:lnTo>
                  <a:lnTo>
                    <a:pt x="2122" y="737"/>
                  </a:lnTo>
                  <a:lnTo>
                    <a:pt x="2165" y="749"/>
                  </a:lnTo>
                  <a:lnTo>
                    <a:pt x="2205" y="763"/>
                  </a:lnTo>
                  <a:lnTo>
                    <a:pt x="2238" y="777"/>
                  </a:lnTo>
                  <a:lnTo>
                    <a:pt x="2268" y="790"/>
                  </a:lnTo>
                  <a:lnTo>
                    <a:pt x="2314" y="814"/>
                  </a:lnTo>
                  <a:lnTo>
                    <a:pt x="2349" y="832"/>
                  </a:lnTo>
                  <a:lnTo>
                    <a:pt x="2361" y="838"/>
                  </a:lnTo>
                  <a:lnTo>
                    <a:pt x="2375" y="840"/>
                  </a:lnTo>
                  <a:lnTo>
                    <a:pt x="2387" y="840"/>
                  </a:lnTo>
                  <a:lnTo>
                    <a:pt x="2397" y="836"/>
                  </a:lnTo>
                  <a:lnTo>
                    <a:pt x="2408" y="826"/>
                  </a:lnTo>
                  <a:lnTo>
                    <a:pt x="2420" y="812"/>
                  </a:lnTo>
                  <a:lnTo>
                    <a:pt x="2434" y="792"/>
                  </a:lnTo>
                  <a:lnTo>
                    <a:pt x="2448" y="767"/>
                  </a:lnTo>
                  <a:lnTo>
                    <a:pt x="2448" y="767"/>
                  </a:lnTo>
                  <a:lnTo>
                    <a:pt x="2464" y="737"/>
                  </a:lnTo>
                  <a:lnTo>
                    <a:pt x="2478" y="707"/>
                  </a:lnTo>
                  <a:lnTo>
                    <a:pt x="2488" y="676"/>
                  </a:lnTo>
                  <a:lnTo>
                    <a:pt x="2497" y="644"/>
                  </a:lnTo>
                  <a:lnTo>
                    <a:pt x="2505" y="612"/>
                  </a:lnTo>
                  <a:lnTo>
                    <a:pt x="2511" y="581"/>
                  </a:lnTo>
                  <a:lnTo>
                    <a:pt x="2515" y="549"/>
                  </a:lnTo>
                  <a:lnTo>
                    <a:pt x="2517" y="519"/>
                  </a:lnTo>
                  <a:lnTo>
                    <a:pt x="2519" y="490"/>
                  </a:lnTo>
                  <a:lnTo>
                    <a:pt x="2517" y="462"/>
                  </a:lnTo>
                  <a:lnTo>
                    <a:pt x="2515" y="438"/>
                  </a:lnTo>
                  <a:lnTo>
                    <a:pt x="2513" y="415"/>
                  </a:lnTo>
                  <a:lnTo>
                    <a:pt x="2509" y="393"/>
                  </a:lnTo>
                  <a:lnTo>
                    <a:pt x="2503" y="377"/>
                  </a:lnTo>
                  <a:lnTo>
                    <a:pt x="2497" y="361"/>
                  </a:lnTo>
                  <a:lnTo>
                    <a:pt x="2490" y="351"/>
                  </a:lnTo>
                  <a:lnTo>
                    <a:pt x="2490" y="351"/>
                  </a:lnTo>
                  <a:lnTo>
                    <a:pt x="2482" y="346"/>
                  </a:lnTo>
                  <a:lnTo>
                    <a:pt x="2468" y="340"/>
                  </a:lnTo>
                  <a:lnTo>
                    <a:pt x="2418" y="320"/>
                  </a:lnTo>
                  <a:lnTo>
                    <a:pt x="2347" y="296"/>
                  </a:lnTo>
                  <a:lnTo>
                    <a:pt x="2254" y="270"/>
                  </a:lnTo>
                  <a:lnTo>
                    <a:pt x="2145" y="239"/>
                  </a:lnTo>
                  <a:lnTo>
                    <a:pt x="2025" y="207"/>
                  </a:lnTo>
                  <a:lnTo>
                    <a:pt x="1894" y="174"/>
                  </a:lnTo>
                  <a:lnTo>
                    <a:pt x="1758" y="140"/>
                  </a:lnTo>
                  <a:lnTo>
                    <a:pt x="1619" y="108"/>
                  </a:lnTo>
                  <a:lnTo>
                    <a:pt x="1483" y="79"/>
                  </a:lnTo>
                  <a:lnTo>
                    <a:pt x="1350" y="53"/>
                  </a:lnTo>
                  <a:lnTo>
                    <a:pt x="1226" y="29"/>
                  </a:lnTo>
                  <a:lnTo>
                    <a:pt x="1113" y="13"/>
                  </a:lnTo>
                  <a:lnTo>
                    <a:pt x="1064" y="7"/>
                  </a:lnTo>
                  <a:lnTo>
                    <a:pt x="1018" y="3"/>
                  </a:lnTo>
                  <a:lnTo>
                    <a:pt x="977" y="0"/>
                  </a:lnTo>
                  <a:lnTo>
                    <a:pt x="939" y="0"/>
                  </a:lnTo>
                  <a:lnTo>
                    <a:pt x="909" y="1"/>
                  </a:lnTo>
                  <a:lnTo>
                    <a:pt x="884" y="5"/>
                  </a:lnTo>
                  <a:lnTo>
                    <a:pt x="884" y="5"/>
                  </a:lnTo>
                  <a:lnTo>
                    <a:pt x="787" y="27"/>
                  </a:lnTo>
                  <a:lnTo>
                    <a:pt x="700" y="43"/>
                  </a:lnTo>
                  <a:lnTo>
                    <a:pt x="623" y="57"/>
                  </a:lnTo>
                  <a:lnTo>
                    <a:pt x="553" y="67"/>
                  </a:lnTo>
                  <a:lnTo>
                    <a:pt x="437" y="83"/>
                  </a:lnTo>
                  <a:lnTo>
                    <a:pt x="387" y="90"/>
                  </a:lnTo>
                  <a:lnTo>
                    <a:pt x="342" y="100"/>
                  </a:lnTo>
                  <a:lnTo>
                    <a:pt x="302" y="112"/>
                  </a:lnTo>
                  <a:lnTo>
                    <a:pt x="265" y="126"/>
                  </a:lnTo>
                  <a:lnTo>
                    <a:pt x="247" y="136"/>
                  </a:lnTo>
                  <a:lnTo>
                    <a:pt x="231" y="146"/>
                  </a:lnTo>
                  <a:lnTo>
                    <a:pt x="213" y="158"/>
                  </a:lnTo>
                  <a:lnTo>
                    <a:pt x="197" y="170"/>
                  </a:lnTo>
                  <a:lnTo>
                    <a:pt x="182" y="185"/>
                  </a:lnTo>
                  <a:lnTo>
                    <a:pt x="166" y="201"/>
                  </a:lnTo>
                  <a:lnTo>
                    <a:pt x="134" y="239"/>
                  </a:lnTo>
                  <a:lnTo>
                    <a:pt x="101" y="286"/>
                  </a:lnTo>
                  <a:lnTo>
                    <a:pt x="65" y="342"/>
                  </a:lnTo>
                  <a:lnTo>
                    <a:pt x="65" y="342"/>
                  </a:lnTo>
                  <a:close/>
                </a:path>
              </a:pathLst>
            </a:custGeom>
            <a:solidFill>
              <a:srgbClr val="4453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32" name="Freeform 25"/>
            <p:cNvSpPr/>
            <p:nvPr/>
          </p:nvSpPr>
          <p:spPr bwMode="auto">
            <a:xfrm>
              <a:off x="4735513" y="5141913"/>
              <a:ext cx="3529013" cy="592138"/>
            </a:xfrm>
            <a:custGeom>
              <a:avLst/>
              <a:gdLst>
                <a:gd name="T0" fmla="*/ 2223 w 2223"/>
                <a:gd name="T1" fmla="*/ 351 h 373"/>
                <a:gd name="T2" fmla="*/ 2201 w 2223"/>
                <a:gd name="T3" fmla="*/ 340 h 373"/>
                <a:gd name="T4" fmla="*/ 2080 w 2223"/>
                <a:gd name="T5" fmla="*/ 296 h 373"/>
                <a:gd name="T6" fmla="*/ 1878 w 2223"/>
                <a:gd name="T7" fmla="*/ 239 h 373"/>
                <a:gd name="T8" fmla="*/ 1627 w 2223"/>
                <a:gd name="T9" fmla="*/ 174 h 373"/>
                <a:gd name="T10" fmla="*/ 1352 w 2223"/>
                <a:gd name="T11" fmla="*/ 108 h 373"/>
                <a:gd name="T12" fmla="*/ 1083 w 2223"/>
                <a:gd name="T13" fmla="*/ 53 h 373"/>
                <a:gd name="T14" fmla="*/ 846 w 2223"/>
                <a:gd name="T15" fmla="*/ 13 h 373"/>
                <a:gd name="T16" fmla="*/ 751 w 2223"/>
                <a:gd name="T17" fmla="*/ 3 h 373"/>
                <a:gd name="T18" fmla="*/ 672 w 2223"/>
                <a:gd name="T19" fmla="*/ 0 h 373"/>
                <a:gd name="T20" fmla="*/ 617 w 2223"/>
                <a:gd name="T21" fmla="*/ 5 h 373"/>
                <a:gd name="T22" fmla="*/ 490 w 2223"/>
                <a:gd name="T23" fmla="*/ 33 h 373"/>
                <a:gd name="T24" fmla="*/ 217 w 2223"/>
                <a:gd name="T25" fmla="*/ 88 h 373"/>
                <a:gd name="T26" fmla="*/ 97 w 2223"/>
                <a:gd name="T27" fmla="*/ 116 h 373"/>
                <a:gd name="T28" fmla="*/ 47 w 2223"/>
                <a:gd name="T29" fmla="*/ 136 h 373"/>
                <a:gd name="T30" fmla="*/ 0 w 2223"/>
                <a:gd name="T31" fmla="*/ 160 h 373"/>
                <a:gd name="T32" fmla="*/ 19 w 2223"/>
                <a:gd name="T33" fmla="*/ 158 h 373"/>
                <a:gd name="T34" fmla="*/ 124 w 2223"/>
                <a:gd name="T35" fmla="*/ 140 h 373"/>
                <a:gd name="T36" fmla="*/ 441 w 2223"/>
                <a:gd name="T37" fmla="*/ 77 h 373"/>
                <a:gd name="T38" fmla="*/ 619 w 2223"/>
                <a:gd name="T39" fmla="*/ 47 h 373"/>
                <a:gd name="T40" fmla="*/ 666 w 2223"/>
                <a:gd name="T41" fmla="*/ 43 h 373"/>
                <a:gd name="T42" fmla="*/ 725 w 2223"/>
                <a:gd name="T43" fmla="*/ 51 h 373"/>
                <a:gd name="T44" fmla="*/ 1131 w 2223"/>
                <a:gd name="T45" fmla="*/ 126 h 373"/>
                <a:gd name="T46" fmla="*/ 1596 w 2223"/>
                <a:gd name="T47" fmla="*/ 213 h 373"/>
                <a:gd name="T48" fmla="*/ 1698 w 2223"/>
                <a:gd name="T49" fmla="*/ 233 h 373"/>
                <a:gd name="T50" fmla="*/ 1829 w 2223"/>
                <a:gd name="T51" fmla="*/ 259 h 373"/>
                <a:gd name="T52" fmla="*/ 1908 w 2223"/>
                <a:gd name="T53" fmla="*/ 284 h 373"/>
                <a:gd name="T54" fmla="*/ 1960 w 2223"/>
                <a:gd name="T55" fmla="*/ 310 h 373"/>
                <a:gd name="T56" fmla="*/ 2001 w 2223"/>
                <a:gd name="T57" fmla="*/ 340 h 373"/>
                <a:gd name="T58" fmla="*/ 2041 w 2223"/>
                <a:gd name="T59" fmla="*/ 361 h 373"/>
                <a:gd name="T60" fmla="*/ 2074 w 2223"/>
                <a:gd name="T61" fmla="*/ 371 h 373"/>
                <a:gd name="T62" fmla="*/ 2108 w 2223"/>
                <a:gd name="T63" fmla="*/ 371 h 373"/>
                <a:gd name="T64" fmla="*/ 2147 w 2223"/>
                <a:gd name="T65" fmla="*/ 367 h 373"/>
                <a:gd name="T66" fmla="*/ 2201 w 2223"/>
                <a:gd name="T67" fmla="*/ 363 h 373"/>
                <a:gd name="T68" fmla="*/ 2213 w 2223"/>
                <a:gd name="T69" fmla="*/ 361 h 373"/>
                <a:gd name="T70" fmla="*/ 2223 w 2223"/>
                <a:gd name="T71" fmla="*/ 351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3" h="373">
                  <a:moveTo>
                    <a:pt x="2223" y="351"/>
                  </a:moveTo>
                  <a:lnTo>
                    <a:pt x="2223" y="351"/>
                  </a:lnTo>
                  <a:lnTo>
                    <a:pt x="2215" y="346"/>
                  </a:lnTo>
                  <a:lnTo>
                    <a:pt x="2201" y="340"/>
                  </a:lnTo>
                  <a:lnTo>
                    <a:pt x="2151" y="320"/>
                  </a:lnTo>
                  <a:lnTo>
                    <a:pt x="2080" y="296"/>
                  </a:lnTo>
                  <a:lnTo>
                    <a:pt x="1987" y="270"/>
                  </a:lnTo>
                  <a:lnTo>
                    <a:pt x="1878" y="239"/>
                  </a:lnTo>
                  <a:lnTo>
                    <a:pt x="1758" y="207"/>
                  </a:lnTo>
                  <a:lnTo>
                    <a:pt x="1627" y="174"/>
                  </a:lnTo>
                  <a:lnTo>
                    <a:pt x="1491" y="140"/>
                  </a:lnTo>
                  <a:lnTo>
                    <a:pt x="1352" y="108"/>
                  </a:lnTo>
                  <a:lnTo>
                    <a:pt x="1216" y="79"/>
                  </a:lnTo>
                  <a:lnTo>
                    <a:pt x="1083" y="53"/>
                  </a:lnTo>
                  <a:lnTo>
                    <a:pt x="959" y="29"/>
                  </a:lnTo>
                  <a:lnTo>
                    <a:pt x="846" y="13"/>
                  </a:lnTo>
                  <a:lnTo>
                    <a:pt x="797" y="7"/>
                  </a:lnTo>
                  <a:lnTo>
                    <a:pt x="751" y="3"/>
                  </a:lnTo>
                  <a:lnTo>
                    <a:pt x="710" y="0"/>
                  </a:lnTo>
                  <a:lnTo>
                    <a:pt x="672" y="0"/>
                  </a:lnTo>
                  <a:lnTo>
                    <a:pt x="642" y="1"/>
                  </a:lnTo>
                  <a:lnTo>
                    <a:pt x="617" y="5"/>
                  </a:lnTo>
                  <a:lnTo>
                    <a:pt x="617" y="5"/>
                  </a:lnTo>
                  <a:lnTo>
                    <a:pt x="490" y="33"/>
                  </a:lnTo>
                  <a:lnTo>
                    <a:pt x="383" y="55"/>
                  </a:lnTo>
                  <a:lnTo>
                    <a:pt x="217" y="88"/>
                  </a:lnTo>
                  <a:lnTo>
                    <a:pt x="152" y="102"/>
                  </a:lnTo>
                  <a:lnTo>
                    <a:pt x="97" y="116"/>
                  </a:lnTo>
                  <a:lnTo>
                    <a:pt x="71" y="126"/>
                  </a:lnTo>
                  <a:lnTo>
                    <a:pt x="47" y="136"/>
                  </a:lnTo>
                  <a:lnTo>
                    <a:pt x="23" y="146"/>
                  </a:lnTo>
                  <a:lnTo>
                    <a:pt x="0" y="160"/>
                  </a:lnTo>
                  <a:lnTo>
                    <a:pt x="0" y="160"/>
                  </a:lnTo>
                  <a:lnTo>
                    <a:pt x="19" y="158"/>
                  </a:lnTo>
                  <a:lnTo>
                    <a:pt x="47" y="154"/>
                  </a:lnTo>
                  <a:lnTo>
                    <a:pt x="124" y="140"/>
                  </a:lnTo>
                  <a:lnTo>
                    <a:pt x="332" y="98"/>
                  </a:lnTo>
                  <a:lnTo>
                    <a:pt x="441" y="77"/>
                  </a:lnTo>
                  <a:lnTo>
                    <a:pt x="540" y="59"/>
                  </a:lnTo>
                  <a:lnTo>
                    <a:pt x="619" y="47"/>
                  </a:lnTo>
                  <a:lnTo>
                    <a:pt x="646" y="43"/>
                  </a:lnTo>
                  <a:lnTo>
                    <a:pt x="666" y="43"/>
                  </a:lnTo>
                  <a:lnTo>
                    <a:pt x="666" y="43"/>
                  </a:lnTo>
                  <a:lnTo>
                    <a:pt x="725" y="51"/>
                  </a:lnTo>
                  <a:lnTo>
                    <a:pt x="830" y="71"/>
                  </a:lnTo>
                  <a:lnTo>
                    <a:pt x="1131" y="126"/>
                  </a:lnTo>
                  <a:lnTo>
                    <a:pt x="1457" y="189"/>
                  </a:lnTo>
                  <a:lnTo>
                    <a:pt x="1596" y="213"/>
                  </a:lnTo>
                  <a:lnTo>
                    <a:pt x="1698" y="233"/>
                  </a:lnTo>
                  <a:lnTo>
                    <a:pt x="1698" y="233"/>
                  </a:lnTo>
                  <a:lnTo>
                    <a:pt x="1772" y="245"/>
                  </a:lnTo>
                  <a:lnTo>
                    <a:pt x="1829" y="259"/>
                  </a:lnTo>
                  <a:lnTo>
                    <a:pt x="1874" y="270"/>
                  </a:lnTo>
                  <a:lnTo>
                    <a:pt x="1908" y="284"/>
                  </a:lnTo>
                  <a:lnTo>
                    <a:pt x="1938" y="296"/>
                  </a:lnTo>
                  <a:lnTo>
                    <a:pt x="1960" y="310"/>
                  </a:lnTo>
                  <a:lnTo>
                    <a:pt x="2001" y="340"/>
                  </a:lnTo>
                  <a:lnTo>
                    <a:pt x="2001" y="340"/>
                  </a:lnTo>
                  <a:lnTo>
                    <a:pt x="2023" y="351"/>
                  </a:lnTo>
                  <a:lnTo>
                    <a:pt x="2041" y="361"/>
                  </a:lnTo>
                  <a:lnTo>
                    <a:pt x="2058" y="367"/>
                  </a:lnTo>
                  <a:lnTo>
                    <a:pt x="2074" y="371"/>
                  </a:lnTo>
                  <a:lnTo>
                    <a:pt x="2092" y="373"/>
                  </a:lnTo>
                  <a:lnTo>
                    <a:pt x="2108" y="371"/>
                  </a:lnTo>
                  <a:lnTo>
                    <a:pt x="2147" y="367"/>
                  </a:lnTo>
                  <a:lnTo>
                    <a:pt x="2147" y="367"/>
                  </a:lnTo>
                  <a:lnTo>
                    <a:pt x="2181" y="363"/>
                  </a:lnTo>
                  <a:lnTo>
                    <a:pt x="2201" y="363"/>
                  </a:lnTo>
                  <a:lnTo>
                    <a:pt x="2207" y="363"/>
                  </a:lnTo>
                  <a:lnTo>
                    <a:pt x="2213" y="361"/>
                  </a:lnTo>
                  <a:lnTo>
                    <a:pt x="2219" y="357"/>
                  </a:lnTo>
                  <a:lnTo>
                    <a:pt x="2223" y="351"/>
                  </a:lnTo>
                  <a:lnTo>
                    <a:pt x="2223" y="351"/>
                  </a:lnTo>
                  <a:close/>
                </a:path>
              </a:pathLst>
            </a:custGeom>
            <a:solidFill>
              <a:srgbClr val="3E4C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33" name="Freeform 26"/>
            <p:cNvSpPr/>
            <p:nvPr/>
          </p:nvSpPr>
          <p:spPr bwMode="auto">
            <a:xfrm>
              <a:off x="4443413" y="5784850"/>
              <a:ext cx="3825875" cy="690563"/>
            </a:xfrm>
            <a:custGeom>
              <a:avLst/>
              <a:gdLst>
                <a:gd name="T0" fmla="*/ 0 w 2410"/>
                <a:gd name="T1" fmla="*/ 306 h 435"/>
                <a:gd name="T2" fmla="*/ 33 w 2410"/>
                <a:gd name="T3" fmla="*/ 324 h 435"/>
                <a:gd name="T4" fmla="*/ 122 w 2410"/>
                <a:gd name="T5" fmla="*/ 354 h 435"/>
                <a:gd name="T6" fmla="*/ 231 w 2410"/>
                <a:gd name="T7" fmla="*/ 375 h 435"/>
                <a:gd name="T8" fmla="*/ 352 w 2410"/>
                <a:gd name="T9" fmla="*/ 389 h 435"/>
                <a:gd name="T10" fmla="*/ 474 w 2410"/>
                <a:gd name="T11" fmla="*/ 391 h 435"/>
                <a:gd name="T12" fmla="*/ 587 w 2410"/>
                <a:gd name="T13" fmla="*/ 381 h 435"/>
                <a:gd name="T14" fmla="*/ 660 w 2410"/>
                <a:gd name="T15" fmla="*/ 366 h 435"/>
                <a:gd name="T16" fmla="*/ 702 w 2410"/>
                <a:gd name="T17" fmla="*/ 350 h 435"/>
                <a:gd name="T18" fmla="*/ 735 w 2410"/>
                <a:gd name="T19" fmla="*/ 332 h 435"/>
                <a:gd name="T20" fmla="*/ 761 w 2410"/>
                <a:gd name="T21" fmla="*/ 308 h 435"/>
                <a:gd name="T22" fmla="*/ 769 w 2410"/>
                <a:gd name="T23" fmla="*/ 296 h 435"/>
                <a:gd name="T24" fmla="*/ 805 w 2410"/>
                <a:gd name="T25" fmla="*/ 245 h 435"/>
                <a:gd name="T26" fmla="*/ 844 w 2410"/>
                <a:gd name="T27" fmla="*/ 209 h 435"/>
                <a:gd name="T28" fmla="*/ 890 w 2410"/>
                <a:gd name="T29" fmla="*/ 182 h 435"/>
                <a:gd name="T30" fmla="*/ 935 w 2410"/>
                <a:gd name="T31" fmla="*/ 164 h 435"/>
                <a:gd name="T32" fmla="*/ 981 w 2410"/>
                <a:gd name="T33" fmla="*/ 154 h 435"/>
                <a:gd name="T34" fmla="*/ 1022 w 2410"/>
                <a:gd name="T35" fmla="*/ 150 h 435"/>
                <a:gd name="T36" fmla="*/ 1087 w 2410"/>
                <a:gd name="T37" fmla="*/ 152 h 435"/>
                <a:gd name="T38" fmla="*/ 1226 w 2410"/>
                <a:gd name="T39" fmla="*/ 176 h 435"/>
                <a:gd name="T40" fmla="*/ 1641 w 2410"/>
                <a:gd name="T41" fmla="*/ 251 h 435"/>
                <a:gd name="T42" fmla="*/ 1926 w 2410"/>
                <a:gd name="T43" fmla="*/ 308 h 435"/>
                <a:gd name="T44" fmla="*/ 2039 w 2410"/>
                <a:gd name="T45" fmla="*/ 332 h 435"/>
                <a:gd name="T46" fmla="*/ 2122 w 2410"/>
                <a:gd name="T47" fmla="*/ 358 h 435"/>
                <a:gd name="T48" fmla="*/ 2185 w 2410"/>
                <a:gd name="T49" fmla="*/ 385 h 435"/>
                <a:gd name="T50" fmla="*/ 2266 w 2410"/>
                <a:gd name="T51" fmla="*/ 427 h 435"/>
                <a:gd name="T52" fmla="*/ 2292 w 2410"/>
                <a:gd name="T53" fmla="*/ 435 h 435"/>
                <a:gd name="T54" fmla="*/ 2314 w 2410"/>
                <a:gd name="T55" fmla="*/ 431 h 435"/>
                <a:gd name="T56" fmla="*/ 2337 w 2410"/>
                <a:gd name="T57" fmla="*/ 407 h 435"/>
                <a:gd name="T58" fmla="*/ 2365 w 2410"/>
                <a:gd name="T59" fmla="*/ 362 h 435"/>
                <a:gd name="T60" fmla="*/ 2379 w 2410"/>
                <a:gd name="T61" fmla="*/ 336 h 435"/>
                <a:gd name="T62" fmla="*/ 2403 w 2410"/>
                <a:gd name="T63" fmla="*/ 281 h 435"/>
                <a:gd name="T64" fmla="*/ 2410 w 2410"/>
                <a:gd name="T65" fmla="*/ 251 h 435"/>
                <a:gd name="T66" fmla="*/ 2260 w 2410"/>
                <a:gd name="T67" fmla="*/ 302 h 435"/>
                <a:gd name="T68" fmla="*/ 2223 w 2410"/>
                <a:gd name="T69" fmla="*/ 310 h 435"/>
                <a:gd name="T70" fmla="*/ 2175 w 2410"/>
                <a:gd name="T71" fmla="*/ 308 h 435"/>
                <a:gd name="T72" fmla="*/ 2122 w 2410"/>
                <a:gd name="T73" fmla="*/ 300 h 435"/>
                <a:gd name="T74" fmla="*/ 2058 w 2410"/>
                <a:gd name="T75" fmla="*/ 283 h 435"/>
                <a:gd name="T76" fmla="*/ 1918 w 2410"/>
                <a:gd name="T77" fmla="*/ 231 h 435"/>
                <a:gd name="T78" fmla="*/ 1756 w 2410"/>
                <a:gd name="T79" fmla="*/ 154 h 435"/>
                <a:gd name="T80" fmla="*/ 1710 w 2410"/>
                <a:gd name="T81" fmla="*/ 132 h 435"/>
                <a:gd name="T82" fmla="*/ 1602 w 2410"/>
                <a:gd name="T83" fmla="*/ 95 h 435"/>
                <a:gd name="T84" fmla="*/ 1473 w 2410"/>
                <a:gd name="T85" fmla="*/ 63 h 435"/>
                <a:gd name="T86" fmla="*/ 1339 w 2410"/>
                <a:gd name="T87" fmla="*/ 39 h 435"/>
                <a:gd name="T88" fmla="*/ 1204 w 2410"/>
                <a:gd name="T89" fmla="*/ 20 h 435"/>
                <a:gd name="T90" fmla="*/ 1026 w 2410"/>
                <a:gd name="T91" fmla="*/ 2 h 435"/>
                <a:gd name="T92" fmla="*/ 937 w 2410"/>
                <a:gd name="T93" fmla="*/ 0 h 435"/>
                <a:gd name="T94" fmla="*/ 882 w 2410"/>
                <a:gd name="T95" fmla="*/ 2 h 435"/>
                <a:gd name="T96" fmla="*/ 866 w 2410"/>
                <a:gd name="T97" fmla="*/ 6 h 435"/>
                <a:gd name="T98" fmla="*/ 836 w 2410"/>
                <a:gd name="T99" fmla="*/ 18 h 435"/>
                <a:gd name="T100" fmla="*/ 795 w 2410"/>
                <a:gd name="T101" fmla="*/ 41 h 435"/>
                <a:gd name="T102" fmla="*/ 702 w 2410"/>
                <a:gd name="T103" fmla="*/ 118 h 435"/>
                <a:gd name="T104" fmla="*/ 613 w 2410"/>
                <a:gd name="T105" fmla="*/ 184 h 435"/>
                <a:gd name="T106" fmla="*/ 607 w 2410"/>
                <a:gd name="T107" fmla="*/ 186 h 435"/>
                <a:gd name="T108" fmla="*/ 571 w 2410"/>
                <a:gd name="T109" fmla="*/ 194 h 435"/>
                <a:gd name="T110" fmla="*/ 494 w 2410"/>
                <a:gd name="T111" fmla="*/ 203 h 435"/>
                <a:gd name="T112" fmla="*/ 283 w 2410"/>
                <a:gd name="T113" fmla="*/ 221 h 435"/>
                <a:gd name="T114" fmla="*/ 176 w 2410"/>
                <a:gd name="T115" fmla="*/ 233 h 435"/>
                <a:gd name="T116" fmla="*/ 83 w 2410"/>
                <a:gd name="T117" fmla="*/ 251 h 435"/>
                <a:gd name="T118" fmla="*/ 33 w 2410"/>
                <a:gd name="T119" fmla="*/ 269 h 435"/>
                <a:gd name="T120" fmla="*/ 12 w 2410"/>
                <a:gd name="T121" fmla="*/ 281 h 435"/>
                <a:gd name="T122" fmla="*/ 0 w 2410"/>
                <a:gd name="T123" fmla="*/ 296 h 435"/>
                <a:gd name="T124" fmla="*/ 0 w 2410"/>
                <a:gd name="T125" fmla="*/ 30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0" h="435">
                  <a:moveTo>
                    <a:pt x="0" y="306"/>
                  </a:moveTo>
                  <a:lnTo>
                    <a:pt x="0" y="306"/>
                  </a:lnTo>
                  <a:lnTo>
                    <a:pt x="16" y="314"/>
                  </a:lnTo>
                  <a:lnTo>
                    <a:pt x="33" y="324"/>
                  </a:lnTo>
                  <a:lnTo>
                    <a:pt x="75" y="340"/>
                  </a:lnTo>
                  <a:lnTo>
                    <a:pt x="122" y="354"/>
                  </a:lnTo>
                  <a:lnTo>
                    <a:pt x="174" y="366"/>
                  </a:lnTo>
                  <a:lnTo>
                    <a:pt x="231" y="375"/>
                  </a:lnTo>
                  <a:lnTo>
                    <a:pt x="290" y="383"/>
                  </a:lnTo>
                  <a:lnTo>
                    <a:pt x="352" y="389"/>
                  </a:lnTo>
                  <a:lnTo>
                    <a:pt x="413" y="391"/>
                  </a:lnTo>
                  <a:lnTo>
                    <a:pt x="474" y="391"/>
                  </a:lnTo>
                  <a:lnTo>
                    <a:pt x="532" y="387"/>
                  </a:lnTo>
                  <a:lnTo>
                    <a:pt x="587" y="381"/>
                  </a:lnTo>
                  <a:lnTo>
                    <a:pt x="637" y="372"/>
                  </a:lnTo>
                  <a:lnTo>
                    <a:pt x="660" y="366"/>
                  </a:lnTo>
                  <a:lnTo>
                    <a:pt x="682" y="358"/>
                  </a:lnTo>
                  <a:lnTo>
                    <a:pt x="702" y="350"/>
                  </a:lnTo>
                  <a:lnTo>
                    <a:pt x="720" y="342"/>
                  </a:lnTo>
                  <a:lnTo>
                    <a:pt x="735" y="332"/>
                  </a:lnTo>
                  <a:lnTo>
                    <a:pt x="749" y="320"/>
                  </a:lnTo>
                  <a:lnTo>
                    <a:pt x="761" y="308"/>
                  </a:lnTo>
                  <a:lnTo>
                    <a:pt x="769" y="296"/>
                  </a:lnTo>
                  <a:lnTo>
                    <a:pt x="769" y="296"/>
                  </a:lnTo>
                  <a:lnTo>
                    <a:pt x="785" y="269"/>
                  </a:lnTo>
                  <a:lnTo>
                    <a:pt x="805" y="245"/>
                  </a:lnTo>
                  <a:lnTo>
                    <a:pt x="824" y="225"/>
                  </a:lnTo>
                  <a:lnTo>
                    <a:pt x="844" y="209"/>
                  </a:lnTo>
                  <a:lnTo>
                    <a:pt x="868" y="194"/>
                  </a:lnTo>
                  <a:lnTo>
                    <a:pt x="890" y="182"/>
                  </a:lnTo>
                  <a:lnTo>
                    <a:pt x="913" y="172"/>
                  </a:lnTo>
                  <a:lnTo>
                    <a:pt x="935" y="164"/>
                  </a:lnTo>
                  <a:lnTo>
                    <a:pt x="959" y="158"/>
                  </a:lnTo>
                  <a:lnTo>
                    <a:pt x="981" y="154"/>
                  </a:lnTo>
                  <a:lnTo>
                    <a:pt x="1002" y="150"/>
                  </a:lnTo>
                  <a:lnTo>
                    <a:pt x="1022" y="150"/>
                  </a:lnTo>
                  <a:lnTo>
                    <a:pt x="1058" y="150"/>
                  </a:lnTo>
                  <a:lnTo>
                    <a:pt x="1087" y="152"/>
                  </a:lnTo>
                  <a:lnTo>
                    <a:pt x="1087" y="152"/>
                  </a:lnTo>
                  <a:lnTo>
                    <a:pt x="1226" y="176"/>
                  </a:lnTo>
                  <a:lnTo>
                    <a:pt x="1489" y="223"/>
                  </a:lnTo>
                  <a:lnTo>
                    <a:pt x="1641" y="251"/>
                  </a:lnTo>
                  <a:lnTo>
                    <a:pt x="1790" y="281"/>
                  </a:lnTo>
                  <a:lnTo>
                    <a:pt x="1926" y="308"/>
                  </a:lnTo>
                  <a:lnTo>
                    <a:pt x="2039" y="332"/>
                  </a:lnTo>
                  <a:lnTo>
                    <a:pt x="2039" y="332"/>
                  </a:lnTo>
                  <a:lnTo>
                    <a:pt x="2082" y="344"/>
                  </a:lnTo>
                  <a:lnTo>
                    <a:pt x="2122" y="358"/>
                  </a:lnTo>
                  <a:lnTo>
                    <a:pt x="2155" y="372"/>
                  </a:lnTo>
                  <a:lnTo>
                    <a:pt x="2185" y="385"/>
                  </a:lnTo>
                  <a:lnTo>
                    <a:pt x="2231" y="409"/>
                  </a:lnTo>
                  <a:lnTo>
                    <a:pt x="2266" y="427"/>
                  </a:lnTo>
                  <a:lnTo>
                    <a:pt x="2278" y="433"/>
                  </a:lnTo>
                  <a:lnTo>
                    <a:pt x="2292" y="435"/>
                  </a:lnTo>
                  <a:lnTo>
                    <a:pt x="2304" y="435"/>
                  </a:lnTo>
                  <a:lnTo>
                    <a:pt x="2314" y="431"/>
                  </a:lnTo>
                  <a:lnTo>
                    <a:pt x="2325" y="421"/>
                  </a:lnTo>
                  <a:lnTo>
                    <a:pt x="2337" y="407"/>
                  </a:lnTo>
                  <a:lnTo>
                    <a:pt x="2351" y="387"/>
                  </a:lnTo>
                  <a:lnTo>
                    <a:pt x="2365" y="362"/>
                  </a:lnTo>
                  <a:lnTo>
                    <a:pt x="2365" y="362"/>
                  </a:lnTo>
                  <a:lnTo>
                    <a:pt x="2379" y="336"/>
                  </a:lnTo>
                  <a:lnTo>
                    <a:pt x="2391" y="308"/>
                  </a:lnTo>
                  <a:lnTo>
                    <a:pt x="2403" y="281"/>
                  </a:lnTo>
                  <a:lnTo>
                    <a:pt x="2410" y="251"/>
                  </a:lnTo>
                  <a:lnTo>
                    <a:pt x="2410" y="251"/>
                  </a:lnTo>
                  <a:lnTo>
                    <a:pt x="2260" y="302"/>
                  </a:lnTo>
                  <a:lnTo>
                    <a:pt x="2260" y="302"/>
                  </a:lnTo>
                  <a:lnTo>
                    <a:pt x="2242" y="308"/>
                  </a:lnTo>
                  <a:lnTo>
                    <a:pt x="2223" y="310"/>
                  </a:lnTo>
                  <a:lnTo>
                    <a:pt x="2201" y="310"/>
                  </a:lnTo>
                  <a:lnTo>
                    <a:pt x="2175" y="308"/>
                  </a:lnTo>
                  <a:lnTo>
                    <a:pt x="2149" y="304"/>
                  </a:lnTo>
                  <a:lnTo>
                    <a:pt x="2122" y="300"/>
                  </a:lnTo>
                  <a:lnTo>
                    <a:pt x="2090" y="292"/>
                  </a:lnTo>
                  <a:lnTo>
                    <a:pt x="2058" y="283"/>
                  </a:lnTo>
                  <a:lnTo>
                    <a:pt x="1991" y="261"/>
                  </a:lnTo>
                  <a:lnTo>
                    <a:pt x="1918" y="231"/>
                  </a:lnTo>
                  <a:lnTo>
                    <a:pt x="1839" y="196"/>
                  </a:lnTo>
                  <a:lnTo>
                    <a:pt x="1756" y="154"/>
                  </a:lnTo>
                  <a:lnTo>
                    <a:pt x="1756" y="154"/>
                  </a:lnTo>
                  <a:lnTo>
                    <a:pt x="1710" y="132"/>
                  </a:lnTo>
                  <a:lnTo>
                    <a:pt x="1659" y="114"/>
                  </a:lnTo>
                  <a:lnTo>
                    <a:pt x="1602" y="95"/>
                  </a:lnTo>
                  <a:lnTo>
                    <a:pt x="1538" y="79"/>
                  </a:lnTo>
                  <a:lnTo>
                    <a:pt x="1473" y="63"/>
                  </a:lnTo>
                  <a:lnTo>
                    <a:pt x="1406" y="51"/>
                  </a:lnTo>
                  <a:lnTo>
                    <a:pt x="1339" y="39"/>
                  </a:lnTo>
                  <a:lnTo>
                    <a:pt x="1271" y="28"/>
                  </a:lnTo>
                  <a:lnTo>
                    <a:pt x="1204" y="20"/>
                  </a:lnTo>
                  <a:lnTo>
                    <a:pt x="1141" y="12"/>
                  </a:lnTo>
                  <a:lnTo>
                    <a:pt x="1026" y="2"/>
                  </a:lnTo>
                  <a:lnTo>
                    <a:pt x="979" y="0"/>
                  </a:lnTo>
                  <a:lnTo>
                    <a:pt x="937" y="0"/>
                  </a:lnTo>
                  <a:lnTo>
                    <a:pt x="906" y="0"/>
                  </a:lnTo>
                  <a:lnTo>
                    <a:pt x="882" y="2"/>
                  </a:lnTo>
                  <a:lnTo>
                    <a:pt x="882" y="2"/>
                  </a:lnTo>
                  <a:lnTo>
                    <a:pt x="866" y="6"/>
                  </a:lnTo>
                  <a:lnTo>
                    <a:pt x="850" y="10"/>
                  </a:lnTo>
                  <a:lnTo>
                    <a:pt x="836" y="18"/>
                  </a:lnTo>
                  <a:lnTo>
                    <a:pt x="820" y="24"/>
                  </a:lnTo>
                  <a:lnTo>
                    <a:pt x="795" y="41"/>
                  </a:lnTo>
                  <a:lnTo>
                    <a:pt x="767" y="63"/>
                  </a:lnTo>
                  <a:lnTo>
                    <a:pt x="702" y="118"/>
                  </a:lnTo>
                  <a:lnTo>
                    <a:pt x="662" y="150"/>
                  </a:lnTo>
                  <a:lnTo>
                    <a:pt x="613" y="184"/>
                  </a:lnTo>
                  <a:lnTo>
                    <a:pt x="613" y="184"/>
                  </a:lnTo>
                  <a:lnTo>
                    <a:pt x="607" y="186"/>
                  </a:lnTo>
                  <a:lnTo>
                    <a:pt x="597" y="190"/>
                  </a:lnTo>
                  <a:lnTo>
                    <a:pt x="571" y="194"/>
                  </a:lnTo>
                  <a:lnTo>
                    <a:pt x="536" y="200"/>
                  </a:lnTo>
                  <a:lnTo>
                    <a:pt x="494" y="203"/>
                  </a:lnTo>
                  <a:lnTo>
                    <a:pt x="393" y="211"/>
                  </a:lnTo>
                  <a:lnTo>
                    <a:pt x="283" y="221"/>
                  </a:lnTo>
                  <a:lnTo>
                    <a:pt x="227" y="227"/>
                  </a:lnTo>
                  <a:lnTo>
                    <a:pt x="176" y="233"/>
                  </a:lnTo>
                  <a:lnTo>
                    <a:pt x="126" y="241"/>
                  </a:lnTo>
                  <a:lnTo>
                    <a:pt x="83" y="251"/>
                  </a:lnTo>
                  <a:lnTo>
                    <a:pt x="47" y="263"/>
                  </a:lnTo>
                  <a:lnTo>
                    <a:pt x="33" y="269"/>
                  </a:lnTo>
                  <a:lnTo>
                    <a:pt x="22" y="275"/>
                  </a:lnTo>
                  <a:lnTo>
                    <a:pt x="12" y="281"/>
                  </a:lnTo>
                  <a:lnTo>
                    <a:pt x="4" y="288"/>
                  </a:lnTo>
                  <a:lnTo>
                    <a:pt x="0" y="296"/>
                  </a:lnTo>
                  <a:lnTo>
                    <a:pt x="0" y="306"/>
                  </a:lnTo>
                  <a:lnTo>
                    <a:pt x="0" y="306"/>
                  </a:lnTo>
                  <a:close/>
                </a:path>
              </a:pathLst>
            </a:custGeom>
            <a:solidFill>
              <a:srgbClr val="3E4C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34" name="Freeform 27"/>
            <p:cNvSpPr/>
            <p:nvPr/>
          </p:nvSpPr>
          <p:spPr bwMode="auto">
            <a:xfrm>
              <a:off x="3717926" y="715963"/>
              <a:ext cx="2016125" cy="2127250"/>
            </a:xfrm>
            <a:custGeom>
              <a:avLst/>
              <a:gdLst>
                <a:gd name="T0" fmla="*/ 1090 w 1270"/>
                <a:gd name="T1" fmla="*/ 148 h 1340"/>
                <a:gd name="T2" fmla="*/ 1131 w 1270"/>
                <a:gd name="T3" fmla="*/ 201 h 1340"/>
                <a:gd name="T4" fmla="*/ 1194 w 1270"/>
                <a:gd name="T5" fmla="*/ 332 h 1340"/>
                <a:gd name="T6" fmla="*/ 1212 w 1270"/>
                <a:gd name="T7" fmla="*/ 405 h 1340"/>
                <a:gd name="T8" fmla="*/ 1218 w 1270"/>
                <a:gd name="T9" fmla="*/ 478 h 1340"/>
                <a:gd name="T10" fmla="*/ 1212 w 1270"/>
                <a:gd name="T11" fmla="*/ 561 h 1340"/>
                <a:gd name="T12" fmla="*/ 1192 w 1270"/>
                <a:gd name="T13" fmla="*/ 676 h 1340"/>
                <a:gd name="T14" fmla="*/ 1192 w 1270"/>
                <a:gd name="T15" fmla="*/ 719 h 1340"/>
                <a:gd name="T16" fmla="*/ 1208 w 1270"/>
                <a:gd name="T17" fmla="*/ 763 h 1340"/>
                <a:gd name="T18" fmla="*/ 1248 w 1270"/>
                <a:gd name="T19" fmla="*/ 830 h 1340"/>
                <a:gd name="T20" fmla="*/ 1266 w 1270"/>
                <a:gd name="T21" fmla="*/ 886 h 1340"/>
                <a:gd name="T22" fmla="*/ 1268 w 1270"/>
                <a:gd name="T23" fmla="*/ 957 h 1340"/>
                <a:gd name="T24" fmla="*/ 1260 w 1270"/>
                <a:gd name="T25" fmla="*/ 1012 h 1340"/>
                <a:gd name="T26" fmla="*/ 1224 w 1270"/>
                <a:gd name="T27" fmla="*/ 1093 h 1340"/>
                <a:gd name="T28" fmla="*/ 1155 w 1270"/>
                <a:gd name="T29" fmla="*/ 1192 h 1340"/>
                <a:gd name="T30" fmla="*/ 1062 w 1270"/>
                <a:gd name="T31" fmla="*/ 1295 h 1340"/>
                <a:gd name="T32" fmla="*/ 1038 w 1270"/>
                <a:gd name="T33" fmla="*/ 1322 h 1340"/>
                <a:gd name="T34" fmla="*/ 1009 w 1270"/>
                <a:gd name="T35" fmla="*/ 1340 h 1340"/>
                <a:gd name="T36" fmla="*/ 975 w 1270"/>
                <a:gd name="T37" fmla="*/ 1338 h 1340"/>
                <a:gd name="T38" fmla="*/ 939 w 1270"/>
                <a:gd name="T39" fmla="*/ 1330 h 1340"/>
                <a:gd name="T40" fmla="*/ 751 w 1270"/>
                <a:gd name="T41" fmla="*/ 1311 h 1340"/>
                <a:gd name="T42" fmla="*/ 579 w 1270"/>
                <a:gd name="T43" fmla="*/ 1279 h 1340"/>
                <a:gd name="T44" fmla="*/ 449 w 1270"/>
                <a:gd name="T45" fmla="*/ 1239 h 1340"/>
                <a:gd name="T46" fmla="*/ 374 w 1270"/>
                <a:gd name="T47" fmla="*/ 1206 h 1340"/>
                <a:gd name="T48" fmla="*/ 293 w 1270"/>
                <a:gd name="T49" fmla="*/ 1152 h 1340"/>
                <a:gd name="T50" fmla="*/ 243 w 1270"/>
                <a:gd name="T51" fmla="*/ 1101 h 1340"/>
                <a:gd name="T52" fmla="*/ 219 w 1270"/>
                <a:gd name="T53" fmla="*/ 1054 h 1340"/>
                <a:gd name="T54" fmla="*/ 204 w 1270"/>
                <a:gd name="T55" fmla="*/ 984 h 1340"/>
                <a:gd name="T56" fmla="*/ 186 w 1270"/>
                <a:gd name="T57" fmla="*/ 957 h 1340"/>
                <a:gd name="T58" fmla="*/ 144 w 1270"/>
                <a:gd name="T59" fmla="*/ 939 h 1340"/>
                <a:gd name="T60" fmla="*/ 121 w 1270"/>
                <a:gd name="T61" fmla="*/ 935 h 1340"/>
                <a:gd name="T62" fmla="*/ 45 w 1270"/>
                <a:gd name="T63" fmla="*/ 704 h 1340"/>
                <a:gd name="T64" fmla="*/ 10 w 1270"/>
                <a:gd name="T65" fmla="*/ 571 h 1340"/>
                <a:gd name="T66" fmla="*/ 0 w 1270"/>
                <a:gd name="T67" fmla="*/ 478 h 1340"/>
                <a:gd name="T68" fmla="*/ 18 w 1270"/>
                <a:gd name="T69" fmla="*/ 387 h 1340"/>
                <a:gd name="T70" fmla="*/ 61 w 1270"/>
                <a:gd name="T71" fmla="*/ 302 h 1340"/>
                <a:gd name="T72" fmla="*/ 123 w 1270"/>
                <a:gd name="T73" fmla="*/ 227 h 1340"/>
                <a:gd name="T74" fmla="*/ 202 w 1270"/>
                <a:gd name="T75" fmla="*/ 158 h 1340"/>
                <a:gd name="T76" fmla="*/ 293 w 1270"/>
                <a:gd name="T77" fmla="*/ 101 h 1340"/>
                <a:gd name="T78" fmla="*/ 394 w 1270"/>
                <a:gd name="T79" fmla="*/ 53 h 1340"/>
                <a:gd name="T80" fmla="*/ 498 w 1270"/>
                <a:gd name="T81" fmla="*/ 20 h 1340"/>
                <a:gd name="T82" fmla="*/ 607 w 1270"/>
                <a:gd name="T83" fmla="*/ 2 h 1340"/>
                <a:gd name="T84" fmla="*/ 714 w 1270"/>
                <a:gd name="T85" fmla="*/ 0 h 1340"/>
                <a:gd name="T86" fmla="*/ 783 w 1270"/>
                <a:gd name="T87" fmla="*/ 8 h 1340"/>
                <a:gd name="T88" fmla="*/ 900 w 1270"/>
                <a:gd name="T89" fmla="*/ 37 h 1340"/>
                <a:gd name="T90" fmla="*/ 981 w 1270"/>
                <a:gd name="T91" fmla="*/ 69 h 1340"/>
                <a:gd name="T92" fmla="*/ 1046 w 1270"/>
                <a:gd name="T93" fmla="*/ 107 h 1340"/>
                <a:gd name="T94" fmla="*/ 1074 w 1270"/>
                <a:gd name="T95" fmla="*/ 134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0" h="1340">
                  <a:moveTo>
                    <a:pt x="1074" y="134"/>
                  </a:moveTo>
                  <a:lnTo>
                    <a:pt x="1074" y="134"/>
                  </a:lnTo>
                  <a:lnTo>
                    <a:pt x="1090" y="148"/>
                  </a:lnTo>
                  <a:lnTo>
                    <a:pt x="1103" y="164"/>
                  </a:lnTo>
                  <a:lnTo>
                    <a:pt x="1117" y="182"/>
                  </a:lnTo>
                  <a:lnTo>
                    <a:pt x="1131" y="201"/>
                  </a:lnTo>
                  <a:lnTo>
                    <a:pt x="1155" y="241"/>
                  </a:lnTo>
                  <a:lnTo>
                    <a:pt x="1177" y="286"/>
                  </a:lnTo>
                  <a:lnTo>
                    <a:pt x="1194" y="332"/>
                  </a:lnTo>
                  <a:lnTo>
                    <a:pt x="1200" y="358"/>
                  </a:lnTo>
                  <a:lnTo>
                    <a:pt x="1206" y="381"/>
                  </a:lnTo>
                  <a:lnTo>
                    <a:pt x="1212" y="405"/>
                  </a:lnTo>
                  <a:lnTo>
                    <a:pt x="1214" y="431"/>
                  </a:lnTo>
                  <a:lnTo>
                    <a:pt x="1216" y="455"/>
                  </a:lnTo>
                  <a:lnTo>
                    <a:pt x="1218" y="478"/>
                  </a:lnTo>
                  <a:lnTo>
                    <a:pt x="1218" y="478"/>
                  </a:lnTo>
                  <a:lnTo>
                    <a:pt x="1216" y="524"/>
                  </a:lnTo>
                  <a:lnTo>
                    <a:pt x="1212" y="561"/>
                  </a:lnTo>
                  <a:lnTo>
                    <a:pt x="1206" y="597"/>
                  </a:lnTo>
                  <a:lnTo>
                    <a:pt x="1202" y="627"/>
                  </a:lnTo>
                  <a:lnTo>
                    <a:pt x="1192" y="676"/>
                  </a:lnTo>
                  <a:lnTo>
                    <a:pt x="1190" y="698"/>
                  </a:lnTo>
                  <a:lnTo>
                    <a:pt x="1192" y="719"/>
                  </a:lnTo>
                  <a:lnTo>
                    <a:pt x="1192" y="719"/>
                  </a:lnTo>
                  <a:lnTo>
                    <a:pt x="1194" y="729"/>
                  </a:lnTo>
                  <a:lnTo>
                    <a:pt x="1196" y="739"/>
                  </a:lnTo>
                  <a:lnTo>
                    <a:pt x="1208" y="763"/>
                  </a:lnTo>
                  <a:lnTo>
                    <a:pt x="1224" y="787"/>
                  </a:lnTo>
                  <a:lnTo>
                    <a:pt x="1240" y="814"/>
                  </a:lnTo>
                  <a:lnTo>
                    <a:pt x="1248" y="830"/>
                  </a:lnTo>
                  <a:lnTo>
                    <a:pt x="1254" y="848"/>
                  </a:lnTo>
                  <a:lnTo>
                    <a:pt x="1260" y="866"/>
                  </a:lnTo>
                  <a:lnTo>
                    <a:pt x="1266" y="886"/>
                  </a:lnTo>
                  <a:lnTo>
                    <a:pt x="1268" y="907"/>
                  </a:lnTo>
                  <a:lnTo>
                    <a:pt x="1270" y="931"/>
                  </a:lnTo>
                  <a:lnTo>
                    <a:pt x="1268" y="957"/>
                  </a:lnTo>
                  <a:lnTo>
                    <a:pt x="1266" y="982"/>
                  </a:lnTo>
                  <a:lnTo>
                    <a:pt x="1266" y="982"/>
                  </a:lnTo>
                  <a:lnTo>
                    <a:pt x="1260" y="1012"/>
                  </a:lnTo>
                  <a:lnTo>
                    <a:pt x="1250" y="1040"/>
                  </a:lnTo>
                  <a:lnTo>
                    <a:pt x="1238" y="1067"/>
                  </a:lnTo>
                  <a:lnTo>
                    <a:pt x="1224" y="1093"/>
                  </a:lnTo>
                  <a:lnTo>
                    <a:pt x="1208" y="1119"/>
                  </a:lnTo>
                  <a:lnTo>
                    <a:pt x="1190" y="1145"/>
                  </a:lnTo>
                  <a:lnTo>
                    <a:pt x="1155" y="1192"/>
                  </a:lnTo>
                  <a:lnTo>
                    <a:pt x="1119" y="1234"/>
                  </a:lnTo>
                  <a:lnTo>
                    <a:pt x="1086" y="1267"/>
                  </a:lnTo>
                  <a:lnTo>
                    <a:pt x="1062" y="1295"/>
                  </a:lnTo>
                  <a:lnTo>
                    <a:pt x="1046" y="1313"/>
                  </a:lnTo>
                  <a:lnTo>
                    <a:pt x="1046" y="1313"/>
                  </a:lnTo>
                  <a:lnTo>
                    <a:pt x="1038" y="1322"/>
                  </a:lnTo>
                  <a:lnTo>
                    <a:pt x="1028" y="1330"/>
                  </a:lnTo>
                  <a:lnTo>
                    <a:pt x="1018" y="1336"/>
                  </a:lnTo>
                  <a:lnTo>
                    <a:pt x="1009" y="1340"/>
                  </a:lnTo>
                  <a:lnTo>
                    <a:pt x="997" y="1340"/>
                  </a:lnTo>
                  <a:lnTo>
                    <a:pt x="985" y="1340"/>
                  </a:lnTo>
                  <a:lnTo>
                    <a:pt x="975" y="1338"/>
                  </a:lnTo>
                  <a:lnTo>
                    <a:pt x="963" y="1334"/>
                  </a:lnTo>
                  <a:lnTo>
                    <a:pt x="963" y="1334"/>
                  </a:lnTo>
                  <a:lnTo>
                    <a:pt x="939" y="1330"/>
                  </a:lnTo>
                  <a:lnTo>
                    <a:pt x="892" y="1324"/>
                  </a:lnTo>
                  <a:lnTo>
                    <a:pt x="829" y="1319"/>
                  </a:lnTo>
                  <a:lnTo>
                    <a:pt x="751" y="1311"/>
                  </a:lnTo>
                  <a:lnTo>
                    <a:pt x="666" y="1297"/>
                  </a:lnTo>
                  <a:lnTo>
                    <a:pt x="623" y="1289"/>
                  </a:lnTo>
                  <a:lnTo>
                    <a:pt x="579" y="1279"/>
                  </a:lnTo>
                  <a:lnTo>
                    <a:pt x="534" y="1267"/>
                  </a:lnTo>
                  <a:lnTo>
                    <a:pt x="490" y="1255"/>
                  </a:lnTo>
                  <a:lnTo>
                    <a:pt x="449" y="1239"/>
                  </a:lnTo>
                  <a:lnTo>
                    <a:pt x="409" y="1224"/>
                  </a:lnTo>
                  <a:lnTo>
                    <a:pt x="409" y="1224"/>
                  </a:lnTo>
                  <a:lnTo>
                    <a:pt x="374" y="1206"/>
                  </a:lnTo>
                  <a:lnTo>
                    <a:pt x="342" y="1188"/>
                  </a:lnTo>
                  <a:lnTo>
                    <a:pt x="314" y="1170"/>
                  </a:lnTo>
                  <a:lnTo>
                    <a:pt x="293" y="1152"/>
                  </a:lnTo>
                  <a:lnTo>
                    <a:pt x="273" y="1135"/>
                  </a:lnTo>
                  <a:lnTo>
                    <a:pt x="257" y="1117"/>
                  </a:lnTo>
                  <a:lnTo>
                    <a:pt x="243" y="1101"/>
                  </a:lnTo>
                  <a:lnTo>
                    <a:pt x="233" y="1085"/>
                  </a:lnTo>
                  <a:lnTo>
                    <a:pt x="225" y="1069"/>
                  </a:lnTo>
                  <a:lnTo>
                    <a:pt x="219" y="1054"/>
                  </a:lnTo>
                  <a:lnTo>
                    <a:pt x="212" y="1026"/>
                  </a:lnTo>
                  <a:lnTo>
                    <a:pt x="204" y="984"/>
                  </a:lnTo>
                  <a:lnTo>
                    <a:pt x="204" y="984"/>
                  </a:lnTo>
                  <a:lnTo>
                    <a:pt x="200" y="976"/>
                  </a:lnTo>
                  <a:lnTo>
                    <a:pt x="196" y="969"/>
                  </a:lnTo>
                  <a:lnTo>
                    <a:pt x="186" y="957"/>
                  </a:lnTo>
                  <a:lnTo>
                    <a:pt x="172" y="949"/>
                  </a:lnTo>
                  <a:lnTo>
                    <a:pt x="158" y="943"/>
                  </a:lnTo>
                  <a:lnTo>
                    <a:pt x="144" y="939"/>
                  </a:lnTo>
                  <a:lnTo>
                    <a:pt x="132" y="937"/>
                  </a:lnTo>
                  <a:lnTo>
                    <a:pt x="121" y="935"/>
                  </a:lnTo>
                  <a:lnTo>
                    <a:pt x="121" y="935"/>
                  </a:lnTo>
                  <a:lnTo>
                    <a:pt x="109" y="903"/>
                  </a:lnTo>
                  <a:lnTo>
                    <a:pt x="81" y="820"/>
                  </a:lnTo>
                  <a:lnTo>
                    <a:pt x="45" y="704"/>
                  </a:lnTo>
                  <a:lnTo>
                    <a:pt x="28" y="638"/>
                  </a:lnTo>
                  <a:lnTo>
                    <a:pt x="10" y="571"/>
                  </a:lnTo>
                  <a:lnTo>
                    <a:pt x="10" y="571"/>
                  </a:lnTo>
                  <a:lnTo>
                    <a:pt x="4" y="540"/>
                  </a:lnTo>
                  <a:lnTo>
                    <a:pt x="0" y="508"/>
                  </a:lnTo>
                  <a:lnTo>
                    <a:pt x="0" y="478"/>
                  </a:lnTo>
                  <a:lnTo>
                    <a:pt x="4" y="447"/>
                  </a:lnTo>
                  <a:lnTo>
                    <a:pt x="10" y="417"/>
                  </a:lnTo>
                  <a:lnTo>
                    <a:pt x="18" y="387"/>
                  </a:lnTo>
                  <a:lnTo>
                    <a:pt x="30" y="360"/>
                  </a:lnTo>
                  <a:lnTo>
                    <a:pt x="43" y="330"/>
                  </a:lnTo>
                  <a:lnTo>
                    <a:pt x="61" y="302"/>
                  </a:lnTo>
                  <a:lnTo>
                    <a:pt x="79" y="277"/>
                  </a:lnTo>
                  <a:lnTo>
                    <a:pt x="99" y="251"/>
                  </a:lnTo>
                  <a:lnTo>
                    <a:pt x="123" y="227"/>
                  </a:lnTo>
                  <a:lnTo>
                    <a:pt x="146" y="201"/>
                  </a:lnTo>
                  <a:lnTo>
                    <a:pt x="172" y="180"/>
                  </a:lnTo>
                  <a:lnTo>
                    <a:pt x="202" y="158"/>
                  </a:lnTo>
                  <a:lnTo>
                    <a:pt x="229" y="138"/>
                  </a:lnTo>
                  <a:lnTo>
                    <a:pt x="261" y="118"/>
                  </a:lnTo>
                  <a:lnTo>
                    <a:pt x="293" y="101"/>
                  </a:lnTo>
                  <a:lnTo>
                    <a:pt x="324" y="83"/>
                  </a:lnTo>
                  <a:lnTo>
                    <a:pt x="358" y="67"/>
                  </a:lnTo>
                  <a:lnTo>
                    <a:pt x="394" y="53"/>
                  </a:lnTo>
                  <a:lnTo>
                    <a:pt x="427" y="41"/>
                  </a:lnTo>
                  <a:lnTo>
                    <a:pt x="463" y="29"/>
                  </a:lnTo>
                  <a:lnTo>
                    <a:pt x="498" y="20"/>
                  </a:lnTo>
                  <a:lnTo>
                    <a:pt x="536" y="14"/>
                  </a:lnTo>
                  <a:lnTo>
                    <a:pt x="571" y="6"/>
                  </a:lnTo>
                  <a:lnTo>
                    <a:pt x="607" y="2"/>
                  </a:lnTo>
                  <a:lnTo>
                    <a:pt x="643" y="0"/>
                  </a:lnTo>
                  <a:lnTo>
                    <a:pt x="678" y="0"/>
                  </a:lnTo>
                  <a:lnTo>
                    <a:pt x="714" y="0"/>
                  </a:lnTo>
                  <a:lnTo>
                    <a:pt x="749" y="4"/>
                  </a:lnTo>
                  <a:lnTo>
                    <a:pt x="783" y="8"/>
                  </a:lnTo>
                  <a:lnTo>
                    <a:pt x="783" y="8"/>
                  </a:lnTo>
                  <a:lnTo>
                    <a:pt x="827" y="18"/>
                  </a:lnTo>
                  <a:lnTo>
                    <a:pt x="864" y="27"/>
                  </a:lnTo>
                  <a:lnTo>
                    <a:pt x="900" y="37"/>
                  </a:lnTo>
                  <a:lnTo>
                    <a:pt x="929" y="47"/>
                  </a:lnTo>
                  <a:lnTo>
                    <a:pt x="957" y="57"/>
                  </a:lnTo>
                  <a:lnTo>
                    <a:pt x="981" y="69"/>
                  </a:lnTo>
                  <a:lnTo>
                    <a:pt x="1003" y="79"/>
                  </a:lnTo>
                  <a:lnTo>
                    <a:pt x="1018" y="89"/>
                  </a:lnTo>
                  <a:lnTo>
                    <a:pt x="1046" y="107"/>
                  </a:lnTo>
                  <a:lnTo>
                    <a:pt x="1062" y="120"/>
                  </a:lnTo>
                  <a:lnTo>
                    <a:pt x="1072" y="130"/>
                  </a:lnTo>
                  <a:lnTo>
                    <a:pt x="1074" y="134"/>
                  </a:lnTo>
                  <a:lnTo>
                    <a:pt x="1074" y="134"/>
                  </a:lnTo>
                  <a:close/>
                </a:path>
              </a:pathLst>
            </a:custGeom>
            <a:solidFill>
              <a:srgbClr val="FBD3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35" name="Freeform 28"/>
            <p:cNvSpPr/>
            <p:nvPr/>
          </p:nvSpPr>
          <p:spPr bwMode="auto">
            <a:xfrm>
              <a:off x="4048126" y="2293938"/>
              <a:ext cx="1562100" cy="549275"/>
            </a:xfrm>
            <a:custGeom>
              <a:avLst/>
              <a:gdLst>
                <a:gd name="T0" fmla="*/ 984 w 984"/>
                <a:gd name="T1" fmla="*/ 149 h 346"/>
                <a:gd name="T2" fmla="*/ 939 w 984"/>
                <a:gd name="T3" fmla="*/ 208 h 346"/>
                <a:gd name="T4" fmla="*/ 860 w 984"/>
                <a:gd name="T5" fmla="*/ 295 h 346"/>
                <a:gd name="T6" fmla="*/ 838 w 984"/>
                <a:gd name="T7" fmla="*/ 319 h 346"/>
                <a:gd name="T8" fmla="*/ 830 w 984"/>
                <a:gd name="T9" fmla="*/ 328 h 346"/>
                <a:gd name="T10" fmla="*/ 810 w 984"/>
                <a:gd name="T11" fmla="*/ 342 h 346"/>
                <a:gd name="T12" fmla="*/ 789 w 984"/>
                <a:gd name="T13" fmla="*/ 346 h 346"/>
                <a:gd name="T14" fmla="*/ 767 w 984"/>
                <a:gd name="T15" fmla="*/ 344 h 346"/>
                <a:gd name="T16" fmla="*/ 755 w 984"/>
                <a:gd name="T17" fmla="*/ 340 h 346"/>
                <a:gd name="T18" fmla="*/ 684 w 984"/>
                <a:gd name="T19" fmla="*/ 330 h 346"/>
                <a:gd name="T20" fmla="*/ 543 w 984"/>
                <a:gd name="T21" fmla="*/ 317 h 346"/>
                <a:gd name="T22" fmla="*/ 415 w 984"/>
                <a:gd name="T23" fmla="*/ 295 h 346"/>
                <a:gd name="T24" fmla="*/ 326 w 984"/>
                <a:gd name="T25" fmla="*/ 273 h 346"/>
                <a:gd name="T26" fmla="*/ 241 w 984"/>
                <a:gd name="T27" fmla="*/ 245 h 346"/>
                <a:gd name="T28" fmla="*/ 201 w 984"/>
                <a:gd name="T29" fmla="*/ 230 h 346"/>
                <a:gd name="T30" fmla="*/ 146 w 984"/>
                <a:gd name="T31" fmla="*/ 200 h 346"/>
                <a:gd name="T32" fmla="*/ 100 w 984"/>
                <a:gd name="T33" fmla="*/ 172 h 346"/>
                <a:gd name="T34" fmla="*/ 67 w 984"/>
                <a:gd name="T35" fmla="*/ 143 h 346"/>
                <a:gd name="T36" fmla="*/ 43 w 984"/>
                <a:gd name="T37" fmla="*/ 115 h 346"/>
                <a:gd name="T38" fmla="*/ 25 w 984"/>
                <a:gd name="T39" fmla="*/ 89 h 346"/>
                <a:gd name="T40" fmla="*/ 6 w 984"/>
                <a:gd name="T41" fmla="*/ 40 h 346"/>
                <a:gd name="T42" fmla="*/ 69 w 984"/>
                <a:gd name="T43" fmla="*/ 0 h 346"/>
                <a:gd name="T44" fmla="*/ 83 w 984"/>
                <a:gd name="T45" fmla="*/ 22 h 346"/>
                <a:gd name="T46" fmla="*/ 124 w 984"/>
                <a:gd name="T47" fmla="*/ 77 h 346"/>
                <a:gd name="T48" fmla="*/ 170 w 984"/>
                <a:gd name="T49" fmla="*/ 125 h 346"/>
                <a:gd name="T50" fmla="*/ 209 w 984"/>
                <a:gd name="T51" fmla="*/ 156 h 346"/>
                <a:gd name="T52" fmla="*/ 255 w 984"/>
                <a:gd name="T53" fmla="*/ 184 h 346"/>
                <a:gd name="T54" fmla="*/ 278 w 984"/>
                <a:gd name="T55" fmla="*/ 196 h 346"/>
                <a:gd name="T56" fmla="*/ 397 w 984"/>
                <a:gd name="T57" fmla="*/ 236 h 346"/>
                <a:gd name="T58" fmla="*/ 532 w 984"/>
                <a:gd name="T59" fmla="*/ 267 h 346"/>
                <a:gd name="T60" fmla="*/ 650 w 984"/>
                <a:gd name="T61" fmla="*/ 291 h 346"/>
                <a:gd name="T62" fmla="*/ 725 w 984"/>
                <a:gd name="T63" fmla="*/ 303 h 346"/>
                <a:gd name="T64" fmla="*/ 763 w 984"/>
                <a:gd name="T65" fmla="*/ 303 h 346"/>
                <a:gd name="T66" fmla="*/ 793 w 984"/>
                <a:gd name="T67" fmla="*/ 293 h 346"/>
                <a:gd name="T68" fmla="*/ 824 w 984"/>
                <a:gd name="T69" fmla="*/ 281 h 346"/>
                <a:gd name="T70" fmla="*/ 834 w 984"/>
                <a:gd name="T71" fmla="*/ 279 h 346"/>
                <a:gd name="T72" fmla="*/ 850 w 984"/>
                <a:gd name="T73" fmla="*/ 275 h 346"/>
                <a:gd name="T74" fmla="*/ 868 w 984"/>
                <a:gd name="T75" fmla="*/ 261 h 346"/>
                <a:gd name="T76" fmla="*/ 929 w 984"/>
                <a:gd name="T77" fmla="*/ 202 h 346"/>
                <a:gd name="T78" fmla="*/ 984 w 984"/>
                <a:gd name="T79" fmla="*/ 14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84" h="346">
                  <a:moveTo>
                    <a:pt x="984" y="149"/>
                  </a:moveTo>
                  <a:lnTo>
                    <a:pt x="984" y="149"/>
                  </a:lnTo>
                  <a:lnTo>
                    <a:pt x="961" y="180"/>
                  </a:lnTo>
                  <a:lnTo>
                    <a:pt x="939" y="208"/>
                  </a:lnTo>
                  <a:lnTo>
                    <a:pt x="893" y="257"/>
                  </a:lnTo>
                  <a:lnTo>
                    <a:pt x="860" y="295"/>
                  </a:lnTo>
                  <a:lnTo>
                    <a:pt x="846" y="309"/>
                  </a:lnTo>
                  <a:lnTo>
                    <a:pt x="838" y="319"/>
                  </a:lnTo>
                  <a:lnTo>
                    <a:pt x="838" y="319"/>
                  </a:lnTo>
                  <a:lnTo>
                    <a:pt x="830" y="328"/>
                  </a:lnTo>
                  <a:lnTo>
                    <a:pt x="820" y="336"/>
                  </a:lnTo>
                  <a:lnTo>
                    <a:pt x="810" y="342"/>
                  </a:lnTo>
                  <a:lnTo>
                    <a:pt x="801" y="346"/>
                  </a:lnTo>
                  <a:lnTo>
                    <a:pt x="789" y="346"/>
                  </a:lnTo>
                  <a:lnTo>
                    <a:pt x="777" y="346"/>
                  </a:lnTo>
                  <a:lnTo>
                    <a:pt x="767" y="344"/>
                  </a:lnTo>
                  <a:lnTo>
                    <a:pt x="755" y="340"/>
                  </a:lnTo>
                  <a:lnTo>
                    <a:pt x="755" y="340"/>
                  </a:lnTo>
                  <a:lnTo>
                    <a:pt x="731" y="336"/>
                  </a:lnTo>
                  <a:lnTo>
                    <a:pt x="684" y="330"/>
                  </a:lnTo>
                  <a:lnTo>
                    <a:pt x="621" y="325"/>
                  </a:lnTo>
                  <a:lnTo>
                    <a:pt x="543" y="317"/>
                  </a:lnTo>
                  <a:lnTo>
                    <a:pt x="458" y="303"/>
                  </a:lnTo>
                  <a:lnTo>
                    <a:pt x="415" y="295"/>
                  </a:lnTo>
                  <a:lnTo>
                    <a:pt x="371" y="285"/>
                  </a:lnTo>
                  <a:lnTo>
                    <a:pt x="326" y="273"/>
                  </a:lnTo>
                  <a:lnTo>
                    <a:pt x="282" y="261"/>
                  </a:lnTo>
                  <a:lnTo>
                    <a:pt x="241" y="245"/>
                  </a:lnTo>
                  <a:lnTo>
                    <a:pt x="201" y="230"/>
                  </a:lnTo>
                  <a:lnTo>
                    <a:pt x="201" y="230"/>
                  </a:lnTo>
                  <a:lnTo>
                    <a:pt x="172" y="216"/>
                  </a:lnTo>
                  <a:lnTo>
                    <a:pt x="146" y="200"/>
                  </a:lnTo>
                  <a:lnTo>
                    <a:pt x="122" y="186"/>
                  </a:lnTo>
                  <a:lnTo>
                    <a:pt x="100" y="172"/>
                  </a:lnTo>
                  <a:lnTo>
                    <a:pt x="83" y="156"/>
                  </a:lnTo>
                  <a:lnTo>
                    <a:pt x="67" y="143"/>
                  </a:lnTo>
                  <a:lnTo>
                    <a:pt x="53" y="129"/>
                  </a:lnTo>
                  <a:lnTo>
                    <a:pt x="43" y="115"/>
                  </a:lnTo>
                  <a:lnTo>
                    <a:pt x="33" y="101"/>
                  </a:lnTo>
                  <a:lnTo>
                    <a:pt x="25" y="89"/>
                  </a:lnTo>
                  <a:lnTo>
                    <a:pt x="13" y="64"/>
                  </a:lnTo>
                  <a:lnTo>
                    <a:pt x="6" y="40"/>
                  </a:lnTo>
                  <a:lnTo>
                    <a:pt x="0" y="20"/>
                  </a:lnTo>
                  <a:lnTo>
                    <a:pt x="69" y="0"/>
                  </a:lnTo>
                  <a:lnTo>
                    <a:pt x="69" y="0"/>
                  </a:lnTo>
                  <a:lnTo>
                    <a:pt x="83" y="22"/>
                  </a:lnTo>
                  <a:lnTo>
                    <a:pt x="100" y="48"/>
                  </a:lnTo>
                  <a:lnTo>
                    <a:pt x="124" y="77"/>
                  </a:lnTo>
                  <a:lnTo>
                    <a:pt x="154" y="109"/>
                  </a:lnTo>
                  <a:lnTo>
                    <a:pt x="170" y="125"/>
                  </a:lnTo>
                  <a:lnTo>
                    <a:pt x="189" y="141"/>
                  </a:lnTo>
                  <a:lnTo>
                    <a:pt x="209" y="156"/>
                  </a:lnTo>
                  <a:lnTo>
                    <a:pt x="231" y="170"/>
                  </a:lnTo>
                  <a:lnTo>
                    <a:pt x="255" y="184"/>
                  </a:lnTo>
                  <a:lnTo>
                    <a:pt x="278" y="196"/>
                  </a:lnTo>
                  <a:lnTo>
                    <a:pt x="278" y="196"/>
                  </a:lnTo>
                  <a:lnTo>
                    <a:pt x="334" y="216"/>
                  </a:lnTo>
                  <a:lnTo>
                    <a:pt x="397" y="236"/>
                  </a:lnTo>
                  <a:lnTo>
                    <a:pt x="464" y="251"/>
                  </a:lnTo>
                  <a:lnTo>
                    <a:pt x="532" y="267"/>
                  </a:lnTo>
                  <a:lnTo>
                    <a:pt x="595" y="281"/>
                  </a:lnTo>
                  <a:lnTo>
                    <a:pt x="650" y="291"/>
                  </a:lnTo>
                  <a:lnTo>
                    <a:pt x="725" y="303"/>
                  </a:lnTo>
                  <a:lnTo>
                    <a:pt x="725" y="303"/>
                  </a:lnTo>
                  <a:lnTo>
                    <a:pt x="745" y="305"/>
                  </a:lnTo>
                  <a:lnTo>
                    <a:pt x="763" y="303"/>
                  </a:lnTo>
                  <a:lnTo>
                    <a:pt x="779" y="299"/>
                  </a:lnTo>
                  <a:lnTo>
                    <a:pt x="793" y="293"/>
                  </a:lnTo>
                  <a:lnTo>
                    <a:pt x="814" y="283"/>
                  </a:lnTo>
                  <a:lnTo>
                    <a:pt x="824" y="281"/>
                  </a:lnTo>
                  <a:lnTo>
                    <a:pt x="834" y="279"/>
                  </a:lnTo>
                  <a:lnTo>
                    <a:pt x="834" y="279"/>
                  </a:lnTo>
                  <a:lnTo>
                    <a:pt x="842" y="279"/>
                  </a:lnTo>
                  <a:lnTo>
                    <a:pt x="850" y="275"/>
                  </a:lnTo>
                  <a:lnTo>
                    <a:pt x="858" y="269"/>
                  </a:lnTo>
                  <a:lnTo>
                    <a:pt x="868" y="261"/>
                  </a:lnTo>
                  <a:lnTo>
                    <a:pt x="893" y="238"/>
                  </a:lnTo>
                  <a:lnTo>
                    <a:pt x="929" y="202"/>
                  </a:lnTo>
                  <a:lnTo>
                    <a:pt x="929" y="202"/>
                  </a:lnTo>
                  <a:lnTo>
                    <a:pt x="984" y="149"/>
                  </a:lnTo>
                  <a:lnTo>
                    <a:pt x="984" y="149"/>
                  </a:lnTo>
                  <a:close/>
                </a:path>
              </a:pathLst>
            </a:custGeom>
            <a:solidFill>
              <a:srgbClr val="FCC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36" name="Freeform 29"/>
            <p:cNvSpPr/>
            <p:nvPr/>
          </p:nvSpPr>
          <p:spPr bwMode="auto">
            <a:xfrm>
              <a:off x="3290888" y="0"/>
              <a:ext cx="2549525" cy="2689225"/>
            </a:xfrm>
            <a:custGeom>
              <a:avLst/>
              <a:gdLst>
                <a:gd name="T0" fmla="*/ 142 w 1606"/>
                <a:gd name="T1" fmla="*/ 518 h 1694"/>
                <a:gd name="T2" fmla="*/ 257 w 1606"/>
                <a:gd name="T3" fmla="*/ 330 h 1694"/>
                <a:gd name="T4" fmla="*/ 233 w 1606"/>
                <a:gd name="T5" fmla="*/ 439 h 1694"/>
                <a:gd name="T6" fmla="*/ 289 w 1606"/>
                <a:gd name="T7" fmla="*/ 354 h 1694"/>
                <a:gd name="T8" fmla="*/ 477 w 1606"/>
                <a:gd name="T9" fmla="*/ 259 h 1694"/>
                <a:gd name="T10" fmla="*/ 641 w 1606"/>
                <a:gd name="T11" fmla="*/ 231 h 1694"/>
                <a:gd name="T12" fmla="*/ 809 w 1606"/>
                <a:gd name="T13" fmla="*/ 217 h 1694"/>
                <a:gd name="T14" fmla="*/ 985 w 1606"/>
                <a:gd name="T15" fmla="*/ 117 h 1694"/>
                <a:gd name="T16" fmla="*/ 1102 w 1606"/>
                <a:gd name="T17" fmla="*/ 2 h 1694"/>
                <a:gd name="T18" fmla="*/ 1052 w 1606"/>
                <a:gd name="T19" fmla="*/ 140 h 1694"/>
                <a:gd name="T20" fmla="*/ 1159 w 1606"/>
                <a:gd name="T21" fmla="*/ 59 h 1694"/>
                <a:gd name="T22" fmla="*/ 1121 w 1606"/>
                <a:gd name="T23" fmla="*/ 257 h 1694"/>
                <a:gd name="T24" fmla="*/ 1220 w 1606"/>
                <a:gd name="T25" fmla="*/ 271 h 1694"/>
                <a:gd name="T26" fmla="*/ 1458 w 1606"/>
                <a:gd name="T27" fmla="*/ 352 h 1694"/>
                <a:gd name="T28" fmla="*/ 1594 w 1606"/>
                <a:gd name="T29" fmla="*/ 488 h 1694"/>
                <a:gd name="T30" fmla="*/ 1525 w 1606"/>
                <a:gd name="T31" fmla="*/ 459 h 1694"/>
                <a:gd name="T32" fmla="*/ 1452 w 1606"/>
                <a:gd name="T33" fmla="*/ 445 h 1694"/>
                <a:gd name="T34" fmla="*/ 1580 w 1606"/>
                <a:gd name="T35" fmla="*/ 573 h 1694"/>
                <a:gd name="T36" fmla="*/ 1598 w 1606"/>
                <a:gd name="T37" fmla="*/ 619 h 1694"/>
                <a:gd name="T38" fmla="*/ 1485 w 1606"/>
                <a:gd name="T39" fmla="*/ 548 h 1694"/>
                <a:gd name="T40" fmla="*/ 1511 w 1606"/>
                <a:gd name="T41" fmla="*/ 585 h 1694"/>
                <a:gd name="T42" fmla="*/ 1543 w 1606"/>
                <a:gd name="T43" fmla="*/ 830 h 1694"/>
                <a:gd name="T44" fmla="*/ 1351 w 1606"/>
                <a:gd name="T45" fmla="*/ 702 h 1694"/>
                <a:gd name="T46" fmla="*/ 1262 w 1606"/>
                <a:gd name="T47" fmla="*/ 650 h 1694"/>
                <a:gd name="T48" fmla="*/ 1200 w 1606"/>
                <a:gd name="T49" fmla="*/ 834 h 1694"/>
                <a:gd name="T50" fmla="*/ 1133 w 1606"/>
                <a:gd name="T51" fmla="*/ 915 h 1694"/>
                <a:gd name="T52" fmla="*/ 1139 w 1606"/>
                <a:gd name="T53" fmla="*/ 757 h 1694"/>
                <a:gd name="T54" fmla="*/ 1056 w 1606"/>
                <a:gd name="T55" fmla="*/ 619 h 1694"/>
                <a:gd name="T56" fmla="*/ 842 w 1606"/>
                <a:gd name="T57" fmla="*/ 732 h 1694"/>
                <a:gd name="T58" fmla="*/ 639 w 1606"/>
                <a:gd name="T59" fmla="*/ 880 h 1694"/>
                <a:gd name="T60" fmla="*/ 615 w 1606"/>
                <a:gd name="T61" fmla="*/ 969 h 1694"/>
                <a:gd name="T62" fmla="*/ 645 w 1606"/>
                <a:gd name="T63" fmla="*/ 1240 h 1694"/>
                <a:gd name="T64" fmla="*/ 625 w 1606"/>
                <a:gd name="T65" fmla="*/ 1390 h 1694"/>
                <a:gd name="T66" fmla="*/ 629 w 1606"/>
                <a:gd name="T67" fmla="*/ 1463 h 1694"/>
                <a:gd name="T68" fmla="*/ 581 w 1606"/>
                <a:gd name="T69" fmla="*/ 1301 h 1694"/>
                <a:gd name="T70" fmla="*/ 560 w 1606"/>
                <a:gd name="T71" fmla="*/ 1125 h 1694"/>
                <a:gd name="T72" fmla="*/ 471 w 1606"/>
                <a:gd name="T73" fmla="*/ 1060 h 1694"/>
                <a:gd name="T74" fmla="*/ 346 w 1606"/>
                <a:gd name="T75" fmla="*/ 1121 h 1694"/>
                <a:gd name="T76" fmla="*/ 303 w 1606"/>
                <a:gd name="T77" fmla="*/ 1202 h 1694"/>
                <a:gd name="T78" fmla="*/ 326 w 1606"/>
                <a:gd name="T79" fmla="*/ 1315 h 1694"/>
                <a:gd name="T80" fmla="*/ 411 w 1606"/>
                <a:gd name="T81" fmla="*/ 1390 h 1694"/>
                <a:gd name="T82" fmla="*/ 483 w 1606"/>
                <a:gd name="T83" fmla="*/ 1422 h 1694"/>
                <a:gd name="T84" fmla="*/ 506 w 1606"/>
                <a:gd name="T85" fmla="*/ 1514 h 1694"/>
                <a:gd name="T86" fmla="*/ 570 w 1606"/>
                <a:gd name="T87" fmla="*/ 1623 h 1694"/>
                <a:gd name="T88" fmla="*/ 455 w 1606"/>
                <a:gd name="T89" fmla="*/ 1546 h 1694"/>
                <a:gd name="T90" fmla="*/ 415 w 1606"/>
                <a:gd name="T91" fmla="*/ 1651 h 1694"/>
                <a:gd name="T92" fmla="*/ 382 w 1606"/>
                <a:gd name="T93" fmla="*/ 1637 h 1694"/>
                <a:gd name="T94" fmla="*/ 382 w 1606"/>
                <a:gd name="T95" fmla="*/ 1564 h 1694"/>
                <a:gd name="T96" fmla="*/ 297 w 1606"/>
                <a:gd name="T97" fmla="*/ 1607 h 1694"/>
                <a:gd name="T98" fmla="*/ 320 w 1606"/>
                <a:gd name="T99" fmla="*/ 1491 h 1694"/>
                <a:gd name="T100" fmla="*/ 241 w 1606"/>
                <a:gd name="T101" fmla="*/ 1501 h 1694"/>
                <a:gd name="T102" fmla="*/ 115 w 1606"/>
                <a:gd name="T103" fmla="*/ 1455 h 1694"/>
                <a:gd name="T104" fmla="*/ 194 w 1606"/>
                <a:gd name="T105" fmla="*/ 1427 h 1694"/>
                <a:gd name="T106" fmla="*/ 216 w 1606"/>
                <a:gd name="T107" fmla="*/ 1342 h 1694"/>
                <a:gd name="T108" fmla="*/ 89 w 1606"/>
                <a:gd name="T109" fmla="*/ 1135 h 1694"/>
                <a:gd name="T110" fmla="*/ 8 w 1606"/>
                <a:gd name="T111" fmla="*/ 973 h 1694"/>
                <a:gd name="T112" fmla="*/ 34 w 1606"/>
                <a:gd name="T113" fmla="*/ 787 h 1694"/>
                <a:gd name="T114" fmla="*/ 119 w 1606"/>
                <a:gd name="T115" fmla="*/ 68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6" h="1694">
                  <a:moveTo>
                    <a:pt x="119" y="684"/>
                  </a:moveTo>
                  <a:lnTo>
                    <a:pt x="119" y="684"/>
                  </a:lnTo>
                  <a:lnTo>
                    <a:pt x="117" y="648"/>
                  </a:lnTo>
                  <a:lnTo>
                    <a:pt x="119" y="615"/>
                  </a:lnTo>
                  <a:lnTo>
                    <a:pt x="123" y="581"/>
                  </a:lnTo>
                  <a:lnTo>
                    <a:pt x="131" y="550"/>
                  </a:lnTo>
                  <a:lnTo>
                    <a:pt x="142" y="518"/>
                  </a:lnTo>
                  <a:lnTo>
                    <a:pt x="154" y="488"/>
                  </a:lnTo>
                  <a:lnTo>
                    <a:pt x="166" y="461"/>
                  </a:lnTo>
                  <a:lnTo>
                    <a:pt x="180" y="435"/>
                  </a:lnTo>
                  <a:lnTo>
                    <a:pt x="210" y="389"/>
                  </a:lnTo>
                  <a:lnTo>
                    <a:pt x="233" y="356"/>
                  </a:lnTo>
                  <a:lnTo>
                    <a:pt x="251" y="336"/>
                  </a:lnTo>
                  <a:lnTo>
                    <a:pt x="257" y="330"/>
                  </a:lnTo>
                  <a:lnTo>
                    <a:pt x="257" y="330"/>
                  </a:lnTo>
                  <a:lnTo>
                    <a:pt x="251" y="344"/>
                  </a:lnTo>
                  <a:lnTo>
                    <a:pt x="245" y="362"/>
                  </a:lnTo>
                  <a:lnTo>
                    <a:pt x="237" y="403"/>
                  </a:lnTo>
                  <a:lnTo>
                    <a:pt x="233" y="437"/>
                  </a:lnTo>
                  <a:lnTo>
                    <a:pt x="233" y="443"/>
                  </a:lnTo>
                  <a:lnTo>
                    <a:pt x="233" y="439"/>
                  </a:lnTo>
                  <a:lnTo>
                    <a:pt x="233" y="439"/>
                  </a:lnTo>
                  <a:lnTo>
                    <a:pt x="237" y="427"/>
                  </a:lnTo>
                  <a:lnTo>
                    <a:pt x="243" y="409"/>
                  </a:lnTo>
                  <a:lnTo>
                    <a:pt x="255" y="389"/>
                  </a:lnTo>
                  <a:lnTo>
                    <a:pt x="263" y="380"/>
                  </a:lnTo>
                  <a:lnTo>
                    <a:pt x="275" y="368"/>
                  </a:lnTo>
                  <a:lnTo>
                    <a:pt x="289" y="354"/>
                  </a:lnTo>
                  <a:lnTo>
                    <a:pt x="305" y="342"/>
                  </a:lnTo>
                  <a:lnTo>
                    <a:pt x="324" y="328"/>
                  </a:lnTo>
                  <a:lnTo>
                    <a:pt x="346" y="314"/>
                  </a:lnTo>
                  <a:lnTo>
                    <a:pt x="374" y="301"/>
                  </a:lnTo>
                  <a:lnTo>
                    <a:pt x="403" y="287"/>
                  </a:lnTo>
                  <a:lnTo>
                    <a:pt x="437" y="273"/>
                  </a:lnTo>
                  <a:lnTo>
                    <a:pt x="477" y="259"/>
                  </a:lnTo>
                  <a:lnTo>
                    <a:pt x="477" y="259"/>
                  </a:lnTo>
                  <a:lnTo>
                    <a:pt x="516" y="247"/>
                  </a:lnTo>
                  <a:lnTo>
                    <a:pt x="548" y="239"/>
                  </a:lnTo>
                  <a:lnTo>
                    <a:pt x="577" y="233"/>
                  </a:lnTo>
                  <a:lnTo>
                    <a:pt x="601" y="231"/>
                  </a:lnTo>
                  <a:lnTo>
                    <a:pt x="621" y="231"/>
                  </a:lnTo>
                  <a:lnTo>
                    <a:pt x="641" y="231"/>
                  </a:lnTo>
                  <a:lnTo>
                    <a:pt x="670" y="235"/>
                  </a:lnTo>
                  <a:lnTo>
                    <a:pt x="702" y="239"/>
                  </a:lnTo>
                  <a:lnTo>
                    <a:pt x="718" y="239"/>
                  </a:lnTo>
                  <a:lnTo>
                    <a:pt x="736" y="237"/>
                  </a:lnTo>
                  <a:lnTo>
                    <a:pt x="755" y="233"/>
                  </a:lnTo>
                  <a:lnTo>
                    <a:pt x="781" y="227"/>
                  </a:lnTo>
                  <a:lnTo>
                    <a:pt x="809" y="217"/>
                  </a:lnTo>
                  <a:lnTo>
                    <a:pt x="840" y="206"/>
                  </a:lnTo>
                  <a:lnTo>
                    <a:pt x="840" y="206"/>
                  </a:lnTo>
                  <a:lnTo>
                    <a:pt x="876" y="190"/>
                  </a:lnTo>
                  <a:lnTo>
                    <a:pt x="906" y="172"/>
                  </a:lnTo>
                  <a:lnTo>
                    <a:pt x="935" y="154"/>
                  </a:lnTo>
                  <a:lnTo>
                    <a:pt x="961" y="136"/>
                  </a:lnTo>
                  <a:lnTo>
                    <a:pt x="985" y="117"/>
                  </a:lnTo>
                  <a:lnTo>
                    <a:pt x="1007" y="99"/>
                  </a:lnTo>
                  <a:lnTo>
                    <a:pt x="1044" y="65"/>
                  </a:lnTo>
                  <a:lnTo>
                    <a:pt x="1070" y="36"/>
                  </a:lnTo>
                  <a:lnTo>
                    <a:pt x="1090" y="14"/>
                  </a:lnTo>
                  <a:lnTo>
                    <a:pt x="1100" y="2"/>
                  </a:lnTo>
                  <a:lnTo>
                    <a:pt x="1102" y="0"/>
                  </a:lnTo>
                  <a:lnTo>
                    <a:pt x="1102" y="2"/>
                  </a:lnTo>
                  <a:lnTo>
                    <a:pt x="1102" y="2"/>
                  </a:lnTo>
                  <a:lnTo>
                    <a:pt x="1100" y="14"/>
                  </a:lnTo>
                  <a:lnTo>
                    <a:pt x="1092" y="34"/>
                  </a:lnTo>
                  <a:lnTo>
                    <a:pt x="1072" y="85"/>
                  </a:lnTo>
                  <a:lnTo>
                    <a:pt x="1054" y="127"/>
                  </a:lnTo>
                  <a:lnTo>
                    <a:pt x="1052" y="138"/>
                  </a:lnTo>
                  <a:lnTo>
                    <a:pt x="1052" y="140"/>
                  </a:lnTo>
                  <a:lnTo>
                    <a:pt x="1052" y="140"/>
                  </a:lnTo>
                  <a:lnTo>
                    <a:pt x="1052" y="140"/>
                  </a:lnTo>
                  <a:lnTo>
                    <a:pt x="1161" y="10"/>
                  </a:lnTo>
                  <a:lnTo>
                    <a:pt x="1161" y="10"/>
                  </a:lnTo>
                  <a:lnTo>
                    <a:pt x="1161" y="12"/>
                  </a:lnTo>
                  <a:lnTo>
                    <a:pt x="1161" y="24"/>
                  </a:lnTo>
                  <a:lnTo>
                    <a:pt x="1159" y="59"/>
                  </a:lnTo>
                  <a:lnTo>
                    <a:pt x="1149" y="130"/>
                  </a:lnTo>
                  <a:lnTo>
                    <a:pt x="1149" y="130"/>
                  </a:lnTo>
                  <a:lnTo>
                    <a:pt x="1143" y="172"/>
                  </a:lnTo>
                  <a:lnTo>
                    <a:pt x="1137" y="204"/>
                  </a:lnTo>
                  <a:lnTo>
                    <a:pt x="1131" y="227"/>
                  </a:lnTo>
                  <a:lnTo>
                    <a:pt x="1127" y="245"/>
                  </a:lnTo>
                  <a:lnTo>
                    <a:pt x="1121" y="257"/>
                  </a:lnTo>
                  <a:lnTo>
                    <a:pt x="1117" y="265"/>
                  </a:lnTo>
                  <a:lnTo>
                    <a:pt x="1115" y="269"/>
                  </a:lnTo>
                  <a:lnTo>
                    <a:pt x="1115" y="269"/>
                  </a:lnTo>
                  <a:lnTo>
                    <a:pt x="1133" y="267"/>
                  </a:lnTo>
                  <a:lnTo>
                    <a:pt x="1155" y="267"/>
                  </a:lnTo>
                  <a:lnTo>
                    <a:pt x="1185" y="267"/>
                  </a:lnTo>
                  <a:lnTo>
                    <a:pt x="1220" y="271"/>
                  </a:lnTo>
                  <a:lnTo>
                    <a:pt x="1266" y="281"/>
                  </a:lnTo>
                  <a:lnTo>
                    <a:pt x="1317" y="293"/>
                  </a:lnTo>
                  <a:lnTo>
                    <a:pt x="1374" y="312"/>
                  </a:lnTo>
                  <a:lnTo>
                    <a:pt x="1374" y="312"/>
                  </a:lnTo>
                  <a:lnTo>
                    <a:pt x="1404" y="324"/>
                  </a:lnTo>
                  <a:lnTo>
                    <a:pt x="1432" y="338"/>
                  </a:lnTo>
                  <a:lnTo>
                    <a:pt x="1458" y="352"/>
                  </a:lnTo>
                  <a:lnTo>
                    <a:pt x="1479" y="368"/>
                  </a:lnTo>
                  <a:lnTo>
                    <a:pt x="1501" y="384"/>
                  </a:lnTo>
                  <a:lnTo>
                    <a:pt x="1519" y="399"/>
                  </a:lnTo>
                  <a:lnTo>
                    <a:pt x="1550" y="431"/>
                  </a:lnTo>
                  <a:lnTo>
                    <a:pt x="1574" y="457"/>
                  </a:lnTo>
                  <a:lnTo>
                    <a:pt x="1588" y="476"/>
                  </a:lnTo>
                  <a:lnTo>
                    <a:pt x="1594" y="488"/>
                  </a:lnTo>
                  <a:lnTo>
                    <a:pt x="1594" y="490"/>
                  </a:lnTo>
                  <a:lnTo>
                    <a:pt x="1592" y="488"/>
                  </a:lnTo>
                  <a:lnTo>
                    <a:pt x="1592" y="488"/>
                  </a:lnTo>
                  <a:lnTo>
                    <a:pt x="1586" y="482"/>
                  </a:lnTo>
                  <a:lnTo>
                    <a:pt x="1578" y="478"/>
                  </a:lnTo>
                  <a:lnTo>
                    <a:pt x="1554" y="469"/>
                  </a:lnTo>
                  <a:lnTo>
                    <a:pt x="1525" y="459"/>
                  </a:lnTo>
                  <a:lnTo>
                    <a:pt x="1491" y="449"/>
                  </a:lnTo>
                  <a:lnTo>
                    <a:pt x="1432" y="431"/>
                  </a:lnTo>
                  <a:lnTo>
                    <a:pt x="1404" y="425"/>
                  </a:lnTo>
                  <a:lnTo>
                    <a:pt x="1404" y="425"/>
                  </a:lnTo>
                  <a:lnTo>
                    <a:pt x="1412" y="427"/>
                  </a:lnTo>
                  <a:lnTo>
                    <a:pt x="1436" y="437"/>
                  </a:lnTo>
                  <a:lnTo>
                    <a:pt x="1452" y="445"/>
                  </a:lnTo>
                  <a:lnTo>
                    <a:pt x="1469" y="457"/>
                  </a:lnTo>
                  <a:lnTo>
                    <a:pt x="1493" y="475"/>
                  </a:lnTo>
                  <a:lnTo>
                    <a:pt x="1517" y="496"/>
                  </a:lnTo>
                  <a:lnTo>
                    <a:pt x="1517" y="496"/>
                  </a:lnTo>
                  <a:lnTo>
                    <a:pt x="1543" y="522"/>
                  </a:lnTo>
                  <a:lnTo>
                    <a:pt x="1562" y="548"/>
                  </a:lnTo>
                  <a:lnTo>
                    <a:pt x="1580" y="573"/>
                  </a:lnTo>
                  <a:lnTo>
                    <a:pt x="1592" y="595"/>
                  </a:lnTo>
                  <a:lnTo>
                    <a:pt x="1602" y="613"/>
                  </a:lnTo>
                  <a:lnTo>
                    <a:pt x="1606" y="625"/>
                  </a:lnTo>
                  <a:lnTo>
                    <a:pt x="1606" y="627"/>
                  </a:lnTo>
                  <a:lnTo>
                    <a:pt x="1604" y="627"/>
                  </a:lnTo>
                  <a:lnTo>
                    <a:pt x="1598" y="619"/>
                  </a:lnTo>
                  <a:lnTo>
                    <a:pt x="1598" y="619"/>
                  </a:lnTo>
                  <a:lnTo>
                    <a:pt x="1594" y="613"/>
                  </a:lnTo>
                  <a:lnTo>
                    <a:pt x="1588" y="607"/>
                  </a:lnTo>
                  <a:lnTo>
                    <a:pt x="1570" y="593"/>
                  </a:lnTo>
                  <a:lnTo>
                    <a:pt x="1550" y="581"/>
                  </a:lnTo>
                  <a:lnTo>
                    <a:pt x="1529" y="569"/>
                  </a:lnTo>
                  <a:lnTo>
                    <a:pt x="1495" y="552"/>
                  </a:lnTo>
                  <a:lnTo>
                    <a:pt x="1485" y="548"/>
                  </a:lnTo>
                  <a:lnTo>
                    <a:pt x="1485" y="546"/>
                  </a:lnTo>
                  <a:lnTo>
                    <a:pt x="1485" y="546"/>
                  </a:lnTo>
                  <a:lnTo>
                    <a:pt x="1485" y="546"/>
                  </a:lnTo>
                  <a:lnTo>
                    <a:pt x="1491" y="550"/>
                  </a:lnTo>
                  <a:lnTo>
                    <a:pt x="1497" y="558"/>
                  </a:lnTo>
                  <a:lnTo>
                    <a:pt x="1505" y="569"/>
                  </a:lnTo>
                  <a:lnTo>
                    <a:pt x="1511" y="585"/>
                  </a:lnTo>
                  <a:lnTo>
                    <a:pt x="1525" y="633"/>
                  </a:lnTo>
                  <a:lnTo>
                    <a:pt x="1541" y="700"/>
                  </a:lnTo>
                  <a:lnTo>
                    <a:pt x="1541" y="700"/>
                  </a:lnTo>
                  <a:lnTo>
                    <a:pt x="1546" y="737"/>
                  </a:lnTo>
                  <a:lnTo>
                    <a:pt x="1548" y="773"/>
                  </a:lnTo>
                  <a:lnTo>
                    <a:pt x="1546" y="803"/>
                  </a:lnTo>
                  <a:lnTo>
                    <a:pt x="1543" y="830"/>
                  </a:lnTo>
                  <a:lnTo>
                    <a:pt x="1537" y="852"/>
                  </a:lnTo>
                  <a:lnTo>
                    <a:pt x="1531" y="868"/>
                  </a:lnTo>
                  <a:lnTo>
                    <a:pt x="1527" y="884"/>
                  </a:lnTo>
                  <a:lnTo>
                    <a:pt x="1527" y="884"/>
                  </a:lnTo>
                  <a:lnTo>
                    <a:pt x="1487" y="842"/>
                  </a:lnTo>
                  <a:lnTo>
                    <a:pt x="1400" y="751"/>
                  </a:lnTo>
                  <a:lnTo>
                    <a:pt x="1351" y="702"/>
                  </a:lnTo>
                  <a:lnTo>
                    <a:pt x="1307" y="660"/>
                  </a:lnTo>
                  <a:lnTo>
                    <a:pt x="1274" y="631"/>
                  </a:lnTo>
                  <a:lnTo>
                    <a:pt x="1262" y="623"/>
                  </a:lnTo>
                  <a:lnTo>
                    <a:pt x="1256" y="621"/>
                  </a:lnTo>
                  <a:lnTo>
                    <a:pt x="1256" y="621"/>
                  </a:lnTo>
                  <a:lnTo>
                    <a:pt x="1260" y="635"/>
                  </a:lnTo>
                  <a:lnTo>
                    <a:pt x="1262" y="650"/>
                  </a:lnTo>
                  <a:lnTo>
                    <a:pt x="1262" y="678"/>
                  </a:lnTo>
                  <a:lnTo>
                    <a:pt x="1258" y="708"/>
                  </a:lnTo>
                  <a:lnTo>
                    <a:pt x="1252" y="735"/>
                  </a:lnTo>
                  <a:lnTo>
                    <a:pt x="1242" y="763"/>
                  </a:lnTo>
                  <a:lnTo>
                    <a:pt x="1230" y="789"/>
                  </a:lnTo>
                  <a:lnTo>
                    <a:pt x="1216" y="813"/>
                  </a:lnTo>
                  <a:lnTo>
                    <a:pt x="1200" y="834"/>
                  </a:lnTo>
                  <a:lnTo>
                    <a:pt x="1187" y="856"/>
                  </a:lnTo>
                  <a:lnTo>
                    <a:pt x="1173" y="874"/>
                  </a:lnTo>
                  <a:lnTo>
                    <a:pt x="1147" y="902"/>
                  </a:lnTo>
                  <a:lnTo>
                    <a:pt x="1133" y="915"/>
                  </a:lnTo>
                  <a:lnTo>
                    <a:pt x="1131" y="917"/>
                  </a:lnTo>
                  <a:lnTo>
                    <a:pt x="1133" y="915"/>
                  </a:lnTo>
                  <a:lnTo>
                    <a:pt x="1133" y="915"/>
                  </a:lnTo>
                  <a:lnTo>
                    <a:pt x="1137" y="909"/>
                  </a:lnTo>
                  <a:lnTo>
                    <a:pt x="1141" y="900"/>
                  </a:lnTo>
                  <a:lnTo>
                    <a:pt x="1147" y="878"/>
                  </a:lnTo>
                  <a:lnTo>
                    <a:pt x="1151" y="848"/>
                  </a:lnTo>
                  <a:lnTo>
                    <a:pt x="1149" y="815"/>
                  </a:lnTo>
                  <a:lnTo>
                    <a:pt x="1145" y="777"/>
                  </a:lnTo>
                  <a:lnTo>
                    <a:pt x="1139" y="757"/>
                  </a:lnTo>
                  <a:lnTo>
                    <a:pt x="1133" y="737"/>
                  </a:lnTo>
                  <a:lnTo>
                    <a:pt x="1127" y="720"/>
                  </a:lnTo>
                  <a:lnTo>
                    <a:pt x="1117" y="702"/>
                  </a:lnTo>
                  <a:lnTo>
                    <a:pt x="1107" y="684"/>
                  </a:lnTo>
                  <a:lnTo>
                    <a:pt x="1096" y="668"/>
                  </a:lnTo>
                  <a:lnTo>
                    <a:pt x="1096" y="668"/>
                  </a:lnTo>
                  <a:lnTo>
                    <a:pt x="1056" y="619"/>
                  </a:lnTo>
                  <a:lnTo>
                    <a:pt x="1034" y="597"/>
                  </a:lnTo>
                  <a:lnTo>
                    <a:pt x="1026" y="591"/>
                  </a:lnTo>
                  <a:lnTo>
                    <a:pt x="1024" y="591"/>
                  </a:lnTo>
                  <a:lnTo>
                    <a:pt x="1024" y="591"/>
                  </a:lnTo>
                  <a:lnTo>
                    <a:pt x="985" y="625"/>
                  </a:lnTo>
                  <a:lnTo>
                    <a:pt x="928" y="668"/>
                  </a:lnTo>
                  <a:lnTo>
                    <a:pt x="842" y="732"/>
                  </a:lnTo>
                  <a:lnTo>
                    <a:pt x="842" y="732"/>
                  </a:lnTo>
                  <a:lnTo>
                    <a:pt x="795" y="767"/>
                  </a:lnTo>
                  <a:lnTo>
                    <a:pt x="753" y="795"/>
                  </a:lnTo>
                  <a:lnTo>
                    <a:pt x="688" y="836"/>
                  </a:lnTo>
                  <a:lnTo>
                    <a:pt x="664" y="852"/>
                  </a:lnTo>
                  <a:lnTo>
                    <a:pt x="647" y="870"/>
                  </a:lnTo>
                  <a:lnTo>
                    <a:pt x="639" y="880"/>
                  </a:lnTo>
                  <a:lnTo>
                    <a:pt x="633" y="888"/>
                  </a:lnTo>
                  <a:lnTo>
                    <a:pt x="627" y="900"/>
                  </a:lnTo>
                  <a:lnTo>
                    <a:pt x="623" y="909"/>
                  </a:lnTo>
                  <a:lnTo>
                    <a:pt x="623" y="909"/>
                  </a:lnTo>
                  <a:lnTo>
                    <a:pt x="619" y="923"/>
                  </a:lnTo>
                  <a:lnTo>
                    <a:pt x="617" y="937"/>
                  </a:lnTo>
                  <a:lnTo>
                    <a:pt x="615" y="969"/>
                  </a:lnTo>
                  <a:lnTo>
                    <a:pt x="617" y="1004"/>
                  </a:lnTo>
                  <a:lnTo>
                    <a:pt x="621" y="1042"/>
                  </a:lnTo>
                  <a:lnTo>
                    <a:pt x="633" y="1119"/>
                  </a:lnTo>
                  <a:lnTo>
                    <a:pt x="643" y="1188"/>
                  </a:lnTo>
                  <a:lnTo>
                    <a:pt x="643" y="1188"/>
                  </a:lnTo>
                  <a:lnTo>
                    <a:pt x="645" y="1216"/>
                  </a:lnTo>
                  <a:lnTo>
                    <a:pt x="645" y="1240"/>
                  </a:lnTo>
                  <a:lnTo>
                    <a:pt x="641" y="1259"/>
                  </a:lnTo>
                  <a:lnTo>
                    <a:pt x="639" y="1277"/>
                  </a:lnTo>
                  <a:lnTo>
                    <a:pt x="629" y="1315"/>
                  </a:lnTo>
                  <a:lnTo>
                    <a:pt x="627" y="1337"/>
                  </a:lnTo>
                  <a:lnTo>
                    <a:pt x="625" y="1362"/>
                  </a:lnTo>
                  <a:lnTo>
                    <a:pt x="625" y="1362"/>
                  </a:lnTo>
                  <a:lnTo>
                    <a:pt x="625" y="1390"/>
                  </a:lnTo>
                  <a:lnTo>
                    <a:pt x="627" y="1414"/>
                  </a:lnTo>
                  <a:lnTo>
                    <a:pt x="633" y="1449"/>
                  </a:lnTo>
                  <a:lnTo>
                    <a:pt x="637" y="1467"/>
                  </a:lnTo>
                  <a:lnTo>
                    <a:pt x="637" y="1467"/>
                  </a:lnTo>
                  <a:lnTo>
                    <a:pt x="635" y="1467"/>
                  </a:lnTo>
                  <a:lnTo>
                    <a:pt x="629" y="1463"/>
                  </a:lnTo>
                  <a:lnTo>
                    <a:pt x="629" y="1463"/>
                  </a:lnTo>
                  <a:lnTo>
                    <a:pt x="621" y="1451"/>
                  </a:lnTo>
                  <a:lnTo>
                    <a:pt x="613" y="1435"/>
                  </a:lnTo>
                  <a:lnTo>
                    <a:pt x="603" y="1414"/>
                  </a:lnTo>
                  <a:lnTo>
                    <a:pt x="595" y="1390"/>
                  </a:lnTo>
                  <a:lnTo>
                    <a:pt x="587" y="1362"/>
                  </a:lnTo>
                  <a:lnTo>
                    <a:pt x="583" y="1333"/>
                  </a:lnTo>
                  <a:lnTo>
                    <a:pt x="581" y="1301"/>
                  </a:lnTo>
                  <a:lnTo>
                    <a:pt x="583" y="1269"/>
                  </a:lnTo>
                  <a:lnTo>
                    <a:pt x="583" y="1269"/>
                  </a:lnTo>
                  <a:lnTo>
                    <a:pt x="585" y="1240"/>
                  </a:lnTo>
                  <a:lnTo>
                    <a:pt x="583" y="1208"/>
                  </a:lnTo>
                  <a:lnTo>
                    <a:pt x="577" y="1178"/>
                  </a:lnTo>
                  <a:lnTo>
                    <a:pt x="570" y="1151"/>
                  </a:lnTo>
                  <a:lnTo>
                    <a:pt x="560" y="1125"/>
                  </a:lnTo>
                  <a:lnTo>
                    <a:pt x="548" y="1103"/>
                  </a:lnTo>
                  <a:lnTo>
                    <a:pt x="536" y="1085"/>
                  </a:lnTo>
                  <a:lnTo>
                    <a:pt x="522" y="1074"/>
                  </a:lnTo>
                  <a:lnTo>
                    <a:pt x="522" y="1074"/>
                  </a:lnTo>
                  <a:lnTo>
                    <a:pt x="508" y="1068"/>
                  </a:lnTo>
                  <a:lnTo>
                    <a:pt x="490" y="1062"/>
                  </a:lnTo>
                  <a:lnTo>
                    <a:pt x="471" y="1060"/>
                  </a:lnTo>
                  <a:lnTo>
                    <a:pt x="447" y="1064"/>
                  </a:lnTo>
                  <a:lnTo>
                    <a:pt x="423" y="1070"/>
                  </a:lnTo>
                  <a:lnTo>
                    <a:pt x="398" y="1081"/>
                  </a:lnTo>
                  <a:lnTo>
                    <a:pt x="386" y="1089"/>
                  </a:lnTo>
                  <a:lnTo>
                    <a:pt x="372" y="1097"/>
                  </a:lnTo>
                  <a:lnTo>
                    <a:pt x="360" y="1109"/>
                  </a:lnTo>
                  <a:lnTo>
                    <a:pt x="346" y="1121"/>
                  </a:lnTo>
                  <a:lnTo>
                    <a:pt x="346" y="1121"/>
                  </a:lnTo>
                  <a:lnTo>
                    <a:pt x="336" y="1133"/>
                  </a:lnTo>
                  <a:lnTo>
                    <a:pt x="326" y="1147"/>
                  </a:lnTo>
                  <a:lnTo>
                    <a:pt x="318" y="1161"/>
                  </a:lnTo>
                  <a:lnTo>
                    <a:pt x="310" y="1174"/>
                  </a:lnTo>
                  <a:lnTo>
                    <a:pt x="307" y="1188"/>
                  </a:lnTo>
                  <a:lnTo>
                    <a:pt x="303" y="1202"/>
                  </a:lnTo>
                  <a:lnTo>
                    <a:pt x="303" y="1216"/>
                  </a:lnTo>
                  <a:lnTo>
                    <a:pt x="301" y="1230"/>
                  </a:lnTo>
                  <a:lnTo>
                    <a:pt x="303" y="1246"/>
                  </a:lnTo>
                  <a:lnTo>
                    <a:pt x="305" y="1259"/>
                  </a:lnTo>
                  <a:lnTo>
                    <a:pt x="309" y="1273"/>
                  </a:lnTo>
                  <a:lnTo>
                    <a:pt x="312" y="1287"/>
                  </a:lnTo>
                  <a:lnTo>
                    <a:pt x="326" y="1315"/>
                  </a:lnTo>
                  <a:lnTo>
                    <a:pt x="344" y="1340"/>
                  </a:lnTo>
                  <a:lnTo>
                    <a:pt x="344" y="1340"/>
                  </a:lnTo>
                  <a:lnTo>
                    <a:pt x="354" y="1354"/>
                  </a:lnTo>
                  <a:lnTo>
                    <a:pt x="364" y="1364"/>
                  </a:lnTo>
                  <a:lnTo>
                    <a:pt x="376" y="1372"/>
                  </a:lnTo>
                  <a:lnTo>
                    <a:pt x="388" y="1380"/>
                  </a:lnTo>
                  <a:lnTo>
                    <a:pt x="411" y="1390"/>
                  </a:lnTo>
                  <a:lnTo>
                    <a:pt x="433" y="1396"/>
                  </a:lnTo>
                  <a:lnTo>
                    <a:pt x="453" y="1402"/>
                  </a:lnTo>
                  <a:lnTo>
                    <a:pt x="469" y="1406"/>
                  </a:lnTo>
                  <a:lnTo>
                    <a:pt x="475" y="1410"/>
                  </a:lnTo>
                  <a:lnTo>
                    <a:pt x="479" y="1412"/>
                  </a:lnTo>
                  <a:lnTo>
                    <a:pt x="481" y="1416"/>
                  </a:lnTo>
                  <a:lnTo>
                    <a:pt x="483" y="1422"/>
                  </a:lnTo>
                  <a:lnTo>
                    <a:pt x="483" y="1422"/>
                  </a:lnTo>
                  <a:lnTo>
                    <a:pt x="481" y="1439"/>
                  </a:lnTo>
                  <a:lnTo>
                    <a:pt x="483" y="1455"/>
                  </a:lnTo>
                  <a:lnTo>
                    <a:pt x="485" y="1471"/>
                  </a:lnTo>
                  <a:lnTo>
                    <a:pt x="490" y="1487"/>
                  </a:lnTo>
                  <a:lnTo>
                    <a:pt x="498" y="1501"/>
                  </a:lnTo>
                  <a:lnTo>
                    <a:pt x="506" y="1514"/>
                  </a:lnTo>
                  <a:lnTo>
                    <a:pt x="524" y="1542"/>
                  </a:lnTo>
                  <a:lnTo>
                    <a:pt x="542" y="1566"/>
                  </a:lnTo>
                  <a:lnTo>
                    <a:pt x="558" y="1586"/>
                  </a:lnTo>
                  <a:lnTo>
                    <a:pt x="564" y="1596"/>
                  </a:lnTo>
                  <a:lnTo>
                    <a:pt x="568" y="1605"/>
                  </a:lnTo>
                  <a:lnTo>
                    <a:pt x="572" y="1615"/>
                  </a:lnTo>
                  <a:lnTo>
                    <a:pt x="570" y="1623"/>
                  </a:lnTo>
                  <a:lnTo>
                    <a:pt x="570" y="1623"/>
                  </a:lnTo>
                  <a:lnTo>
                    <a:pt x="512" y="1580"/>
                  </a:lnTo>
                  <a:lnTo>
                    <a:pt x="471" y="1552"/>
                  </a:lnTo>
                  <a:lnTo>
                    <a:pt x="459" y="1546"/>
                  </a:lnTo>
                  <a:lnTo>
                    <a:pt x="455" y="1544"/>
                  </a:lnTo>
                  <a:lnTo>
                    <a:pt x="455" y="1546"/>
                  </a:lnTo>
                  <a:lnTo>
                    <a:pt x="455" y="1546"/>
                  </a:lnTo>
                  <a:lnTo>
                    <a:pt x="455" y="1560"/>
                  </a:lnTo>
                  <a:lnTo>
                    <a:pt x="455" y="1576"/>
                  </a:lnTo>
                  <a:lnTo>
                    <a:pt x="451" y="1590"/>
                  </a:lnTo>
                  <a:lnTo>
                    <a:pt x="447" y="1603"/>
                  </a:lnTo>
                  <a:lnTo>
                    <a:pt x="439" y="1617"/>
                  </a:lnTo>
                  <a:lnTo>
                    <a:pt x="431" y="1629"/>
                  </a:lnTo>
                  <a:lnTo>
                    <a:pt x="415" y="1651"/>
                  </a:lnTo>
                  <a:lnTo>
                    <a:pt x="396" y="1669"/>
                  </a:lnTo>
                  <a:lnTo>
                    <a:pt x="380" y="1683"/>
                  </a:lnTo>
                  <a:lnTo>
                    <a:pt x="364" y="1694"/>
                  </a:lnTo>
                  <a:lnTo>
                    <a:pt x="364" y="1694"/>
                  </a:lnTo>
                  <a:lnTo>
                    <a:pt x="370" y="1681"/>
                  </a:lnTo>
                  <a:lnTo>
                    <a:pt x="376" y="1661"/>
                  </a:lnTo>
                  <a:lnTo>
                    <a:pt x="382" y="1637"/>
                  </a:lnTo>
                  <a:lnTo>
                    <a:pt x="386" y="1609"/>
                  </a:lnTo>
                  <a:lnTo>
                    <a:pt x="392" y="1568"/>
                  </a:lnTo>
                  <a:lnTo>
                    <a:pt x="392" y="1556"/>
                  </a:lnTo>
                  <a:lnTo>
                    <a:pt x="392" y="1554"/>
                  </a:lnTo>
                  <a:lnTo>
                    <a:pt x="390" y="1556"/>
                  </a:lnTo>
                  <a:lnTo>
                    <a:pt x="390" y="1556"/>
                  </a:lnTo>
                  <a:lnTo>
                    <a:pt x="382" y="1564"/>
                  </a:lnTo>
                  <a:lnTo>
                    <a:pt x="368" y="1574"/>
                  </a:lnTo>
                  <a:lnTo>
                    <a:pt x="328" y="1596"/>
                  </a:lnTo>
                  <a:lnTo>
                    <a:pt x="297" y="1611"/>
                  </a:lnTo>
                  <a:lnTo>
                    <a:pt x="289" y="1613"/>
                  </a:lnTo>
                  <a:lnTo>
                    <a:pt x="293" y="1611"/>
                  </a:lnTo>
                  <a:lnTo>
                    <a:pt x="293" y="1611"/>
                  </a:lnTo>
                  <a:lnTo>
                    <a:pt x="297" y="1607"/>
                  </a:lnTo>
                  <a:lnTo>
                    <a:pt x="301" y="1601"/>
                  </a:lnTo>
                  <a:lnTo>
                    <a:pt x="309" y="1588"/>
                  </a:lnTo>
                  <a:lnTo>
                    <a:pt x="314" y="1568"/>
                  </a:lnTo>
                  <a:lnTo>
                    <a:pt x="318" y="1548"/>
                  </a:lnTo>
                  <a:lnTo>
                    <a:pt x="320" y="1528"/>
                  </a:lnTo>
                  <a:lnTo>
                    <a:pt x="322" y="1509"/>
                  </a:lnTo>
                  <a:lnTo>
                    <a:pt x="320" y="1491"/>
                  </a:lnTo>
                  <a:lnTo>
                    <a:pt x="318" y="1477"/>
                  </a:lnTo>
                  <a:lnTo>
                    <a:pt x="318" y="1477"/>
                  </a:lnTo>
                  <a:lnTo>
                    <a:pt x="307" y="1487"/>
                  </a:lnTo>
                  <a:lnTo>
                    <a:pt x="291" y="1495"/>
                  </a:lnTo>
                  <a:lnTo>
                    <a:pt x="275" y="1499"/>
                  </a:lnTo>
                  <a:lnTo>
                    <a:pt x="259" y="1501"/>
                  </a:lnTo>
                  <a:lnTo>
                    <a:pt x="241" y="1501"/>
                  </a:lnTo>
                  <a:lnTo>
                    <a:pt x="223" y="1497"/>
                  </a:lnTo>
                  <a:lnTo>
                    <a:pt x="208" y="1493"/>
                  </a:lnTo>
                  <a:lnTo>
                    <a:pt x="190" y="1489"/>
                  </a:lnTo>
                  <a:lnTo>
                    <a:pt x="158" y="1477"/>
                  </a:lnTo>
                  <a:lnTo>
                    <a:pt x="134" y="1465"/>
                  </a:lnTo>
                  <a:lnTo>
                    <a:pt x="115" y="1455"/>
                  </a:lnTo>
                  <a:lnTo>
                    <a:pt x="115" y="1455"/>
                  </a:lnTo>
                  <a:lnTo>
                    <a:pt x="125" y="1457"/>
                  </a:lnTo>
                  <a:lnTo>
                    <a:pt x="138" y="1455"/>
                  </a:lnTo>
                  <a:lnTo>
                    <a:pt x="156" y="1451"/>
                  </a:lnTo>
                  <a:lnTo>
                    <a:pt x="166" y="1447"/>
                  </a:lnTo>
                  <a:lnTo>
                    <a:pt x="176" y="1441"/>
                  </a:lnTo>
                  <a:lnTo>
                    <a:pt x="186" y="1435"/>
                  </a:lnTo>
                  <a:lnTo>
                    <a:pt x="194" y="1427"/>
                  </a:lnTo>
                  <a:lnTo>
                    <a:pt x="202" y="1420"/>
                  </a:lnTo>
                  <a:lnTo>
                    <a:pt x="210" y="1408"/>
                  </a:lnTo>
                  <a:lnTo>
                    <a:pt x="214" y="1394"/>
                  </a:lnTo>
                  <a:lnTo>
                    <a:pt x="218" y="1380"/>
                  </a:lnTo>
                  <a:lnTo>
                    <a:pt x="218" y="1362"/>
                  </a:lnTo>
                  <a:lnTo>
                    <a:pt x="216" y="1342"/>
                  </a:lnTo>
                  <a:lnTo>
                    <a:pt x="216" y="1342"/>
                  </a:lnTo>
                  <a:lnTo>
                    <a:pt x="212" y="1323"/>
                  </a:lnTo>
                  <a:lnTo>
                    <a:pt x="204" y="1303"/>
                  </a:lnTo>
                  <a:lnTo>
                    <a:pt x="196" y="1283"/>
                  </a:lnTo>
                  <a:lnTo>
                    <a:pt x="184" y="1263"/>
                  </a:lnTo>
                  <a:lnTo>
                    <a:pt x="156" y="1222"/>
                  </a:lnTo>
                  <a:lnTo>
                    <a:pt x="123" y="1180"/>
                  </a:lnTo>
                  <a:lnTo>
                    <a:pt x="89" y="1135"/>
                  </a:lnTo>
                  <a:lnTo>
                    <a:pt x="73" y="1111"/>
                  </a:lnTo>
                  <a:lnTo>
                    <a:pt x="57" y="1087"/>
                  </a:lnTo>
                  <a:lnTo>
                    <a:pt x="44" y="1060"/>
                  </a:lnTo>
                  <a:lnTo>
                    <a:pt x="30" y="1032"/>
                  </a:lnTo>
                  <a:lnTo>
                    <a:pt x="18" y="1004"/>
                  </a:lnTo>
                  <a:lnTo>
                    <a:pt x="8" y="973"/>
                  </a:lnTo>
                  <a:lnTo>
                    <a:pt x="8" y="973"/>
                  </a:lnTo>
                  <a:lnTo>
                    <a:pt x="2" y="943"/>
                  </a:lnTo>
                  <a:lnTo>
                    <a:pt x="0" y="913"/>
                  </a:lnTo>
                  <a:lnTo>
                    <a:pt x="2" y="884"/>
                  </a:lnTo>
                  <a:lnTo>
                    <a:pt x="6" y="858"/>
                  </a:lnTo>
                  <a:lnTo>
                    <a:pt x="14" y="832"/>
                  </a:lnTo>
                  <a:lnTo>
                    <a:pt x="24" y="809"/>
                  </a:lnTo>
                  <a:lnTo>
                    <a:pt x="34" y="787"/>
                  </a:lnTo>
                  <a:lnTo>
                    <a:pt x="47" y="765"/>
                  </a:lnTo>
                  <a:lnTo>
                    <a:pt x="59" y="747"/>
                  </a:lnTo>
                  <a:lnTo>
                    <a:pt x="71" y="732"/>
                  </a:lnTo>
                  <a:lnTo>
                    <a:pt x="95" y="706"/>
                  </a:lnTo>
                  <a:lnTo>
                    <a:pt x="111" y="690"/>
                  </a:lnTo>
                  <a:lnTo>
                    <a:pt x="119" y="684"/>
                  </a:lnTo>
                  <a:lnTo>
                    <a:pt x="119" y="684"/>
                  </a:lnTo>
                  <a:close/>
                </a:path>
              </a:pathLst>
            </a:custGeom>
            <a:solidFill>
              <a:srgbClr val="9558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39" name="Freeform 30"/>
            <p:cNvSpPr/>
            <p:nvPr/>
          </p:nvSpPr>
          <p:spPr bwMode="auto">
            <a:xfrm>
              <a:off x="4170363" y="423863"/>
              <a:ext cx="1670050" cy="1905000"/>
            </a:xfrm>
            <a:custGeom>
              <a:avLst/>
              <a:gdLst>
                <a:gd name="T0" fmla="*/ 631 w 1052"/>
                <a:gd name="T1" fmla="*/ 0 h 1200"/>
                <a:gd name="T2" fmla="*/ 820 w 1052"/>
                <a:gd name="T3" fmla="*/ 45 h 1200"/>
                <a:gd name="T4" fmla="*/ 947 w 1052"/>
                <a:gd name="T5" fmla="*/ 117 h 1200"/>
                <a:gd name="T6" fmla="*/ 1040 w 1052"/>
                <a:gd name="T7" fmla="*/ 221 h 1200"/>
                <a:gd name="T8" fmla="*/ 1024 w 1052"/>
                <a:gd name="T9" fmla="*/ 211 h 1200"/>
                <a:gd name="T10" fmla="*/ 850 w 1052"/>
                <a:gd name="T11" fmla="*/ 158 h 1200"/>
                <a:gd name="T12" fmla="*/ 915 w 1052"/>
                <a:gd name="T13" fmla="*/ 190 h 1200"/>
                <a:gd name="T14" fmla="*/ 1008 w 1052"/>
                <a:gd name="T15" fmla="*/ 281 h 1200"/>
                <a:gd name="T16" fmla="*/ 1052 w 1052"/>
                <a:gd name="T17" fmla="*/ 360 h 1200"/>
                <a:gd name="T18" fmla="*/ 1034 w 1052"/>
                <a:gd name="T19" fmla="*/ 340 h 1200"/>
                <a:gd name="T20" fmla="*/ 931 w 1052"/>
                <a:gd name="T21" fmla="*/ 281 h 1200"/>
                <a:gd name="T22" fmla="*/ 943 w 1052"/>
                <a:gd name="T23" fmla="*/ 291 h 1200"/>
                <a:gd name="T24" fmla="*/ 987 w 1052"/>
                <a:gd name="T25" fmla="*/ 433 h 1200"/>
                <a:gd name="T26" fmla="*/ 983 w 1052"/>
                <a:gd name="T27" fmla="*/ 585 h 1200"/>
                <a:gd name="T28" fmla="*/ 846 w 1052"/>
                <a:gd name="T29" fmla="*/ 484 h 1200"/>
                <a:gd name="T30" fmla="*/ 702 w 1052"/>
                <a:gd name="T31" fmla="*/ 354 h 1200"/>
                <a:gd name="T32" fmla="*/ 704 w 1052"/>
                <a:gd name="T33" fmla="*/ 441 h 1200"/>
                <a:gd name="T34" fmla="*/ 646 w 1052"/>
                <a:gd name="T35" fmla="*/ 567 h 1200"/>
                <a:gd name="T36" fmla="*/ 577 w 1052"/>
                <a:gd name="T37" fmla="*/ 650 h 1200"/>
                <a:gd name="T38" fmla="*/ 593 w 1052"/>
                <a:gd name="T39" fmla="*/ 611 h 1200"/>
                <a:gd name="T40" fmla="*/ 579 w 1052"/>
                <a:gd name="T41" fmla="*/ 470 h 1200"/>
                <a:gd name="T42" fmla="*/ 542 w 1052"/>
                <a:gd name="T43" fmla="*/ 401 h 1200"/>
                <a:gd name="T44" fmla="*/ 470 w 1052"/>
                <a:gd name="T45" fmla="*/ 324 h 1200"/>
                <a:gd name="T46" fmla="*/ 241 w 1052"/>
                <a:gd name="T47" fmla="*/ 500 h 1200"/>
                <a:gd name="T48" fmla="*/ 85 w 1052"/>
                <a:gd name="T49" fmla="*/ 613 h 1200"/>
                <a:gd name="T50" fmla="*/ 65 w 1052"/>
                <a:gd name="T51" fmla="*/ 656 h 1200"/>
                <a:gd name="T52" fmla="*/ 79 w 1052"/>
                <a:gd name="T53" fmla="*/ 852 h 1200"/>
                <a:gd name="T54" fmla="*/ 87 w 1052"/>
                <a:gd name="T55" fmla="*/ 992 h 1200"/>
                <a:gd name="T56" fmla="*/ 71 w 1052"/>
                <a:gd name="T57" fmla="*/ 1095 h 1200"/>
                <a:gd name="T58" fmla="*/ 83 w 1052"/>
                <a:gd name="T59" fmla="*/ 1198 h 1200"/>
                <a:gd name="T60" fmla="*/ 77 w 1052"/>
                <a:gd name="T61" fmla="*/ 1190 h 1200"/>
                <a:gd name="T62" fmla="*/ 55 w 1052"/>
                <a:gd name="T63" fmla="*/ 1095 h 1200"/>
                <a:gd name="T64" fmla="*/ 59 w 1052"/>
                <a:gd name="T65" fmla="*/ 909 h 1200"/>
                <a:gd name="T66" fmla="*/ 6 w 1052"/>
                <a:gd name="T67" fmla="*/ 617 h 1200"/>
                <a:gd name="T68" fmla="*/ 8 w 1052"/>
                <a:gd name="T69" fmla="*/ 478 h 1200"/>
                <a:gd name="T70" fmla="*/ 45 w 1052"/>
                <a:gd name="T71" fmla="*/ 552 h 1200"/>
                <a:gd name="T72" fmla="*/ 142 w 1052"/>
                <a:gd name="T73" fmla="*/ 291 h 1200"/>
                <a:gd name="T74" fmla="*/ 217 w 1052"/>
                <a:gd name="T75" fmla="*/ 190 h 1200"/>
                <a:gd name="T76" fmla="*/ 219 w 1052"/>
                <a:gd name="T77" fmla="*/ 231 h 1200"/>
                <a:gd name="T78" fmla="*/ 168 w 1052"/>
                <a:gd name="T79" fmla="*/ 468 h 1200"/>
                <a:gd name="T80" fmla="*/ 259 w 1052"/>
                <a:gd name="T81" fmla="*/ 423 h 1200"/>
                <a:gd name="T82" fmla="*/ 377 w 1052"/>
                <a:gd name="T83" fmla="*/ 298 h 1200"/>
                <a:gd name="T84" fmla="*/ 437 w 1052"/>
                <a:gd name="T85" fmla="*/ 211 h 1200"/>
                <a:gd name="T86" fmla="*/ 518 w 1052"/>
                <a:gd name="T87" fmla="*/ 287 h 1200"/>
                <a:gd name="T88" fmla="*/ 623 w 1052"/>
                <a:gd name="T89" fmla="*/ 480 h 1200"/>
                <a:gd name="T90" fmla="*/ 648 w 1052"/>
                <a:gd name="T91" fmla="*/ 461 h 1200"/>
                <a:gd name="T92" fmla="*/ 656 w 1052"/>
                <a:gd name="T93" fmla="*/ 362 h 1200"/>
                <a:gd name="T94" fmla="*/ 646 w 1052"/>
                <a:gd name="T95" fmla="*/ 310 h 1200"/>
                <a:gd name="T96" fmla="*/ 639 w 1052"/>
                <a:gd name="T97" fmla="*/ 235 h 1200"/>
                <a:gd name="T98" fmla="*/ 747 w 1052"/>
                <a:gd name="T99" fmla="*/ 316 h 1200"/>
                <a:gd name="T100" fmla="*/ 937 w 1052"/>
                <a:gd name="T101" fmla="*/ 520 h 1200"/>
                <a:gd name="T102" fmla="*/ 945 w 1052"/>
                <a:gd name="T103" fmla="*/ 524 h 1200"/>
                <a:gd name="T104" fmla="*/ 925 w 1052"/>
                <a:gd name="T105" fmla="*/ 399 h 1200"/>
                <a:gd name="T106" fmla="*/ 880 w 1052"/>
                <a:gd name="T107" fmla="*/ 306 h 1200"/>
                <a:gd name="T108" fmla="*/ 795 w 1052"/>
                <a:gd name="T109" fmla="*/ 233 h 1200"/>
                <a:gd name="T110" fmla="*/ 838 w 1052"/>
                <a:gd name="T111" fmla="*/ 235 h 1200"/>
                <a:gd name="T112" fmla="*/ 880 w 1052"/>
                <a:gd name="T113" fmla="*/ 217 h 1200"/>
                <a:gd name="T114" fmla="*/ 898 w 1052"/>
                <a:gd name="T115" fmla="*/ 126 h 1200"/>
                <a:gd name="T116" fmla="*/ 815 w 1052"/>
                <a:gd name="T117" fmla="*/ 75 h 1200"/>
                <a:gd name="T118" fmla="*/ 650 w 1052"/>
                <a:gd name="T119" fmla="*/ 24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52" h="1200">
                  <a:moveTo>
                    <a:pt x="561" y="2"/>
                  </a:moveTo>
                  <a:lnTo>
                    <a:pt x="561" y="2"/>
                  </a:lnTo>
                  <a:lnTo>
                    <a:pt x="579" y="0"/>
                  </a:lnTo>
                  <a:lnTo>
                    <a:pt x="601" y="0"/>
                  </a:lnTo>
                  <a:lnTo>
                    <a:pt x="631" y="0"/>
                  </a:lnTo>
                  <a:lnTo>
                    <a:pt x="666" y="4"/>
                  </a:lnTo>
                  <a:lnTo>
                    <a:pt x="712" y="14"/>
                  </a:lnTo>
                  <a:lnTo>
                    <a:pt x="763" y="26"/>
                  </a:lnTo>
                  <a:lnTo>
                    <a:pt x="820" y="45"/>
                  </a:lnTo>
                  <a:lnTo>
                    <a:pt x="820" y="45"/>
                  </a:lnTo>
                  <a:lnTo>
                    <a:pt x="850" y="57"/>
                  </a:lnTo>
                  <a:lnTo>
                    <a:pt x="878" y="71"/>
                  </a:lnTo>
                  <a:lnTo>
                    <a:pt x="904" y="85"/>
                  </a:lnTo>
                  <a:lnTo>
                    <a:pt x="925" y="101"/>
                  </a:lnTo>
                  <a:lnTo>
                    <a:pt x="947" y="117"/>
                  </a:lnTo>
                  <a:lnTo>
                    <a:pt x="965" y="132"/>
                  </a:lnTo>
                  <a:lnTo>
                    <a:pt x="996" y="164"/>
                  </a:lnTo>
                  <a:lnTo>
                    <a:pt x="1020" y="190"/>
                  </a:lnTo>
                  <a:lnTo>
                    <a:pt x="1034" y="209"/>
                  </a:lnTo>
                  <a:lnTo>
                    <a:pt x="1040" y="221"/>
                  </a:lnTo>
                  <a:lnTo>
                    <a:pt x="1040" y="223"/>
                  </a:lnTo>
                  <a:lnTo>
                    <a:pt x="1038" y="221"/>
                  </a:lnTo>
                  <a:lnTo>
                    <a:pt x="1038" y="221"/>
                  </a:lnTo>
                  <a:lnTo>
                    <a:pt x="1032" y="215"/>
                  </a:lnTo>
                  <a:lnTo>
                    <a:pt x="1024" y="211"/>
                  </a:lnTo>
                  <a:lnTo>
                    <a:pt x="1000" y="202"/>
                  </a:lnTo>
                  <a:lnTo>
                    <a:pt x="971" y="192"/>
                  </a:lnTo>
                  <a:lnTo>
                    <a:pt x="937" y="182"/>
                  </a:lnTo>
                  <a:lnTo>
                    <a:pt x="878" y="164"/>
                  </a:lnTo>
                  <a:lnTo>
                    <a:pt x="850" y="158"/>
                  </a:lnTo>
                  <a:lnTo>
                    <a:pt x="850" y="158"/>
                  </a:lnTo>
                  <a:lnTo>
                    <a:pt x="858" y="160"/>
                  </a:lnTo>
                  <a:lnTo>
                    <a:pt x="882" y="170"/>
                  </a:lnTo>
                  <a:lnTo>
                    <a:pt x="898" y="178"/>
                  </a:lnTo>
                  <a:lnTo>
                    <a:pt x="915" y="190"/>
                  </a:lnTo>
                  <a:lnTo>
                    <a:pt x="939" y="208"/>
                  </a:lnTo>
                  <a:lnTo>
                    <a:pt x="963" y="229"/>
                  </a:lnTo>
                  <a:lnTo>
                    <a:pt x="963" y="229"/>
                  </a:lnTo>
                  <a:lnTo>
                    <a:pt x="989" y="255"/>
                  </a:lnTo>
                  <a:lnTo>
                    <a:pt x="1008" y="281"/>
                  </a:lnTo>
                  <a:lnTo>
                    <a:pt x="1026" y="306"/>
                  </a:lnTo>
                  <a:lnTo>
                    <a:pt x="1038" y="328"/>
                  </a:lnTo>
                  <a:lnTo>
                    <a:pt x="1048" y="346"/>
                  </a:lnTo>
                  <a:lnTo>
                    <a:pt x="1052" y="358"/>
                  </a:lnTo>
                  <a:lnTo>
                    <a:pt x="1052" y="360"/>
                  </a:lnTo>
                  <a:lnTo>
                    <a:pt x="1050" y="360"/>
                  </a:lnTo>
                  <a:lnTo>
                    <a:pt x="1044" y="352"/>
                  </a:lnTo>
                  <a:lnTo>
                    <a:pt x="1044" y="352"/>
                  </a:lnTo>
                  <a:lnTo>
                    <a:pt x="1040" y="346"/>
                  </a:lnTo>
                  <a:lnTo>
                    <a:pt x="1034" y="340"/>
                  </a:lnTo>
                  <a:lnTo>
                    <a:pt x="1016" y="326"/>
                  </a:lnTo>
                  <a:lnTo>
                    <a:pt x="996" y="314"/>
                  </a:lnTo>
                  <a:lnTo>
                    <a:pt x="975" y="302"/>
                  </a:lnTo>
                  <a:lnTo>
                    <a:pt x="941" y="285"/>
                  </a:lnTo>
                  <a:lnTo>
                    <a:pt x="931" y="281"/>
                  </a:lnTo>
                  <a:lnTo>
                    <a:pt x="931" y="279"/>
                  </a:lnTo>
                  <a:lnTo>
                    <a:pt x="931" y="279"/>
                  </a:lnTo>
                  <a:lnTo>
                    <a:pt x="931" y="279"/>
                  </a:lnTo>
                  <a:lnTo>
                    <a:pt x="937" y="283"/>
                  </a:lnTo>
                  <a:lnTo>
                    <a:pt x="943" y="291"/>
                  </a:lnTo>
                  <a:lnTo>
                    <a:pt x="951" y="302"/>
                  </a:lnTo>
                  <a:lnTo>
                    <a:pt x="957" y="318"/>
                  </a:lnTo>
                  <a:lnTo>
                    <a:pt x="971" y="366"/>
                  </a:lnTo>
                  <a:lnTo>
                    <a:pt x="987" y="433"/>
                  </a:lnTo>
                  <a:lnTo>
                    <a:pt x="987" y="433"/>
                  </a:lnTo>
                  <a:lnTo>
                    <a:pt x="992" y="470"/>
                  </a:lnTo>
                  <a:lnTo>
                    <a:pt x="994" y="506"/>
                  </a:lnTo>
                  <a:lnTo>
                    <a:pt x="992" y="536"/>
                  </a:lnTo>
                  <a:lnTo>
                    <a:pt x="989" y="563"/>
                  </a:lnTo>
                  <a:lnTo>
                    <a:pt x="983" y="585"/>
                  </a:lnTo>
                  <a:lnTo>
                    <a:pt x="977" y="601"/>
                  </a:lnTo>
                  <a:lnTo>
                    <a:pt x="973" y="617"/>
                  </a:lnTo>
                  <a:lnTo>
                    <a:pt x="973" y="617"/>
                  </a:lnTo>
                  <a:lnTo>
                    <a:pt x="933" y="575"/>
                  </a:lnTo>
                  <a:lnTo>
                    <a:pt x="846" y="484"/>
                  </a:lnTo>
                  <a:lnTo>
                    <a:pt x="797" y="435"/>
                  </a:lnTo>
                  <a:lnTo>
                    <a:pt x="753" y="393"/>
                  </a:lnTo>
                  <a:lnTo>
                    <a:pt x="720" y="364"/>
                  </a:lnTo>
                  <a:lnTo>
                    <a:pt x="708" y="356"/>
                  </a:lnTo>
                  <a:lnTo>
                    <a:pt x="702" y="354"/>
                  </a:lnTo>
                  <a:lnTo>
                    <a:pt x="702" y="354"/>
                  </a:lnTo>
                  <a:lnTo>
                    <a:pt x="706" y="368"/>
                  </a:lnTo>
                  <a:lnTo>
                    <a:pt x="708" y="383"/>
                  </a:lnTo>
                  <a:lnTo>
                    <a:pt x="708" y="411"/>
                  </a:lnTo>
                  <a:lnTo>
                    <a:pt x="704" y="441"/>
                  </a:lnTo>
                  <a:lnTo>
                    <a:pt x="698" y="468"/>
                  </a:lnTo>
                  <a:lnTo>
                    <a:pt x="688" y="496"/>
                  </a:lnTo>
                  <a:lnTo>
                    <a:pt x="676" y="522"/>
                  </a:lnTo>
                  <a:lnTo>
                    <a:pt x="662" y="546"/>
                  </a:lnTo>
                  <a:lnTo>
                    <a:pt x="646" y="567"/>
                  </a:lnTo>
                  <a:lnTo>
                    <a:pt x="633" y="589"/>
                  </a:lnTo>
                  <a:lnTo>
                    <a:pt x="619" y="607"/>
                  </a:lnTo>
                  <a:lnTo>
                    <a:pt x="593" y="635"/>
                  </a:lnTo>
                  <a:lnTo>
                    <a:pt x="579" y="648"/>
                  </a:lnTo>
                  <a:lnTo>
                    <a:pt x="577" y="650"/>
                  </a:lnTo>
                  <a:lnTo>
                    <a:pt x="579" y="648"/>
                  </a:lnTo>
                  <a:lnTo>
                    <a:pt x="579" y="648"/>
                  </a:lnTo>
                  <a:lnTo>
                    <a:pt x="583" y="642"/>
                  </a:lnTo>
                  <a:lnTo>
                    <a:pt x="587" y="633"/>
                  </a:lnTo>
                  <a:lnTo>
                    <a:pt x="593" y="611"/>
                  </a:lnTo>
                  <a:lnTo>
                    <a:pt x="597" y="581"/>
                  </a:lnTo>
                  <a:lnTo>
                    <a:pt x="595" y="548"/>
                  </a:lnTo>
                  <a:lnTo>
                    <a:pt x="591" y="510"/>
                  </a:lnTo>
                  <a:lnTo>
                    <a:pt x="585" y="490"/>
                  </a:lnTo>
                  <a:lnTo>
                    <a:pt x="579" y="470"/>
                  </a:lnTo>
                  <a:lnTo>
                    <a:pt x="573" y="453"/>
                  </a:lnTo>
                  <a:lnTo>
                    <a:pt x="563" y="435"/>
                  </a:lnTo>
                  <a:lnTo>
                    <a:pt x="553" y="417"/>
                  </a:lnTo>
                  <a:lnTo>
                    <a:pt x="542" y="401"/>
                  </a:lnTo>
                  <a:lnTo>
                    <a:pt x="542" y="401"/>
                  </a:lnTo>
                  <a:lnTo>
                    <a:pt x="502" y="352"/>
                  </a:lnTo>
                  <a:lnTo>
                    <a:pt x="480" y="330"/>
                  </a:lnTo>
                  <a:lnTo>
                    <a:pt x="472" y="324"/>
                  </a:lnTo>
                  <a:lnTo>
                    <a:pt x="470" y="324"/>
                  </a:lnTo>
                  <a:lnTo>
                    <a:pt x="470" y="324"/>
                  </a:lnTo>
                  <a:lnTo>
                    <a:pt x="431" y="358"/>
                  </a:lnTo>
                  <a:lnTo>
                    <a:pt x="374" y="401"/>
                  </a:lnTo>
                  <a:lnTo>
                    <a:pt x="288" y="465"/>
                  </a:lnTo>
                  <a:lnTo>
                    <a:pt x="288" y="465"/>
                  </a:lnTo>
                  <a:lnTo>
                    <a:pt x="241" y="500"/>
                  </a:lnTo>
                  <a:lnTo>
                    <a:pt x="199" y="528"/>
                  </a:lnTo>
                  <a:lnTo>
                    <a:pt x="134" y="569"/>
                  </a:lnTo>
                  <a:lnTo>
                    <a:pt x="110" y="585"/>
                  </a:lnTo>
                  <a:lnTo>
                    <a:pt x="93" y="603"/>
                  </a:lnTo>
                  <a:lnTo>
                    <a:pt x="85" y="613"/>
                  </a:lnTo>
                  <a:lnTo>
                    <a:pt x="79" y="621"/>
                  </a:lnTo>
                  <a:lnTo>
                    <a:pt x="73" y="633"/>
                  </a:lnTo>
                  <a:lnTo>
                    <a:pt x="69" y="642"/>
                  </a:lnTo>
                  <a:lnTo>
                    <a:pt x="69" y="642"/>
                  </a:lnTo>
                  <a:lnTo>
                    <a:pt x="65" y="656"/>
                  </a:lnTo>
                  <a:lnTo>
                    <a:pt x="63" y="670"/>
                  </a:lnTo>
                  <a:lnTo>
                    <a:pt x="61" y="702"/>
                  </a:lnTo>
                  <a:lnTo>
                    <a:pt x="63" y="737"/>
                  </a:lnTo>
                  <a:lnTo>
                    <a:pt x="67" y="775"/>
                  </a:lnTo>
                  <a:lnTo>
                    <a:pt x="79" y="852"/>
                  </a:lnTo>
                  <a:lnTo>
                    <a:pt x="89" y="921"/>
                  </a:lnTo>
                  <a:lnTo>
                    <a:pt x="89" y="921"/>
                  </a:lnTo>
                  <a:lnTo>
                    <a:pt x="91" y="949"/>
                  </a:lnTo>
                  <a:lnTo>
                    <a:pt x="91" y="973"/>
                  </a:lnTo>
                  <a:lnTo>
                    <a:pt x="87" y="992"/>
                  </a:lnTo>
                  <a:lnTo>
                    <a:pt x="85" y="1010"/>
                  </a:lnTo>
                  <a:lnTo>
                    <a:pt x="75" y="1048"/>
                  </a:lnTo>
                  <a:lnTo>
                    <a:pt x="73" y="1070"/>
                  </a:lnTo>
                  <a:lnTo>
                    <a:pt x="71" y="1095"/>
                  </a:lnTo>
                  <a:lnTo>
                    <a:pt x="71" y="1095"/>
                  </a:lnTo>
                  <a:lnTo>
                    <a:pt x="71" y="1117"/>
                  </a:lnTo>
                  <a:lnTo>
                    <a:pt x="71" y="1135"/>
                  </a:lnTo>
                  <a:lnTo>
                    <a:pt x="75" y="1166"/>
                  </a:lnTo>
                  <a:lnTo>
                    <a:pt x="81" y="1186"/>
                  </a:lnTo>
                  <a:lnTo>
                    <a:pt x="83" y="1198"/>
                  </a:lnTo>
                  <a:lnTo>
                    <a:pt x="83" y="1200"/>
                  </a:lnTo>
                  <a:lnTo>
                    <a:pt x="83" y="1200"/>
                  </a:lnTo>
                  <a:lnTo>
                    <a:pt x="83" y="1200"/>
                  </a:lnTo>
                  <a:lnTo>
                    <a:pt x="81" y="1198"/>
                  </a:lnTo>
                  <a:lnTo>
                    <a:pt x="77" y="1190"/>
                  </a:lnTo>
                  <a:lnTo>
                    <a:pt x="71" y="1172"/>
                  </a:lnTo>
                  <a:lnTo>
                    <a:pt x="61" y="1141"/>
                  </a:lnTo>
                  <a:lnTo>
                    <a:pt x="61" y="1141"/>
                  </a:lnTo>
                  <a:lnTo>
                    <a:pt x="57" y="1119"/>
                  </a:lnTo>
                  <a:lnTo>
                    <a:pt x="55" y="1095"/>
                  </a:lnTo>
                  <a:lnTo>
                    <a:pt x="55" y="1068"/>
                  </a:lnTo>
                  <a:lnTo>
                    <a:pt x="55" y="1042"/>
                  </a:lnTo>
                  <a:lnTo>
                    <a:pt x="61" y="939"/>
                  </a:lnTo>
                  <a:lnTo>
                    <a:pt x="61" y="939"/>
                  </a:lnTo>
                  <a:lnTo>
                    <a:pt x="59" y="909"/>
                  </a:lnTo>
                  <a:lnTo>
                    <a:pt x="53" y="866"/>
                  </a:lnTo>
                  <a:lnTo>
                    <a:pt x="35" y="757"/>
                  </a:lnTo>
                  <a:lnTo>
                    <a:pt x="16" y="660"/>
                  </a:lnTo>
                  <a:lnTo>
                    <a:pt x="6" y="617"/>
                  </a:lnTo>
                  <a:lnTo>
                    <a:pt x="6" y="617"/>
                  </a:lnTo>
                  <a:lnTo>
                    <a:pt x="2" y="595"/>
                  </a:lnTo>
                  <a:lnTo>
                    <a:pt x="2" y="573"/>
                  </a:lnTo>
                  <a:lnTo>
                    <a:pt x="0" y="550"/>
                  </a:lnTo>
                  <a:lnTo>
                    <a:pt x="2" y="526"/>
                  </a:lnTo>
                  <a:lnTo>
                    <a:pt x="8" y="478"/>
                  </a:lnTo>
                  <a:lnTo>
                    <a:pt x="18" y="431"/>
                  </a:lnTo>
                  <a:lnTo>
                    <a:pt x="29" y="383"/>
                  </a:lnTo>
                  <a:lnTo>
                    <a:pt x="43" y="338"/>
                  </a:lnTo>
                  <a:lnTo>
                    <a:pt x="75" y="251"/>
                  </a:lnTo>
                  <a:lnTo>
                    <a:pt x="45" y="552"/>
                  </a:lnTo>
                  <a:lnTo>
                    <a:pt x="45" y="552"/>
                  </a:lnTo>
                  <a:lnTo>
                    <a:pt x="67" y="474"/>
                  </a:lnTo>
                  <a:lnTo>
                    <a:pt x="91" y="405"/>
                  </a:lnTo>
                  <a:lnTo>
                    <a:pt x="116" y="344"/>
                  </a:lnTo>
                  <a:lnTo>
                    <a:pt x="142" y="291"/>
                  </a:lnTo>
                  <a:lnTo>
                    <a:pt x="168" y="247"/>
                  </a:lnTo>
                  <a:lnTo>
                    <a:pt x="182" y="229"/>
                  </a:lnTo>
                  <a:lnTo>
                    <a:pt x="194" y="213"/>
                  </a:lnTo>
                  <a:lnTo>
                    <a:pt x="205" y="200"/>
                  </a:lnTo>
                  <a:lnTo>
                    <a:pt x="217" y="190"/>
                  </a:lnTo>
                  <a:lnTo>
                    <a:pt x="229" y="182"/>
                  </a:lnTo>
                  <a:lnTo>
                    <a:pt x="239" y="176"/>
                  </a:lnTo>
                  <a:lnTo>
                    <a:pt x="239" y="176"/>
                  </a:lnTo>
                  <a:lnTo>
                    <a:pt x="229" y="204"/>
                  </a:lnTo>
                  <a:lnTo>
                    <a:pt x="219" y="231"/>
                  </a:lnTo>
                  <a:lnTo>
                    <a:pt x="201" y="287"/>
                  </a:lnTo>
                  <a:lnTo>
                    <a:pt x="190" y="340"/>
                  </a:lnTo>
                  <a:lnTo>
                    <a:pt x="180" y="391"/>
                  </a:lnTo>
                  <a:lnTo>
                    <a:pt x="172" y="435"/>
                  </a:lnTo>
                  <a:lnTo>
                    <a:pt x="168" y="468"/>
                  </a:lnTo>
                  <a:lnTo>
                    <a:pt x="164" y="500"/>
                  </a:lnTo>
                  <a:lnTo>
                    <a:pt x="164" y="500"/>
                  </a:lnTo>
                  <a:lnTo>
                    <a:pt x="176" y="490"/>
                  </a:lnTo>
                  <a:lnTo>
                    <a:pt x="209" y="465"/>
                  </a:lnTo>
                  <a:lnTo>
                    <a:pt x="259" y="423"/>
                  </a:lnTo>
                  <a:lnTo>
                    <a:pt x="288" y="393"/>
                  </a:lnTo>
                  <a:lnTo>
                    <a:pt x="322" y="362"/>
                  </a:lnTo>
                  <a:lnTo>
                    <a:pt x="322" y="362"/>
                  </a:lnTo>
                  <a:lnTo>
                    <a:pt x="352" y="328"/>
                  </a:lnTo>
                  <a:lnTo>
                    <a:pt x="377" y="298"/>
                  </a:lnTo>
                  <a:lnTo>
                    <a:pt x="397" y="273"/>
                  </a:lnTo>
                  <a:lnTo>
                    <a:pt x="413" y="251"/>
                  </a:lnTo>
                  <a:lnTo>
                    <a:pt x="431" y="221"/>
                  </a:lnTo>
                  <a:lnTo>
                    <a:pt x="437" y="211"/>
                  </a:lnTo>
                  <a:lnTo>
                    <a:pt x="437" y="211"/>
                  </a:lnTo>
                  <a:lnTo>
                    <a:pt x="441" y="213"/>
                  </a:lnTo>
                  <a:lnTo>
                    <a:pt x="455" y="223"/>
                  </a:lnTo>
                  <a:lnTo>
                    <a:pt x="480" y="247"/>
                  </a:lnTo>
                  <a:lnTo>
                    <a:pt x="518" y="287"/>
                  </a:lnTo>
                  <a:lnTo>
                    <a:pt x="518" y="287"/>
                  </a:lnTo>
                  <a:lnTo>
                    <a:pt x="538" y="314"/>
                  </a:lnTo>
                  <a:lnTo>
                    <a:pt x="559" y="348"/>
                  </a:lnTo>
                  <a:lnTo>
                    <a:pt x="579" y="385"/>
                  </a:lnTo>
                  <a:lnTo>
                    <a:pt x="597" y="421"/>
                  </a:lnTo>
                  <a:lnTo>
                    <a:pt x="623" y="480"/>
                  </a:lnTo>
                  <a:lnTo>
                    <a:pt x="633" y="506"/>
                  </a:lnTo>
                  <a:lnTo>
                    <a:pt x="633" y="506"/>
                  </a:lnTo>
                  <a:lnTo>
                    <a:pt x="635" y="500"/>
                  </a:lnTo>
                  <a:lnTo>
                    <a:pt x="640" y="486"/>
                  </a:lnTo>
                  <a:lnTo>
                    <a:pt x="648" y="461"/>
                  </a:lnTo>
                  <a:lnTo>
                    <a:pt x="654" y="425"/>
                  </a:lnTo>
                  <a:lnTo>
                    <a:pt x="654" y="425"/>
                  </a:lnTo>
                  <a:lnTo>
                    <a:pt x="658" y="407"/>
                  </a:lnTo>
                  <a:lnTo>
                    <a:pt x="658" y="389"/>
                  </a:lnTo>
                  <a:lnTo>
                    <a:pt x="656" y="362"/>
                  </a:lnTo>
                  <a:lnTo>
                    <a:pt x="654" y="344"/>
                  </a:lnTo>
                  <a:lnTo>
                    <a:pt x="654" y="332"/>
                  </a:lnTo>
                  <a:lnTo>
                    <a:pt x="654" y="332"/>
                  </a:lnTo>
                  <a:lnTo>
                    <a:pt x="652" y="324"/>
                  </a:lnTo>
                  <a:lnTo>
                    <a:pt x="646" y="310"/>
                  </a:lnTo>
                  <a:lnTo>
                    <a:pt x="627" y="271"/>
                  </a:lnTo>
                  <a:lnTo>
                    <a:pt x="601" y="217"/>
                  </a:lnTo>
                  <a:lnTo>
                    <a:pt x="601" y="217"/>
                  </a:lnTo>
                  <a:lnTo>
                    <a:pt x="611" y="221"/>
                  </a:lnTo>
                  <a:lnTo>
                    <a:pt x="639" y="235"/>
                  </a:lnTo>
                  <a:lnTo>
                    <a:pt x="660" y="249"/>
                  </a:lnTo>
                  <a:lnTo>
                    <a:pt x="684" y="267"/>
                  </a:lnTo>
                  <a:lnTo>
                    <a:pt x="714" y="289"/>
                  </a:lnTo>
                  <a:lnTo>
                    <a:pt x="747" y="316"/>
                  </a:lnTo>
                  <a:lnTo>
                    <a:pt x="747" y="316"/>
                  </a:lnTo>
                  <a:lnTo>
                    <a:pt x="781" y="348"/>
                  </a:lnTo>
                  <a:lnTo>
                    <a:pt x="816" y="383"/>
                  </a:lnTo>
                  <a:lnTo>
                    <a:pt x="880" y="449"/>
                  </a:lnTo>
                  <a:lnTo>
                    <a:pt x="925" y="502"/>
                  </a:lnTo>
                  <a:lnTo>
                    <a:pt x="937" y="520"/>
                  </a:lnTo>
                  <a:lnTo>
                    <a:pt x="943" y="530"/>
                  </a:lnTo>
                  <a:lnTo>
                    <a:pt x="943" y="530"/>
                  </a:lnTo>
                  <a:lnTo>
                    <a:pt x="943" y="532"/>
                  </a:lnTo>
                  <a:lnTo>
                    <a:pt x="943" y="532"/>
                  </a:lnTo>
                  <a:lnTo>
                    <a:pt x="945" y="524"/>
                  </a:lnTo>
                  <a:lnTo>
                    <a:pt x="945" y="510"/>
                  </a:lnTo>
                  <a:lnTo>
                    <a:pt x="943" y="490"/>
                  </a:lnTo>
                  <a:lnTo>
                    <a:pt x="941" y="465"/>
                  </a:lnTo>
                  <a:lnTo>
                    <a:pt x="935" y="433"/>
                  </a:lnTo>
                  <a:lnTo>
                    <a:pt x="925" y="399"/>
                  </a:lnTo>
                  <a:lnTo>
                    <a:pt x="909" y="360"/>
                  </a:lnTo>
                  <a:lnTo>
                    <a:pt x="909" y="360"/>
                  </a:lnTo>
                  <a:lnTo>
                    <a:pt x="902" y="340"/>
                  </a:lnTo>
                  <a:lnTo>
                    <a:pt x="890" y="322"/>
                  </a:lnTo>
                  <a:lnTo>
                    <a:pt x="880" y="306"/>
                  </a:lnTo>
                  <a:lnTo>
                    <a:pt x="868" y="293"/>
                  </a:lnTo>
                  <a:lnTo>
                    <a:pt x="856" y="279"/>
                  </a:lnTo>
                  <a:lnTo>
                    <a:pt x="842" y="267"/>
                  </a:lnTo>
                  <a:lnTo>
                    <a:pt x="818" y="249"/>
                  </a:lnTo>
                  <a:lnTo>
                    <a:pt x="795" y="233"/>
                  </a:lnTo>
                  <a:lnTo>
                    <a:pt x="777" y="225"/>
                  </a:lnTo>
                  <a:lnTo>
                    <a:pt x="761" y="219"/>
                  </a:lnTo>
                  <a:lnTo>
                    <a:pt x="755" y="217"/>
                  </a:lnTo>
                  <a:lnTo>
                    <a:pt x="755" y="217"/>
                  </a:lnTo>
                  <a:lnTo>
                    <a:pt x="838" y="235"/>
                  </a:lnTo>
                  <a:lnTo>
                    <a:pt x="929" y="255"/>
                  </a:lnTo>
                  <a:lnTo>
                    <a:pt x="929" y="255"/>
                  </a:lnTo>
                  <a:lnTo>
                    <a:pt x="921" y="247"/>
                  </a:lnTo>
                  <a:lnTo>
                    <a:pt x="880" y="217"/>
                  </a:lnTo>
                  <a:lnTo>
                    <a:pt x="880" y="217"/>
                  </a:lnTo>
                  <a:lnTo>
                    <a:pt x="858" y="204"/>
                  </a:lnTo>
                  <a:lnTo>
                    <a:pt x="830" y="188"/>
                  </a:lnTo>
                  <a:lnTo>
                    <a:pt x="761" y="156"/>
                  </a:lnTo>
                  <a:lnTo>
                    <a:pt x="672" y="121"/>
                  </a:lnTo>
                  <a:lnTo>
                    <a:pt x="898" y="126"/>
                  </a:lnTo>
                  <a:lnTo>
                    <a:pt x="898" y="126"/>
                  </a:lnTo>
                  <a:lnTo>
                    <a:pt x="890" y="121"/>
                  </a:lnTo>
                  <a:lnTo>
                    <a:pt x="870" y="105"/>
                  </a:lnTo>
                  <a:lnTo>
                    <a:pt x="836" y="87"/>
                  </a:lnTo>
                  <a:lnTo>
                    <a:pt x="815" y="75"/>
                  </a:lnTo>
                  <a:lnTo>
                    <a:pt x="791" y="65"/>
                  </a:lnTo>
                  <a:lnTo>
                    <a:pt x="791" y="65"/>
                  </a:lnTo>
                  <a:lnTo>
                    <a:pt x="761" y="55"/>
                  </a:lnTo>
                  <a:lnTo>
                    <a:pt x="727" y="45"/>
                  </a:lnTo>
                  <a:lnTo>
                    <a:pt x="650" y="24"/>
                  </a:lnTo>
                  <a:lnTo>
                    <a:pt x="561" y="2"/>
                  </a:lnTo>
                  <a:lnTo>
                    <a:pt x="561" y="2"/>
                  </a:lnTo>
                  <a:close/>
                </a:path>
              </a:pathLst>
            </a:custGeom>
            <a:solidFill>
              <a:srgbClr val="8950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40" name="Freeform 32"/>
            <p:cNvSpPr/>
            <p:nvPr/>
          </p:nvSpPr>
          <p:spPr bwMode="auto">
            <a:xfrm>
              <a:off x="4678363" y="1516063"/>
              <a:ext cx="411163" cy="257175"/>
            </a:xfrm>
            <a:custGeom>
              <a:avLst/>
              <a:gdLst>
                <a:gd name="T0" fmla="*/ 65 w 259"/>
                <a:gd name="T1" fmla="*/ 63 h 162"/>
                <a:gd name="T2" fmla="*/ 65 w 259"/>
                <a:gd name="T3" fmla="*/ 63 h 162"/>
                <a:gd name="T4" fmla="*/ 42 w 259"/>
                <a:gd name="T5" fmla="*/ 83 h 162"/>
                <a:gd name="T6" fmla="*/ 26 w 259"/>
                <a:gd name="T7" fmla="*/ 101 h 162"/>
                <a:gd name="T8" fmla="*/ 14 w 259"/>
                <a:gd name="T9" fmla="*/ 117 h 162"/>
                <a:gd name="T10" fmla="*/ 6 w 259"/>
                <a:gd name="T11" fmla="*/ 130 h 162"/>
                <a:gd name="T12" fmla="*/ 2 w 259"/>
                <a:gd name="T13" fmla="*/ 142 h 162"/>
                <a:gd name="T14" fmla="*/ 0 w 259"/>
                <a:gd name="T15" fmla="*/ 150 h 162"/>
                <a:gd name="T16" fmla="*/ 4 w 259"/>
                <a:gd name="T17" fmla="*/ 158 h 162"/>
                <a:gd name="T18" fmla="*/ 8 w 259"/>
                <a:gd name="T19" fmla="*/ 160 h 162"/>
                <a:gd name="T20" fmla="*/ 8 w 259"/>
                <a:gd name="T21" fmla="*/ 160 h 162"/>
                <a:gd name="T22" fmla="*/ 14 w 259"/>
                <a:gd name="T23" fmla="*/ 162 h 162"/>
                <a:gd name="T24" fmla="*/ 26 w 259"/>
                <a:gd name="T25" fmla="*/ 158 h 162"/>
                <a:gd name="T26" fmla="*/ 57 w 259"/>
                <a:gd name="T27" fmla="*/ 140 h 162"/>
                <a:gd name="T28" fmla="*/ 101 w 259"/>
                <a:gd name="T29" fmla="*/ 115 h 162"/>
                <a:gd name="T30" fmla="*/ 129 w 259"/>
                <a:gd name="T31" fmla="*/ 101 h 162"/>
                <a:gd name="T32" fmla="*/ 158 w 259"/>
                <a:gd name="T33" fmla="*/ 89 h 162"/>
                <a:gd name="T34" fmla="*/ 158 w 259"/>
                <a:gd name="T35" fmla="*/ 89 h 162"/>
                <a:gd name="T36" fmla="*/ 186 w 259"/>
                <a:gd name="T37" fmla="*/ 79 h 162"/>
                <a:gd name="T38" fmla="*/ 206 w 259"/>
                <a:gd name="T39" fmla="*/ 71 h 162"/>
                <a:gd name="T40" fmla="*/ 233 w 259"/>
                <a:gd name="T41" fmla="*/ 65 h 162"/>
                <a:gd name="T42" fmla="*/ 241 w 259"/>
                <a:gd name="T43" fmla="*/ 61 h 162"/>
                <a:gd name="T44" fmla="*/ 247 w 259"/>
                <a:gd name="T45" fmla="*/ 57 h 162"/>
                <a:gd name="T46" fmla="*/ 251 w 259"/>
                <a:gd name="T47" fmla="*/ 53 h 162"/>
                <a:gd name="T48" fmla="*/ 255 w 259"/>
                <a:gd name="T49" fmla="*/ 43 h 162"/>
                <a:gd name="T50" fmla="*/ 255 w 259"/>
                <a:gd name="T51" fmla="*/ 43 h 162"/>
                <a:gd name="T52" fmla="*/ 259 w 259"/>
                <a:gd name="T53" fmla="*/ 34 h 162"/>
                <a:gd name="T54" fmla="*/ 259 w 259"/>
                <a:gd name="T55" fmla="*/ 26 h 162"/>
                <a:gd name="T56" fmla="*/ 259 w 259"/>
                <a:gd name="T57" fmla="*/ 20 h 162"/>
                <a:gd name="T58" fmla="*/ 255 w 259"/>
                <a:gd name="T59" fmla="*/ 14 h 162"/>
                <a:gd name="T60" fmla="*/ 247 w 259"/>
                <a:gd name="T61" fmla="*/ 8 h 162"/>
                <a:gd name="T62" fmla="*/ 239 w 259"/>
                <a:gd name="T63" fmla="*/ 4 h 162"/>
                <a:gd name="T64" fmla="*/ 230 w 259"/>
                <a:gd name="T65" fmla="*/ 2 h 162"/>
                <a:gd name="T66" fmla="*/ 220 w 259"/>
                <a:gd name="T67" fmla="*/ 0 h 162"/>
                <a:gd name="T68" fmla="*/ 220 w 259"/>
                <a:gd name="T69" fmla="*/ 0 h 162"/>
                <a:gd name="T70" fmla="*/ 198 w 259"/>
                <a:gd name="T71" fmla="*/ 0 h 162"/>
                <a:gd name="T72" fmla="*/ 176 w 259"/>
                <a:gd name="T73" fmla="*/ 4 h 162"/>
                <a:gd name="T74" fmla="*/ 156 w 259"/>
                <a:gd name="T75" fmla="*/ 8 h 162"/>
                <a:gd name="T76" fmla="*/ 139 w 259"/>
                <a:gd name="T77" fmla="*/ 16 h 162"/>
                <a:gd name="T78" fmla="*/ 119 w 259"/>
                <a:gd name="T79" fmla="*/ 26 h 162"/>
                <a:gd name="T80" fmla="*/ 101 w 259"/>
                <a:gd name="T81" fmla="*/ 36 h 162"/>
                <a:gd name="T82" fmla="*/ 83 w 259"/>
                <a:gd name="T83" fmla="*/ 49 h 162"/>
                <a:gd name="T84" fmla="*/ 65 w 259"/>
                <a:gd name="T85" fmla="*/ 63 h 162"/>
                <a:gd name="T86" fmla="*/ 65 w 259"/>
                <a:gd name="T87" fmla="*/ 6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9" h="162">
                  <a:moveTo>
                    <a:pt x="65" y="63"/>
                  </a:moveTo>
                  <a:lnTo>
                    <a:pt x="65" y="63"/>
                  </a:lnTo>
                  <a:lnTo>
                    <a:pt x="42" y="83"/>
                  </a:lnTo>
                  <a:lnTo>
                    <a:pt x="26" y="101"/>
                  </a:lnTo>
                  <a:lnTo>
                    <a:pt x="14" y="117"/>
                  </a:lnTo>
                  <a:lnTo>
                    <a:pt x="6" y="130"/>
                  </a:lnTo>
                  <a:lnTo>
                    <a:pt x="2" y="142"/>
                  </a:lnTo>
                  <a:lnTo>
                    <a:pt x="0" y="150"/>
                  </a:lnTo>
                  <a:lnTo>
                    <a:pt x="4" y="158"/>
                  </a:lnTo>
                  <a:lnTo>
                    <a:pt x="8" y="160"/>
                  </a:lnTo>
                  <a:lnTo>
                    <a:pt x="8" y="160"/>
                  </a:lnTo>
                  <a:lnTo>
                    <a:pt x="14" y="162"/>
                  </a:lnTo>
                  <a:lnTo>
                    <a:pt x="26" y="158"/>
                  </a:lnTo>
                  <a:lnTo>
                    <a:pt x="57" y="140"/>
                  </a:lnTo>
                  <a:lnTo>
                    <a:pt x="101" y="115"/>
                  </a:lnTo>
                  <a:lnTo>
                    <a:pt x="129" y="101"/>
                  </a:lnTo>
                  <a:lnTo>
                    <a:pt x="158" y="89"/>
                  </a:lnTo>
                  <a:lnTo>
                    <a:pt x="158" y="89"/>
                  </a:lnTo>
                  <a:lnTo>
                    <a:pt x="186" y="79"/>
                  </a:lnTo>
                  <a:lnTo>
                    <a:pt x="206" y="71"/>
                  </a:lnTo>
                  <a:lnTo>
                    <a:pt x="233" y="65"/>
                  </a:lnTo>
                  <a:lnTo>
                    <a:pt x="241" y="61"/>
                  </a:lnTo>
                  <a:lnTo>
                    <a:pt x="247" y="57"/>
                  </a:lnTo>
                  <a:lnTo>
                    <a:pt x="251" y="53"/>
                  </a:lnTo>
                  <a:lnTo>
                    <a:pt x="255" y="43"/>
                  </a:lnTo>
                  <a:lnTo>
                    <a:pt x="255" y="43"/>
                  </a:lnTo>
                  <a:lnTo>
                    <a:pt x="259" y="34"/>
                  </a:lnTo>
                  <a:lnTo>
                    <a:pt x="259" y="26"/>
                  </a:lnTo>
                  <a:lnTo>
                    <a:pt x="259" y="20"/>
                  </a:lnTo>
                  <a:lnTo>
                    <a:pt x="255" y="14"/>
                  </a:lnTo>
                  <a:lnTo>
                    <a:pt x="247" y="8"/>
                  </a:lnTo>
                  <a:lnTo>
                    <a:pt x="239" y="4"/>
                  </a:lnTo>
                  <a:lnTo>
                    <a:pt x="230" y="2"/>
                  </a:lnTo>
                  <a:lnTo>
                    <a:pt x="220" y="0"/>
                  </a:lnTo>
                  <a:lnTo>
                    <a:pt x="220" y="0"/>
                  </a:lnTo>
                  <a:lnTo>
                    <a:pt x="198" y="0"/>
                  </a:lnTo>
                  <a:lnTo>
                    <a:pt x="176" y="4"/>
                  </a:lnTo>
                  <a:lnTo>
                    <a:pt x="156" y="8"/>
                  </a:lnTo>
                  <a:lnTo>
                    <a:pt x="139" y="16"/>
                  </a:lnTo>
                  <a:lnTo>
                    <a:pt x="119" y="26"/>
                  </a:lnTo>
                  <a:lnTo>
                    <a:pt x="101" y="36"/>
                  </a:lnTo>
                  <a:lnTo>
                    <a:pt x="83" y="49"/>
                  </a:lnTo>
                  <a:lnTo>
                    <a:pt x="65" y="63"/>
                  </a:lnTo>
                  <a:lnTo>
                    <a:pt x="65" y="63"/>
                  </a:lnTo>
                  <a:close/>
                </a:path>
              </a:pathLst>
            </a:custGeom>
            <a:solidFill>
              <a:srgbClr val="8950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41" name="Freeform 33"/>
            <p:cNvSpPr/>
            <p:nvPr/>
          </p:nvSpPr>
          <p:spPr bwMode="auto">
            <a:xfrm>
              <a:off x="5400676" y="1452563"/>
              <a:ext cx="254000" cy="176213"/>
            </a:xfrm>
            <a:custGeom>
              <a:avLst/>
              <a:gdLst>
                <a:gd name="T0" fmla="*/ 127 w 160"/>
                <a:gd name="T1" fmla="*/ 26 h 111"/>
                <a:gd name="T2" fmla="*/ 127 w 160"/>
                <a:gd name="T3" fmla="*/ 26 h 111"/>
                <a:gd name="T4" fmla="*/ 140 w 160"/>
                <a:gd name="T5" fmla="*/ 40 h 111"/>
                <a:gd name="T6" fmla="*/ 150 w 160"/>
                <a:gd name="T7" fmla="*/ 54 h 111"/>
                <a:gd name="T8" fmla="*/ 156 w 160"/>
                <a:gd name="T9" fmla="*/ 66 h 111"/>
                <a:gd name="T10" fmla="*/ 160 w 160"/>
                <a:gd name="T11" fmla="*/ 78 h 111"/>
                <a:gd name="T12" fmla="*/ 160 w 160"/>
                <a:gd name="T13" fmla="*/ 87 h 111"/>
                <a:gd name="T14" fmla="*/ 160 w 160"/>
                <a:gd name="T15" fmla="*/ 97 h 111"/>
                <a:gd name="T16" fmla="*/ 158 w 160"/>
                <a:gd name="T17" fmla="*/ 103 h 111"/>
                <a:gd name="T18" fmla="*/ 154 w 160"/>
                <a:gd name="T19" fmla="*/ 109 h 111"/>
                <a:gd name="T20" fmla="*/ 154 w 160"/>
                <a:gd name="T21" fmla="*/ 109 h 111"/>
                <a:gd name="T22" fmla="*/ 150 w 160"/>
                <a:gd name="T23" fmla="*/ 111 h 111"/>
                <a:gd name="T24" fmla="*/ 142 w 160"/>
                <a:gd name="T25" fmla="*/ 111 h 111"/>
                <a:gd name="T26" fmla="*/ 125 w 160"/>
                <a:gd name="T27" fmla="*/ 103 h 111"/>
                <a:gd name="T28" fmla="*/ 97 w 160"/>
                <a:gd name="T29" fmla="*/ 91 h 111"/>
                <a:gd name="T30" fmla="*/ 81 w 160"/>
                <a:gd name="T31" fmla="*/ 85 h 111"/>
                <a:gd name="T32" fmla="*/ 61 w 160"/>
                <a:gd name="T33" fmla="*/ 81 h 111"/>
                <a:gd name="T34" fmla="*/ 61 w 160"/>
                <a:gd name="T35" fmla="*/ 81 h 111"/>
                <a:gd name="T36" fmla="*/ 45 w 160"/>
                <a:gd name="T37" fmla="*/ 79 h 111"/>
                <a:gd name="T38" fmla="*/ 32 w 160"/>
                <a:gd name="T39" fmla="*/ 79 h 111"/>
                <a:gd name="T40" fmla="*/ 14 w 160"/>
                <a:gd name="T41" fmla="*/ 79 h 111"/>
                <a:gd name="T42" fmla="*/ 10 w 160"/>
                <a:gd name="T43" fmla="*/ 79 h 111"/>
                <a:gd name="T44" fmla="*/ 6 w 160"/>
                <a:gd name="T45" fmla="*/ 78 h 111"/>
                <a:gd name="T46" fmla="*/ 4 w 160"/>
                <a:gd name="T47" fmla="*/ 74 h 111"/>
                <a:gd name="T48" fmla="*/ 2 w 160"/>
                <a:gd name="T49" fmla="*/ 68 h 111"/>
                <a:gd name="T50" fmla="*/ 2 w 160"/>
                <a:gd name="T51" fmla="*/ 68 h 111"/>
                <a:gd name="T52" fmla="*/ 0 w 160"/>
                <a:gd name="T53" fmla="*/ 58 h 111"/>
                <a:gd name="T54" fmla="*/ 0 w 160"/>
                <a:gd name="T55" fmla="*/ 50 h 111"/>
                <a:gd name="T56" fmla="*/ 2 w 160"/>
                <a:gd name="T57" fmla="*/ 42 h 111"/>
                <a:gd name="T58" fmla="*/ 6 w 160"/>
                <a:gd name="T59" fmla="*/ 34 h 111"/>
                <a:gd name="T60" fmla="*/ 10 w 160"/>
                <a:gd name="T61" fmla="*/ 28 h 111"/>
                <a:gd name="T62" fmla="*/ 16 w 160"/>
                <a:gd name="T63" fmla="*/ 22 h 111"/>
                <a:gd name="T64" fmla="*/ 32 w 160"/>
                <a:gd name="T65" fmla="*/ 10 h 111"/>
                <a:gd name="T66" fmla="*/ 32 w 160"/>
                <a:gd name="T67" fmla="*/ 10 h 111"/>
                <a:gd name="T68" fmla="*/ 45 w 160"/>
                <a:gd name="T69" fmla="*/ 4 h 111"/>
                <a:gd name="T70" fmla="*/ 59 w 160"/>
                <a:gd name="T71" fmla="*/ 0 h 111"/>
                <a:gd name="T72" fmla="*/ 71 w 160"/>
                <a:gd name="T73" fmla="*/ 0 h 111"/>
                <a:gd name="T74" fmla="*/ 83 w 160"/>
                <a:gd name="T75" fmla="*/ 0 h 111"/>
                <a:gd name="T76" fmla="*/ 95 w 160"/>
                <a:gd name="T77" fmla="*/ 4 h 111"/>
                <a:gd name="T78" fmla="*/ 107 w 160"/>
                <a:gd name="T79" fmla="*/ 10 h 111"/>
                <a:gd name="T80" fmla="*/ 117 w 160"/>
                <a:gd name="T81" fmla="*/ 18 h 111"/>
                <a:gd name="T82" fmla="*/ 127 w 160"/>
                <a:gd name="T83" fmla="*/ 26 h 111"/>
                <a:gd name="T84" fmla="*/ 127 w 160"/>
                <a:gd name="T85" fmla="*/ 2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11">
                  <a:moveTo>
                    <a:pt x="127" y="26"/>
                  </a:moveTo>
                  <a:lnTo>
                    <a:pt x="127" y="26"/>
                  </a:lnTo>
                  <a:lnTo>
                    <a:pt x="140" y="40"/>
                  </a:lnTo>
                  <a:lnTo>
                    <a:pt x="150" y="54"/>
                  </a:lnTo>
                  <a:lnTo>
                    <a:pt x="156" y="66"/>
                  </a:lnTo>
                  <a:lnTo>
                    <a:pt x="160" y="78"/>
                  </a:lnTo>
                  <a:lnTo>
                    <a:pt x="160" y="87"/>
                  </a:lnTo>
                  <a:lnTo>
                    <a:pt x="160" y="97"/>
                  </a:lnTo>
                  <a:lnTo>
                    <a:pt x="158" y="103"/>
                  </a:lnTo>
                  <a:lnTo>
                    <a:pt x="154" y="109"/>
                  </a:lnTo>
                  <a:lnTo>
                    <a:pt x="154" y="109"/>
                  </a:lnTo>
                  <a:lnTo>
                    <a:pt x="150" y="111"/>
                  </a:lnTo>
                  <a:lnTo>
                    <a:pt x="142" y="111"/>
                  </a:lnTo>
                  <a:lnTo>
                    <a:pt x="125" y="103"/>
                  </a:lnTo>
                  <a:lnTo>
                    <a:pt x="97" y="91"/>
                  </a:lnTo>
                  <a:lnTo>
                    <a:pt x="81" y="85"/>
                  </a:lnTo>
                  <a:lnTo>
                    <a:pt x="61" y="81"/>
                  </a:lnTo>
                  <a:lnTo>
                    <a:pt x="61" y="81"/>
                  </a:lnTo>
                  <a:lnTo>
                    <a:pt x="45" y="79"/>
                  </a:lnTo>
                  <a:lnTo>
                    <a:pt x="32" y="79"/>
                  </a:lnTo>
                  <a:lnTo>
                    <a:pt x="14" y="79"/>
                  </a:lnTo>
                  <a:lnTo>
                    <a:pt x="10" y="79"/>
                  </a:lnTo>
                  <a:lnTo>
                    <a:pt x="6" y="78"/>
                  </a:lnTo>
                  <a:lnTo>
                    <a:pt x="4" y="74"/>
                  </a:lnTo>
                  <a:lnTo>
                    <a:pt x="2" y="68"/>
                  </a:lnTo>
                  <a:lnTo>
                    <a:pt x="2" y="68"/>
                  </a:lnTo>
                  <a:lnTo>
                    <a:pt x="0" y="58"/>
                  </a:lnTo>
                  <a:lnTo>
                    <a:pt x="0" y="50"/>
                  </a:lnTo>
                  <a:lnTo>
                    <a:pt x="2" y="42"/>
                  </a:lnTo>
                  <a:lnTo>
                    <a:pt x="6" y="34"/>
                  </a:lnTo>
                  <a:lnTo>
                    <a:pt x="10" y="28"/>
                  </a:lnTo>
                  <a:lnTo>
                    <a:pt x="16" y="22"/>
                  </a:lnTo>
                  <a:lnTo>
                    <a:pt x="32" y="10"/>
                  </a:lnTo>
                  <a:lnTo>
                    <a:pt x="32" y="10"/>
                  </a:lnTo>
                  <a:lnTo>
                    <a:pt x="45" y="4"/>
                  </a:lnTo>
                  <a:lnTo>
                    <a:pt x="59" y="0"/>
                  </a:lnTo>
                  <a:lnTo>
                    <a:pt x="71" y="0"/>
                  </a:lnTo>
                  <a:lnTo>
                    <a:pt x="83" y="0"/>
                  </a:lnTo>
                  <a:lnTo>
                    <a:pt x="95" y="4"/>
                  </a:lnTo>
                  <a:lnTo>
                    <a:pt x="107" y="10"/>
                  </a:lnTo>
                  <a:lnTo>
                    <a:pt x="117" y="18"/>
                  </a:lnTo>
                  <a:lnTo>
                    <a:pt x="127" y="26"/>
                  </a:lnTo>
                  <a:lnTo>
                    <a:pt x="127" y="26"/>
                  </a:lnTo>
                  <a:close/>
                </a:path>
              </a:pathLst>
            </a:custGeom>
            <a:solidFill>
              <a:srgbClr val="8950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42" name="Freeform 34"/>
            <p:cNvSpPr/>
            <p:nvPr/>
          </p:nvSpPr>
          <p:spPr bwMode="auto">
            <a:xfrm>
              <a:off x="3702051" y="3087688"/>
              <a:ext cx="2608263" cy="2062163"/>
            </a:xfrm>
            <a:custGeom>
              <a:avLst/>
              <a:gdLst>
                <a:gd name="T0" fmla="*/ 32 w 1643"/>
                <a:gd name="T1" fmla="*/ 50 h 1299"/>
                <a:gd name="T2" fmla="*/ 4 w 1643"/>
                <a:gd name="T3" fmla="*/ 151 h 1299"/>
                <a:gd name="T4" fmla="*/ 4 w 1643"/>
                <a:gd name="T5" fmla="*/ 376 h 1299"/>
                <a:gd name="T6" fmla="*/ 46 w 1643"/>
                <a:gd name="T7" fmla="*/ 722 h 1299"/>
                <a:gd name="T8" fmla="*/ 109 w 1643"/>
                <a:gd name="T9" fmla="*/ 1066 h 1299"/>
                <a:gd name="T10" fmla="*/ 131 w 1643"/>
                <a:gd name="T11" fmla="*/ 1102 h 1299"/>
                <a:gd name="T12" fmla="*/ 190 w 1643"/>
                <a:gd name="T13" fmla="*/ 1118 h 1299"/>
                <a:gd name="T14" fmla="*/ 251 w 1643"/>
                <a:gd name="T15" fmla="*/ 1127 h 1299"/>
                <a:gd name="T16" fmla="*/ 920 w 1643"/>
                <a:gd name="T17" fmla="*/ 1163 h 1299"/>
                <a:gd name="T18" fmla="*/ 1113 w 1643"/>
                <a:gd name="T19" fmla="*/ 1189 h 1299"/>
                <a:gd name="T20" fmla="*/ 1343 w 1643"/>
                <a:gd name="T21" fmla="*/ 1260 h 1299"/>
                <a:gd name="T22" fmla="*/ 1491 w 1643"/>
                <a:gd name="T23" fmla="*/ 1299 h 1299"/>
                <a:gd name="T24" fmla="*/ 1511 w 1643"/>
                <a:gd name="T25" fmla="*/ 1294 h 1299"/>
                <a:gd name="T26" fmla="*/ 1515 w 1643"/>
                <a:gd name="T27" fmla="*/ 1268 h 1299"/>
                <a:gd name="T28" fmla="*/ 1467 w 1643"/>
                <a:gd name="T29" fmla="*/ 1244 h 1299"/>
                <a:gd name="T30" fmla="*/ 1343 w 1643"/>
                <a:gd name="T31" fmla="*/ 1199 h 1299"/>
                <a:gd name="T32" fmla="*/ 1349 w 1643"/>
                <a:gd name="T33" fmla="*/ 1193 h 1299"/>
                <a:gd name="T34" fmla="*/ 1426 w 1643"/>
                <a:gd name="T35" fmla="*/ 1209 h 1299"/>
                <a:gd name="T36" fmla="*/ 1527 w 1643"/>
                <a:gd name="T37" fmla="*/ 1236 h 1299"/>
                <a:gd name="T38" fmla="*/ 1568 w 1643"/>
                <a:gd name="T39" fmla="*/ 1250 h 1299"/>
                <a:gd name="T40" fmla="*/ 1590 w 1643"/>
                <a:gd name="T41" fmla="*/ 1250 h 1299"/>
                <a:gd name="T42" fmla="*/ 1606 w 1643"/>
                <a:gd name="T43" fmla="*/ 1234 h 1299"/>
                <a:gd name="T44" fmla="*/ 1604 w 1643"/>
                <a:gd name="T45" fmla="*/ 1214 h 1299"/>
                <a:gd name="T46" fmla="*/ 1554 w 1643"/>
                <a:gd name="T47" fmla="*/ 1189 h 1299"/>
                <a:gd name="T48" fmla="*/ 1424 w 1643"/>
                <a:gd name="T49" fmla="*/ 1145 h 1299"/>
                <a:gd name="T50" fmla="*/ 1373 w 1643"/>
                <a:gd name="T51" fmla="*/ 1125 h 1299"/>
                <a:gd name="T52" fmla="*/ 1367 w 1643"/>
                <a:gd name="T53" fmla="*/ 1116 h 1299"/>
                <a:gd name="T54" fmla="*/ 1396 w 1643"/>
                <a:gd name="T55" fmla="*/ 1116 h 1299"/>
                <a:gd name="T56" fmla="*/ 1533 w 1643"/>
                <a:gd name="T57" fmla="*/ 1153 h 1299"/>
                <a:gd name="T58" fmla="*/ 1612 w 1643"/>
                <a:gd name="T59" fmla="*/ 1169 h 1299"/>
                <a:gd name="T60" fmla="*/ 1636 w 1643"/>
                <a:gd name="T61" fmla="*/ 1165 h 1299"/>
                <a:gd name="T62" fmla="*/ 1643 w 1643"/>
                <a:gd name="T63" fmla="*/ 1151 h 1299"/>
                <a:gd name="T64" fmla="*/ 1626 w 1643"/>
                <a:gd name="T65" fmla="*/ 1125 h 1299"/>
                <a:gd name="T66" fmla="*/ 1584 w 1643"/>
                <a:gd name="T67" fmla="*/ 1108 h 1299"/>
                <a:gd name="T68" fmla="*/ 1428 w 1643"/>
                <a:gd name="T69" fmla="*/ 1060 h 1299"/>
                <a:gd name="T70" fmla="*/ 1386 w 1643"/>
                <a:gd name="T71" fmla="*/ 1038 h 1299"/>
                <a:gd name="T72" fmla="*/ 1396 w 1643"/>
                <a:gd name="T73" fmla="*/ 1031 h 1299"/>
                <a:gd name="T74" fmla="*/ 1513 w 1643"/>
                <a:gd name="T75" fmla="*/ 1050 h 1299"/>
                <a:gd name="T76" fmla="*/ 1614 w 1643"/>
                <a:gd name="T77" fmla="*/ 1062 h 1299"/>
                <a:gd name="T78" fmla="*/ 1630 w 1643"/>
                <a:gd name="T79" fmla="*/ 1058 h 1299"/>
                <a:gd name="T80" fmla="*/ 1640 w 1643"/>
                <a:gd name="T81" fmla="*/ 1038 h 1299"/>
                <a:gd name="T82" fmla="*/ 1622 w 1643"/>
                <a:gd name="T83" fmla="*/ 1021 h 1299"/>
                <a:gd name="T84" fmla="*/ 1562 w 1643"/>
                <a:gd name="T85" fmla="*/ 1001 h 1299"/>
                <a:gd name="T86" fmla="*/ 1410 w 1643"/>
                <a:gd name="T87" fmla="*/ 963 h 1299"/>
                <a:gd name="T88" fmla="*/ 1327 w 1643"/>
                <a:gd name="T89" fmla="*/ 936 h 1299"/>
                <a:gd name="T90" fmla="*/ 1371 w 1643"/>
                <a:gd name="T91" fmla="*/ 902 h 1299"/>
                <a:gd name="T92" fmla="*/ 1442 w 1643"/>
                <a:gd name="T93" fmla="*/ 831 h 1299"/>
                <a:gd name="T94" fmla="*/ 1456 w 1643"/>
                <a:gd name="T95" fmla="*/ 781 h 1299"/>
                <a:gd name="T96" fmla="*/ 1444 w 1643"/>
                <a:gd name="T97" fmla="*/ 776 h 1299"/>
                <a:gd name="T98" fmla="*/ 1341 w 1643"/>
                <a:gd name="T99" fmla="*/ 829 h 1299"/>
                <a:gd name="T100" fmla="*/ 1222 w 1643"/>
                <a:gd name="T101" fmla="*/ 890 h 1299"/>
                <a:gd name="T102" fmla="*/ 1121 w 1643"/>
                <a:gd name="T103" fmla="*/ 942 h 1299"/>
                <a:gd name="T104" fmla="*/ 1054 w 1643"/>
                <a:gd name="T105" fmla="*/ 965 h 1299"/>
                <a:gd name="T106" fmla="*/ 649 w 1643"/>
                <a:gd name="T107" fmla="*/ 934 h 1299"/>
                <a:gd name="T108" fmla="*/ 398 w 1643"/>
                <a:gd name="T109" fmla="*/ 910 h 1299"/>
                <a:gd name="T110" fmla="*/ 350 w 1643"/>
                <a:gd name="T111" fmla="*/ 878 h 1299"/>
                <a:gd name="T112" fmla="*/ 301 w 1643"/>
                <a:gd name="T113" fmla="*/ 627 h 1299"/>
                <a:gd name="T114" fmla="*/ 277 w 1643"/>
                <a:gd name="T115" fmla="*/ 376 h 1299"/>
                <a:gd name="T116" fmla="*/ 235 w 1643"/>
                <a:gd name="T117" fmla="*/ 163 h 1299"/>
                <a:gd name="T118" fmla="*/ 182 w 1643"/>
                <a:gd name="T119" fmla="*/ 40 h 1299"/>
                <a:gd name="T120" fmla="*/ 142 w 1643"/>
                <a:gd name="T121" fmla="*/ 6 h 1299"/>
                <a:gd name="T122" fmla="*/ 97 w 1643"/>
                <a:gd name="T123" fmla="*/ 2 h 1299"/>
                <a:gd name="T124" fmla="*/ 57 w 1643"/>
                <a:gd name="T125" fmla="*/ 22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3" h="1299">
                  <a:moveTo>
                    <a:pt x="57" y="22"/>
                  </a:moveTo>
                  <a:lnTo>
                    <a:pt x="57" y="22"/>
                  </a:lnTo>
                  <a:lnTo>
                    <a:pt x="44" y="34"/>
                  </a:lnTo>
                  <a:lnTo>
                    <a:pt x="32" y="50"/>
                  </a:lnTo>
                  <a:lnTo>
                    <a:pt x="24" y="72"/>
                  </a:lnTo>
                  <a:lnTo>
                    <a:pt x="16" y="95"/>
                  </a:lnTo>
                  <a:lnTo>
                    <a:pt x="10" y="121"/>
                  </a:lnTo>
                  <a:lnTo>
                    <a:pt x="4" y="151"/>
                  </a:lnTo>
                  <a:lnTo>
                    <a:pt x="2" y="184"/>
                  </a:lnTo>
                  <a:lnTo>
                    <a:pt x="0" y="218"/>
                  </a:lnTo>
                  <a:lnTo>
                    <a:pt x="0" y="293"/>
                  </a:lnTo>
                  <a:lnTo>
                    <a:pt x="4" y="376"/>
                  </a:lnTo>
                  <a:lnTo>
                    <a:pt x="10" y="461"/>
                  </a:lnTo>
                  <a:lnTo>
                    <a:pt x="20" y="550"/>
                  </a:lnTo>
                  <a:lnTo>
                    <a:pt x="32" y="637"/>
                  </a:lnTo>
                  <a:lnTo>
                    <a:pt x="46" y="722"/>
                  </a:lnTo>
                  <a:lnTo>
                    <a:pt x="71" y="874"/>
                  </a:lnTo>
                  <a:lnTo>
                    <a:pt x="107" y="1054"/>
                  </a:lnTo>
                  <a:lnTo>
                    <a:pt x="107" y="1054"/>
                  </a:lnTo>
                  <a:lnTo>
                    <a:pt x="109" y="1066"/>
                  </a:lnTo>
                  <a:lnTo>
                    <a:pt x="113" y="1078"/>
                  </a:lnTo>
                  <a:lnTo>
                    <a:pt x="119" y="1088"/>
                  </a:lnTo>
                  <a:lnTo>
                    <a:pt x="125" y="1096"/>
                  </a:lnTo>
                  <a:lnTo>
                    <a:pt x="131" y="1102"/>
                  </a:lnTo>
                  <a:lnTo>
                    <a:pt x="137" y="1106"/>
                  </a:lnTo>
                  <a:lnTo>
                    <a:pt x="152" y="1112"/>
                  </a:lnTo>
                  <a:lnTo>
                    <a:pt x="170" y="1116"/>
                  </a:lnTo>
                  <a:lnTo>
                    <a:pt x="190" y="1118"/>
                  </a:lnTo>
                  <a:lnTo>
                    <a:pt x="210" y="1120"/>
                  </a:lnTo>
                  <a:lnTo>
                    <a:pt x="231" y="1123"/>
                  </a:lnTo>
                  <a:lnTo>
                    <a:pt x="231" y="1123"/>
                  </a:lnTo>
                  <a:lnTo>
                    <a:pt x="251" y="1127"/>
                  </a:lnTo>
                  <a:lnTo>
                    <a:pt x="283" y="1129"/>
                  </a:lnTo>
                  <a:lnTo>
                    <a:pt x="380" y="1137"/>
                  </a:lnTo>
                  <a:lnTo>
                    <a:pt x="653" y="1151"/>
                  </a:lnTo>
                  <a:lnTo>
                    <a:pt x="920" y="1163"/>
                  </a:lnTo>
                  <a:lnTo>
                    <a:pt x="1015" y="1169"/>
                  </a:lnTo>
                  <a:lnTo>
                    <a:pt x="1058" y="1173"/>
                  </a:lnTo>
                  <a:lnTo>
                    <a:pt x="1058" y="1173"/>
                  </a:lnTo>
                  <a:lnTo>
                    <a:pt x="1113" y="1189"/>
                  </a:lnTo>
                  <a:lnTo>
                    <a:pt x="1197" y="1216"/>
                  </a:lnTo>
                  <a:lnTo>
                    <a:pt x="1284" y="1242"/>
                  </a:lnTo>
                  <a:lnTo>
                    <a:pt x="1317" y="1254"/>
                  </a:lnTo>
                  <a:lnTo>
                    <a:pt x="1343" y="1260"/>
                  </a:lnTo>
                  <a:lnTo>
                    <a:pt x="1343" y="1260"/>
                  </a:lnTo>
                  <a:lnTo>
                    <a:pt x="1373" y="1266"/>
                  </a:lnTo>
                  <a:lnTo>
                    <a:pt x="1410" y="1278"/>
                  </a:lnTo>
                  <a:lnTo>
                    <a:pt x="1491" y="1299"/>
                  </a:lnTo>
                  <a:lnTo>
                    <a:pt x="1491" y="1299"/>
                  </a:lnTo>
                  <a:lnTo>
                    <a:pt x="1497" y="1299"/>
                  </a:lnTo>
                  <a:lnTo>
                    <a:pt x="1505" y="1297"/>
                  </a:lnTo>
                  <a:lnTo>
                    <a:pt x="1511" y="1294"/>
                  </a:lnTo>
                  <a:lnTo>
                    <a:pt x="1515" y="1288"/>
                  </a:lnTo>
                  <a:lnTo>
                    <a:pt x="1519" y="1282"/>
                  </a:lnTo>
                  <a:lnTo>
                    <a:pt x="1517" y="1276"/>
                  </a:lnTo>
                  <a:lnTo>
                    <a:pt x="1515" y="1268"/>
                  </a:lnTo>
                  <a:lnTo>
                    <a:pt x="1507" y="1262"/>
                  </a:lnTo>
                  <a:lnTo>
                    <a:pt x="1507" y="1262"/>
                  </a:lnTo>
                  <a:lnTo>
                    <a:pt x="1489" y="1252"/>
                  </a:lnTo>
                  <a:lnTo>
                    <a:pt x="1467" y="1244"/>
                  </a:lnTo>
                  <a:lnTo>
                    <a:pt x="1418" y="1224"/>
                  </a:lnTo>
                  <a:lnTo>
                    <a:pt x="1347" y="1201"/>
                  </a:lnTo>
                  <a:lnTo>
                    <a:pt x="1347" y="1201"/>
                  </a:lnTo>
                  <a:lnTo>
                    <a:pt x="1343" y="1199"/>
                  </a:lnTo>
                  <a:lnTo>
                    <a:pt x="1343" y="1197"/>
                  </a:lnTo>
                  <a:lnTo>
                    <a:pt x="1345" y="1195"/>
                  </a:lnTo>
                  <a:lnTo>
                    <a:pt x="1349" y="1193"/>
                  </a:lnTo>
                  <a:lnTo>
                    <a:pt x="1349" y="1193"/>
                  </a:lnTo>
                  <a:lnTo>
                    <a:pt x="1367" y="1195"/>
                  </a:lnTo>
                  <a:lnTo>
                    <a:pt x="1388" y="1199"/>
                  </a:lnTo>
                  <a:lnTo>
                    <a:pt x="1426" y="1209"/>
                  </a:lnTo>
                  <a:lnTo>
                    <a:pt x="1426" y="1209"/>
                  </a:lnTo>
                  <a:lnTo>
                    <a:pt x="1483" y="1224"/>
                  </a:lnTo>
                  <a:lnTo>
                    <a:pt x="1483" y="1224"/>
                  </a:lnTo>
                  <a:lnTo>
                    <a:pt x="1511" y="1232"/>
                  </a:lnTo>
                  <a:lnTo>
                    <a:pt x="1527" y="1236"/>
                  </a:lnTo>
                  <a:lnTo>
                    <a:pt x="1541" y="1240"/>
                  </a:lnTo>
                  <a:lnTo>
                    <a:pt x="1541" y="1240"/>
                  </a:lnTo>
                  <a:lnTo>
                    <a:pt x="1554" y="1246"/>
                  </a:lnTo>
                  <a:lnTo>
                    <a:pt x="1568" y="1250"/>
                  </a:lnTo>
                  <a:lnTo>
                    <a:pt x="1568" y="1250"/>
                  </a:lnTo>
                  <a:lnTo>
                    <a:pt x="1576" y="1252"/>
                  </a:lnTo>
                  <a:lnTo>
                    <a:pt x="1584" y="1250"/>
                  </a:lnTo>
                  <a:lnTo>
                    <a:pt x="1590" y="1250"/>
                  </a:lnTo>
                  <a:lnTo>
                    <a:pt x="1598" y="1246"/>
                  </a:lnTo>
                  <a:lnTo>
                    <a:pt x="1598" y="1246"/>
                  </a:lnTo>
                  <a:lnTo>
                    <a:pt x="1602" y="1242"/>
                  </a:lnTo>
                  <a:lnTo>
                    <a:pt x="1606" y="1234"/>
                  </a:lnTo>
                  <a:lnTo>
                    <a:pt x="1608" y="1228"/>
                  </a:lnTo>
                  <a:lnTo>
                    <a:pt x="1608" y="1220"/>
                  </a:lnTo>
                  <a:lnTo>
                    <a:pt x="1608" y="1220"/>
                  </a:lnTo>
                  <a:lnTo>
                    <a:pt x="1604" y="1214"/>
                  </a:lnTo>
                  <a:lnTo>
                    <a:pt x="1600" y="1209"/>
                  </a:lnTo>
                  <a:lnTo>
                    <a:pt x="1586" y="1203"/>
                  </a:lnTo>
                  <a:lnTo>
                    <a:pt x="1586" y="1203"/>
                  </a:lnTo>
                  <a:lnTo>
                    <a:pt x="1554" y="1189"/>
                  </a:lnTo>
                  <a:lnTo>
                    <a:pt x="1521" y="1177"/>
                  </a:lnTo>
                  <a:lnTo>
                    <a:pt x="1454" y="1155"/>
                  </a:lnTo>
                  <a:lnTo>
                    <a:pt x="1454" y="1155"/>
                  </a:lnTo>
                  <a:lnTo>
                    <a:pt x="1424" y="1145"/>
                  </a:lnTo>
                  <a:lnTo>
                    <a:pt x="1396" y="1135"/>
                  </a:lnTo>
                  <a:lnTo>
                    <a:pt x="1396" y="1135"/>
                  </a:lnTo>
                  <a:lnTo>
                    <a:pt x="1380" y="1129"/>
                  </a:lnTo>
                  <a:lnTo>
                    <a:pt x="1373" y="1125"/>
                  </a:lnTo>
                  <a:lnTo>
                    <a:pt x="1369" y="1120"/>
                  </a:lnTo>
                  <a:lnTo>
                    <a:pt x="1369" y="1120"/>
                  </a:lnTo>
                  <a:lnTo>
                    <a:pt x="1367" y="1118"/>
                  </a:lnTo>
                  <a:lnTo>
                    <a:pt x="1367" y="1116"/>
                  </a:lnTo>
                  <a:lnTo>
                    <a:pt x="1367" y="1116"/>
                  </a:lnTo>
                  <a:lnTo>
                    <a:pt x="1371" y="1114"/>
                  </a:lnTo>
                  <a:lnTo>
                    <a:pt x="1376" y="1114"/>
                  </a:lnTo>
                  <a:lnTo>
                    <a:pt x="1396" y="1116"/>
                  </a:lnTo>
                  <a:lnTo>
                    <a:pt x="1426" y="1123"/>
                  </a:lnTo>
                  <a:lnTo>
                    <a:pt x="1426" y="1123"/>
                  </a:lnTo>
                  <a:lnTo>
                    <a:pt x="1533" y="1153"/>
                  </a:lnTo>
                  <a:lnTo>
                    <a:pt x="1533" y="1153"/>
                  </a:lnTo>
                  <a:lnTo>
                    <a:pt x="1554" y="1161"/>
                  </a:lnTo>
                  <a:lnTo>
                    <a:pt x="1578" y="1165"/>
                  </a:lnTo>
                  <a:lnTo>
                    <a:pt x="1600" y="1169"/>
                  </a:lnTo>
                  <a:lnTo>
                    <a:pt x="1612" y="1169"/>
                  </a:lnTo>
                  <a:lnTo>
                    <a:pt x="1624" y="1169"/>
                  </a:lnTo>
                  <a:lnTo>
                    <a:pt x="1624" y="1169"/>
                  </a:lnTo>
                  <a:lnTo>
                    <a:pt x="1630" y="1167"/>
                  </a:lnTo>
                  <a:lnTo>
                    <a:pt x="1636" y="1165"/>
                  </a:lnTo>
                  <a:lnTo>
                    <a:pt x="1640" y="1161"/>
                  </a:lnTo>
                  <a:lnTo>
                    <a:pt x="1643" y="1155"/>
                  </a:lnTo>
                  <a:lnTo>
                    <a:pt x="1643" y="1155"/>
                  </a:lnTo>
                  <a:lnTo>
                    <a:pt x="1643" y="1151"/>
                  </a:lnTo>
                  <a:lnTo>
                    <a:pt x="1641" y="1145"/>
                  </a:lnTo>
                  <a:lnTo>
                    <a:pt x="1636" y="1137"/>
                  </a:lnTo>
                  <a:lnTo>
                    <a:pt x="1636" y="1137"/>
                  </a:lnTo>
                  <a:lnTo>
                    <a:pt x="1626" y="1125"/>
                  </a:lnTo>
                  <a:lnTo>
                    <a:pt x="1612" y="1120"/>
                  </a:lnTo>
                  <a:lnTo>
                    <a:pt x="1598" y="1114"/>
                  </a:lnTo>
                  <a:lnTo>
                    <a:pt x="1584" y="1108"/>
                  </a:lnTo>
                  <a:lnTo>
                    <a:pt x="1584" y="1108"/>
                  </a:lnTo>
                  <a:lnTo>
                    <a:pt x="1533" y="1092"/>
                  </a:lnTo>
                  <a:lnTo>
                    <a:pt x="1533" y="1092"/>
                  </a:lnTo>
                  <a:lnTo>
                    <a:pt x="1481" y="1076"/>
                  </a:lnTo>
                  <a:lnTo>
                    <a:pt x="1428" y="1060"/>
                  </a:lnTo>
                  <a:lnTo>
                    <a:pt x="1428" y="1060"/>
                  </a:lnTo>
                  <a:lnTo>
                    <a:pt x="1402" y="1050"/>
                  </a:lnTo>
                  <a:lnTo>
                    <a:pt x="1390" y="1044"/>
                  </a:lnTo>
                  <a:lnTo>
                    <a:pt x="1386" y="1038"/>
                  </a:lnTo>
                  <a:lnTo>
                    <a:pt x="1384" y="1035"/>
                  </a:lnTo>
                  <a:lnTo>
                    <a:pt x="1384" y="1035"/>
                  </a:lnTo>
                  <a:lnTo>
                    <a:pt x="1388" y="1033"/>
                  </a:lnTo>
                  <a:lnTo>
                    <a:pt x="1396" y="1031"/>
                  </a:lnTo>
                  <a:lnTo>
                    <a:pt x="1418" y="1033"/>
                  </a:lnTo>
                  <a:lnTo>
                    <a:pt x="1456" y="1038"/>
                  </a:lnTo>
                  <a:lnTo>
                    <a:pt x="1456" y="1038"/>
                  </a:lnTo>
                  <a:lnTo>
                    <a:pt x="1513" y="1050"/>
                  </a:lnTo>
                  <a:lnTo>
                    <a:pt x="1572" y="1060"/>
                  </a:lnTo>
                  <a:lnTo>
                    <a:pt x="1572" y="1060"/>
                  </a:lnTo>
                  <a:lnTo>
                    <a:pt x="1592" y="1064"/>
                  </a:lnTo>
                  <a:lnTo>
                    <a:pt x="1614" y="1062"/>
                  </a:lnTo>
                  <a:lnTo>
                    <a:pt x="1614" y="1062"/>
                  </a:lnTo>
                  <a:lnTo>
                    <a:pt x="1622" y="1062"/>
                  </a:lnTo>
                  <a:lnTo>
                    <a:pt x="1630" y="1058"/>
                  </a:lnTo>
                  <a:lnTo>
                    <a:pt x="1630" y="1058"/>
                  </a:lnTo>
                  <a:lnTo>
                    <a:pt x="1638" y="1054"/>
                  </a:lnTo>
                  <a:lnTo>
                    <a:pt x="1641" y="1046"/>
                  </a:lnTo>
                  <a:lnTo>
                    <a:pt x="1641" y="1046"/>
                  </a:lnTo>
                  <a:lnTo>
                    <a:pt x="1640" y="1038"/>
                  </a:lnTo>
                  <a:lnTo>
                    <a:pt x="1636" y="1031"/>
                  </a:lnTo>
                  <a:lnTo>
                    <a:pt x="1636" y="1031"/>
                  </a:lnTo>
                  <a:lnTo>
                    <a:pt x="1630" y="1025"/>
                  </a:lnTo>
                  <a:lnTo>
                    <a:pt x="1622" y="1021"/>
                  </a:lnTo>
                  <a:lnTo>
                    <a:pt x="1622" y="1021"/>
                  </a:lnTo>
                  <a:lnTo>
                    <a:pt x="1608" y="1015"/>
                  </a:lnTo>
                  <a:lnTo>
                    <a:pt x="1594" y="1009"/>
                  </a:lnTo>
                  <a:lnTo>
                    <a:pt x="1562" y="1001"/>
                  </a:lnTo>
                  <a:lnTo>
                    <a:pt x="1533" y="995"/>
                  </a:lnTo>
                  <a:lnTo>
                    <a:pt x="1503" y="987"/>
                  </a:lnTo>
                  <a:lnTo>
                    <a:pt x="1503" y="987"/>
                  </a:lnTo>
                  <a:lnTo>
                    <a:pt x="1410" y="963"/>
                  </a:lnTo>
                  <a:lnTo>
                    <a:pt x="1359" y="949"/>
                  </a:lnTo>
                  <a:lnTo>
                    <a:pt x="1339" y="942"/>
                  </a:lnTo>
                  <a:lnTo>
                    <a:pt x="1327" y="936"/>
                  </a:lnTo>
                  <a:lnTo>
                    <a:pt x="1327" y="936"/>
                  </a:lnTo>
                  <a:lnTo>
                    <a:pt x="1329" y="934"/>
                  </a:lnTo>
                  <a:lnTo>
                    <a:pt x="1333" y="930"/>
                  </a:lnTo>
                  <a:lnTo>
                    <a:pt x="1347" y="918"/>
                  </a:lnTo>
                  <a:lnTo>
                    <a:pt x="1371" y="902"/>
                  </a:lnTo>
                  <a:lnTo>
                    <a:pt x="1396" y="880"/>
                  </a:lnTo>
                  <a:lnTo>
                    <a:pt x="1422" y="857"/>
                  </a:lnTo>
                  <a:lnTo>
                    <a:pt x="1432" y="845"/>
                  </a:lnTo>
                  <a:lnTo>
                    <a:pt x="1442" y="831"/>
                  </a:lnTo>
                  <a:lnTo>
                    <a:pt x="1450" y="819"/>
                  </a:lnTo>
                  <a:lnTo>
                    <a:pt x="1456" y="805"/>
                  </a:lnTo>
                  <a:lnTo>
                    <a:pt x="1458" y="793"/>
                  </a:lnTo>
                  <a:lnTo>
                    <a:pt x="1456" y="781"/>
                  </a:lnTo>
                  <a:lnTo>
                    <a:pt x="1456" y="781"/>
                  </a:lnTo>
                  <a:lnTo>
                    <a:pt x="1454" y="777"/>
                  </a:lnTo>
                  <a:lnTo>
                    <a:pt x="1448" y="776"/>
                  </a:lnTo>
                  <a:lnTo>
                    <a:pt x="1444" y="776"/>
                  </a:lnTo>
                  <a:lnTo>
                    <a:pt x="1436" y="776"/>
                  </a:lnTo>
                  <a:lnTo>
                    <a:pt x="1418" y="783"/>
                  </a:lnTo>
                  <a:lnTo>
                    <a:pt x="1396" y="795"/>
                  </a:lnTo>
                  <a:lnTo>
                    <a:pt x="1341" y="829"/>
                  </a:lnTo>
                  <a:lnTo>
                    <a:pt x="1309" y="847"/>
                  </a:lnTo>
                  <a:lnTo>
                    <a:pt x="1278" y="864"/>
                  </a:lnTo>
                  <a:lnTo>
                    <a:pt x="1278" y="864"/>
                  </a:lnTo>
                  <a:lnTo>
                    <a:pt x="1222" y="890"/>
                  </a:lnTo>
                  <a:lnTo>
                    <a:pt x="1183" y="906"/>
                  </a:lnTo>
                  <a:lnTo>
                    <a:pt x="1165" y="916"/>
                  </a:lnTo>
                  <a:lnTo>
                    <a:pt x="1145" y="926"/>
                  </a:lnTo>
                  <a:lnTo>
                    <a:pt x="1121" y="942"/>
                  </a:lnTo>
                  <a:lnTo>
                    <a:pt x="1090" y="961"/>
                  </a:lnTo>
                  <a:lnTo>
                    <a:pt x="1090" y="961"/>
                  </a:lnTo>
                  <a:lnTo>
                    <a:pt x="1076" y="963"/>
                  </a:lnTo>
                  <a:lnTo>
                    <a:pt x="1054" y="965"/>
                  </a:lnTo>
                  <a:lnTo>
                    <a:pt x="993" y="963"/>
                  </a:lnTo>
                  <a:lnTo>
                    <a:pt x="914" y="959"/>
                  </a:lnTo>
                  <a:lnTo>
                    <a:pt x="825" y="951"/>
                  </a:lnTo>
                  <a:lnTo>
                    <a:pt x="649" y="934"/>
                  </a:lnTo>
                  <a:lnTo>
                    <a:pt x="526" y="920"/>
                  </a:lnTo>
                  <a:lnTo>
                    <a:pt x="526" y="920"/>
                  </a:lnTo>
                  <a:lnTo>
                    <a:pt x="451" y="912"/>
                  </a:lnTo>
                  <a:lnTo>
                    <a:pt x="398" y="910"/>
                  </a:lnTo>
                  <a:lnTo>
                    <a:pt x="368" y="910"/>
                  </a:lnTo>
                  <a:lnTo>
                    <a:pt x="358" y="910"/>
                  </a:lnTo>
                  <a:lnTo>
                    <a:pt x="358" y="910"/>
                  </a:lnTo>
                  <a:lnTo>
                    <a:pt x="350" y="878"/>
                  </a:lnTo>
                  <a:lnTo>
                    <a:pt x="330" y="797"/>
                  </a:lnTo>
                  <a:lnTo>
                    <a:pt x="318" y="744"/>
                  </a:lnTo>
                  <a:lnTo>
                    <a:pt x="309" y="687"/>
                  </a:lnTo>
                  <a:lnTo>
                    <a:pt x="301" y="627"/>
                  </a:lnTo>
                  <a:lnTo>
                    <a:pt x="295" y="570"/>
                  </a:lnTo>
                  <a:lnTo>
                    <a:pt x="295" y="570"/>
                  </a:lnTo>
                  <a:lnTo>
                    <a:pt x="283" y="437"/>
                  </a:lnTo>
                  <a:lnTo>
                    <a:pt x="277" y="376"/>
                  </a:lnTo>
                  <a:lnTo>
                    <a:pt x="269" y="317"/>
                  </a:lnTo>
                  <a:lnTo>
                    <a:pt x="259" y="261"/>
                  </a:lnTo>
                  <a:lnTo>
                    <a:pt x="247" y="210"/>
                  </a:lnTo>
                  <a:lnTo>
                    <a:pt x="235" y="163"/>
                  </a:lnTo>
                  <a:lnTo>
                    <a:pt x="224" y="121"/>
                  </a:lnTo>
                  <a:lnTo>
                    <a:pt x="208" y="84"/>
                  </a:lnTo>
                  <a:lnTo>
                    <a:pt x="192" y="54"/>
                  </a:lnTo>
                  <a:lnTo>
                    <a:pt x="182" y="40"/>
                  </a:lnTo>
                  <a:lnTo>
                    <a:pt x="174" y="28"/>
                  </a:lnTo>
                  <a:lnTo>
                    <a:pt x="164" y="18"/>
                  </a:lnTo>
                  <a:lnTo>
                    <a:pt x="154" y="12"/>
                  </a:lnTo>
                  <a:lnTo>
                    <a:pt x="142" y="6"/>
                  </a:lnTo>
                  <a:lnTo>
                    <a:pt x="133" y="2"/>
                  </a:lnTo>
                  <a:lnTo>
                    <a:pt x="121" y="0"/>
                  </a:lnTo>
                  <a:lnTo>
                    <a:pt x="109" y="0"/>
                  </a:lnTo>
                  <a:lnTo>
                    <a:pt x="97" y="2"/>
                  </a:lnTo>
                  <a:lnTo>
                    <a:pt x="83" y="6"/>
                  </a:lnTo>
                  <a:lnTo>
                    <a:pt x="71" y="12"/>
                  </a:lnTo>
                  <a:lnTo>
                    <a:pt x="57" y="22"/>
                  </a:lnTo>
                  <a:lnTo>
                    <a:pt x="57" y="22"/>
                  </a:lnTo>
                  <a:close/>
                </a:path>
              </a:pathLst>
            </a:custGeom>
            <a:solidFill>
              <a:srgbClr val="FBD3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43" name="Freeform 35"/>
            <p:cNvSpPr/>
            <p:nvPr/>
          </p:nvSpPr>
          <p:spPr bwMode="auto">
            <a:xfrm>
              <a:off x="3843338" y="4586288"/>
              <a:ext cx="2260600" cy="563563"/>
            </a:xfrm>
            <a:custGeom>
              <a:avLst/>
              <a:gdLst>
                <a:gd name="T0" fmla="*/ 0 w 1424"/>
                <a:gd name="T1" fmla="*/ 19 h 355"/>
                <a:gd name="T2" fmla="*/ 18 w 1424"/>
                <a:gd name="T3" fmla="*/ 110 h 355"/>
                <a:gd name="T4" fmla="*/ 26 w 1424"/>
                <a:gd name="T5" fmla="*/ 138 h 355"/>
                <a:gd name="T6" fmla="*/ 34 w 1424"/>
                <a:gd name="T7" fmla="*/ 152 h 355"/>
                <a:gd name="T8" fmla="*/ 48 w 1424"/>
                <a:gd name="T9" fmla="*/ 162 h 355"/>
                <a:gd name="T10" fmla="*/ 57 w 1424"/>
                <a:gd name="T11" fmla="*/ 166 h 355"/>
                <a:gd name="T12" fmla="*/ 93 w 1424"/>
                <a:gd name="T13" fmla="*/ 172 h 355"/>
                <a:gd name="T14" fmla="*/ 142 w 1424"/>
                <a:gd name="T15" fmla="*/ 179 h 355"/>
                <a:gd name="T16" fmla="*/ 162 w 1424"/>
                <a:gd name="T17" fmla="*/ 183 h 355"/>
                <a:gd name="T18" fmla="*/ 291 w 1424"/>
                <a:gd name="T19" fmla="*/ 193 h 355"/>
                <a:gd name="T20" fmla="*/ 831 w 1424"/>
                <a:gd name="T21" fmla="*/ 219 h 355"/>
                <a:gd name="T22" fmla="*/ 969 w 1424"/>
                <a:gd name="T23" fmla="*/ 229 h 355"/>
                <a:gd name="T24" fmla="*/ 1024 w 1424"/>
                <a:gd name="T25" fmla="*/ 245 h 355"/>
                <a:gd name="T26" fmla="*/ 1195 w 1424"/>
                <a:gd name="T27" fmla="*/ 298 h 355"/>
                <a:gd name="T28" fmla="*/ 1254 w 1424"/>
                <a:gd name="T29" fmla="*/ 316 h 355"/>
                <a:gd name="T30" fmla="*/ 1284 w 1424"/>
                <a:gd name="T31" fmla="*/ 322 h 355"/>
                <a:gd name="T32" fmla="*/ 1402 w 1424"/>
                <a:gd name="T33" fmla="*/ 355 h 355"/>
                <a:gd name="T34" fmla="*/ 1408 w 1424"/>
                <a:gd name="T35" fmla="*/ 355 h 355"/>
                <a:gd name="T36" fmla="*/ 1418 w 1424"/>
                <a:gd name="T37" fmla="*/ 351 h 355"/>
                <a:gd name="T38" fmla="*/ 1424 w 1424"/>
                <a:gd name="T39" fmla="*/ 348 h 355"/>
                <a:gd name="T40" fmla="*/ 1406 w 1424"/>
                <a:gd name="T41" fmla="*/ 346 h 355"/>
                <a:gd name="T42" fmla="*/ 1347 w 1424"/>
                <a:gd name="T43" fmla="*/ 332 h 355"/>
                <a:gd name="T44" fmla="*/ 1264 w 1424"/>
                <a:gd name="T45" fmla="*/ 306 h 355"/>
                <a:gd name="T46" fmla="*/ 1121 w 1424"/>
                <a:gd name="T47" fmla="*/ 255 h 355"/>
                <a:gd name="T48" fmla="*/ 1021 w 1424"/>
                <a:gd name="T49" fmla="*/ 217 h 355"/>
                <a:gd name="T50" fmla="*/ 239 w 1424"/>
                <a:gd name="T51" fmla="*/ 146 h 355"/>
                <a:gd name="T52" fmla="*/ 81 w 1424"/>
                <a:gd name="T53" fmla="*/ 128 h 355"/>
                <a:gd name="T54" fmla="*/ 77 w 1424"/>
                <a:gd name="T55" fmla="*/ 126 h 355"/>
                <a:gd name="T56" fmla="*/ 63 w 1424"/>
                <a:gd name="T57" fmla="*/ 104 h 355"/>
                <a:gd name="T58" fmla="*/ 48 w 1424"/>
                <a:gd name="T59" fmla="*/ 61 h 355"/>
                <a:gd name="T60" fmla="*/ 34 w 1424"/>
                <a:gd name="T61" fmla="*/ 4 h 355"/>
                <a:gd name="T62" fmla="*/ 32 w 1424"/>
                <a:gd name="T63" fmla="*/ 0 h 355"/>
                <a:gd name="T64" fmla="*/ 0 w 1424"/>
                <a:gd name="T65" fmla="*/ 1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4" h="355">
                  <a:moveTo>
                    <a:pt x="0" y="19"/>
                  </a:moveTo>
                  <a:lnTo>
                    <a:pt x="0" y="19"/>
                  </a:lnTo>
                  <a:lnTo>
                    <a:pt x="18" y="110"/>
                  </a:lnTo>
                  <a:lnTo>
                    <a:pt x="18" y="110"/>
                  </a:lnTo>
                  <a:lnTo>
                    <a:pt x="22" y="124"/>
                  </a:lnTo>
                  <a:lnTo>
                    <a:pt x="26" y="138"/>
                  </a:lnTo>
                  <a:lnTo>
                    <a:pt x="30" y="146"/>
                  </a:lnTo>
                  <a:lnTo>
                    <a:pt x="34" y="152"/>
                  </a:lnTo>
                  <a:lnTo>
                    <a:pt x="40" y="158"/>
                  </a:lnTo>
                  <a:lnTo>
                    <a:pt x="48" y="162"/>
                  </a:lnTo>
                  <a:lnTo>
                    <a:pt x="48" y="162"/>
                  </a:lnTo>
                  <a:lnTo>
                    <a:pt x="57" y="166"/>
                  </a:lnTo>
                  <a:lnTo>
                    <a:pt x="67" y="168"/>
                  </a:lnTo>
                  <a:lnTo>
                    <a:pt x="93" y="172"/>
                  </a:lnTo>
                  <a:lnTo>
                    <a:pt x="119" y="176"/>
                  </a:lnTo>
                  <a:lnTo>
                    <a:pt x="142" y="179"/>
                  </a:lnTo>
                  <a:lnTo>
                    <a:pt x="142" y="179"/>
                  </a:lnTo>
                  <a:lnTo>
                    <a:pt x="162" y="183"/>
                  </a:lnTo>
                  <a:lnTo>
                    <a:pt x="194" y="185"/>
                  </a:lnTo>
                  <a:lnTo>
                    <a:pt x="291" y="193"/>
                  </a:lnTo>
                  <a:lnTo>
                    <a:pt x="564" y="207"/>
                  </a:lnTo>
                  <a:lnTo>
                    <a:pt x="831" y="219"/>
                  </a:lnTo>
                  <a:lnTo>
                    <a:pt x="926" y="225"/>
                  </a:lnTo>
                  <a:lnTo>
                    <a:pt x="969" y="229"/>
                  </a:lnTo>
                  <a:lnTo>
                    <a:pt x="969" y="229"/>
                  </a:lnTo>
                  <a:lnTo>
                    <a:pt x="1024" y="245"/>
                  </a:lnTo>
                  <a:lnTo>
                    <a:pt x="1108" y="272"/>
                  </a:lnTo>
                  <a:lnTo>
                    <a:pt x="1195" y="298"/>
                  </a:lnTo>
                  <a:lnTo>
                    <a:pt x="1228" y="310"/>
                  </a:lnTo>
                  <a:lnTo>
                    <a:pt x="1254" y="316"/>
                  </a:lnTo>
                  <a:lnTo>
                    <a:pt x="1254" y="316"/>
                  </a:lnTo>
                  <a:lnTo>
                    <a:pt x="1284" y="322"/>
                  </a:lnTo>
                  <a:lnTo>
                    <a:pt x="1321" y="334"/>
                  </a:lnTo>
                  <a:lnTo>
                    <a:pt x="1402" y="355"/>
                  </a:lnTo>
                  <a:lnTo>
                    <a:pt x="1402" y="355"/>
                  </a:lnTo>
                  <a:lnTo>
                    <a:pt x="1408" y="355"/>
                  </a:lnTo>
                  <a:lnTo>
                    <a:pt x="1414" y="355"/>
                  </a:lnTo>
                  <a:lnTo>
                    <a:pt x="1418" y="351"/>
                  </a:lnTo>
                  <a:lnTo>
                    <a:pt x="1424" y="348"/>
                  </a:lnTo>
                  <a:lnTo>
                    <a:pt x="1424" y="348"/>
                  </a:lnTo>
                  <a:lnTo>
                    <a:pt x="1406" y="346"/>
                  </a:lnTo>
                  <a:lnTo>
                    <a:pt x="1406" y="346"/>
                  </a:lnTo>
                  <a:lnTo>
                    <a:pt x="1382" y="340"/>
                  </a:lnTo>
                  <a:lnTo>
                    <a:pt x="1347" y="332"/>
                  </a:lnTo>
                  <a:lnTo>
                    <a:pt x="1264" y="306"/>
                  </a:lnTo>
                  <a:lnTo>
                    <a:pt x="1264" y="306"/>
                  </a:lnTo>
                  <a:lnTo>
                    <a:pt x="1202" y="284"/>
                  </a:lnTo>
                  <a:lnTo>
                    <a:pt x="1121" y="255"/>
                  </a:lnTo>
                  <a:lnTo>
                    <a:pt x="1021" y="217"/>
                  </a:lnTo>
                  <a:lnTo>
                    <a:pt x="1021" y="217"/>
                  </a:lnTo>
                  <a:lnTo>
                    <a:pt x="562" y="176"/>
                  </a:lnTo>
                  <a:lnTo>
                    <a:pt x="239" y="146"/>
                  </a:lnTo>
                  <a:lnTo>
                    <a:pt x="131" y="136"/>
                  </a:lnTo>
                  <a:lnTo>
                    <a:pt x="81" y="128"/>
                  </a:lnTo>
                  <a:lnTo>
                    <a:pt x="81" y="128"/>
                  </a:lnTo>
                  <a:lnTo>
                    <a:pt x="77" y="126"/>
                  </a:lnTo>
                  <a:lnTo>
                    <a:pt x="71" y="120"/>
                  </a:lnTo>
                  <a:lnTo>
                    <a:pt x="63" y="104"/>
                  </a:lnTo>
                  <a:lnTo>
                    <a:pt x="55" y="85"/>
                  </a:lnTo>
                  <a:lnTo>
                    <a:pt x="48" y="61"/>
                  </a:lnTo>
                  <a:lnTo>
                    <a:pt x="38" y="17"/>
                  </a:lnTo>
                  <a:lnTo>
                    <a:pt x="34" y="4"/>
                  </a:lnTo>
                  <a:lnTo>
                    <a:pt x="32" y="0"/>
                  </a:lnTo>
                  <a:lnTo>
                    <a:pt x="32" y="0"/>
                  </a:lnTo>
                  <a:lnTo>
                    <a:pt x="18" y="9"/>
                  </a:lnTo>
                  <a:lnTo>
                    <a:pt x="0" y="19"/>
                  </a:lnTo>
                  <a:lnTo>
                    <a:pt x="0" y="19"/>
                  </a:lnTo>
                  <a:close/>
                </a:path>
              </a:pathLst>
            </a:custGeom>
            <a:solidFill>
              <a:srgbClr val="EDC3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44" name="Freeform 36"/>
            <p:cNvSpPr/>
            <p:nvPr/>
          </p:nvSpPr>
          <p:spPr bwMode="auto">
            <a:xfrm>
              <a:off x="4967288" y="1747838"/>
              <a:ext cx="125413" cy="195263"/>
            </a:xfrm>
            <a:custGeom>
              <a:avLst/>
              <a:gdLst>
                <a:gd name="T0" fmla="*/ 44 w 79"/>
                <a:gd name="T1" fmla="*/ 0 h 123"/>
                <a:gd name="T2" fmla="*/ 44 w 79"/>
                <a:gd name="T3" fmla="*/ 0 h 123"/>
                <a:gd name="T4" fmla="*/ 51 w 79"/>
                <a:gd name="T5" fmla="*/ 2 h 123"/>
                <a:gd name="T6" fmla="*/ 59 w 79"/>
                <a:gd name="T7" fmla="*/ 6 h 123"/>
                <a:gd name="T8" fmla="*/ 65 w 79"/>
                <a:gd name="T9" fmla="*/ 12 h 123"/>
                <a:gd name="T10" fmla="*/ 71 w 79"/>
                <a:gd name="T11" fmla="*/ 20 h 123"/>
                <a:gd name="T12" fmla="*/ 75 w 79"/>
                <a:gd name="T13" fmla="*/ 30 h 123"/>
                <a:gd name="T14" fmla="*/ 77 w 79"/>
                <a:gd name="T15" fmla="*/ 40 h 123"/>
                <a:gd name="T16" fmla="*/ 79 w 79"/>
                <a:gd name="T17" fmla="*/ 52 h 123"/>
                <a:gd name="T18" fmla="*/ 79 w 79"/>
                <a:gd name="T19" fmla="*/ 64 h 123"/>
                <a:gd name="T20" fmla="*/ 79 w 79"/>
                <a:gd name="T21" fmla="*/ 64 h 123"/>
                <a:gd name="T22" fmla="*/ 77 w 79"/>
                <a:gd name="T23" fmla="*/ 77 h 123"/>
                <a:gd name="T24" fmla="*/ 75 w 79"/>
                <a:gd name="T25" fmla="*/ 87 h 123"/>
                <a:gd name="T26" fmla="*/ 69 w 79"/>
                <a:gd name="T27" fmla="*/ 99 h 123"/>
                <a:gd name="T28" fmla="*/ 63 w 79"/>
                <a:gd name="T29" fmla="*/ 107 h 123"/>
                <a:gd name="T30" fmla="*/ 57 w 79"/>
                <a:gd name="T31" fmla="*/ 115 h 123"/>
                <a:gd name="T32" fmla="*/ 51 w 79"/>
                <a:gd name="T33" fmla="*/ 119 h 123"/>
                <a:gd name="T34" fmla="*/ 44 w 79"/>
                <a:gd name="T35" fmla="*/ 123 h 123"/>
                <a:gd name="T36" fmla="*/ 36 w 79"/>
                <a:gd name="T37" fmla="*/ 123 h 123"/>
                <a:gd name="T38" fmla="*/ 36 w 79"/>
                <a:gd name="T39" fmla="*/ 123 h 123"/>
                <a:gd name="T40" fmla="*/ 28 w 79"/>
                <a:gd name="T41" fmla="*/ 121 h 123"/>
                <a:gd name="T42" fmla="*/ 20 w 79"/>
                <a:gd name="T43" fmla="*/ 117 h 123"/>
                <a:gd name="T44" fmla="*/ 14 w 79"/>
                <a:gd name="T45" fmla="*/ 111 h 123"/>
                <a:gd name="T46" fmla="*/ 8 w 79"/>
                <a:gd name="T47" fmla="*/ 103 h 123"/>
                <a:gd name="T48" fmla="*/ 4 w 79"/>
                <a:gd name="T49" fmla="*/ 93 h 123"/>
                <a:gd name="T50" fmla="*/ 0 w 79"/>
                <a:gd name="T51" fmla="*/ 83 h 123"/>
                <a:gd name="T52" fmla="*/ 0 w 79"/>
                <a:gd name="T53" fmla="*/ 71 h 123"/>
                <a:gd name="T54" fmla="*/ 0 w 79"/>
                <a:gd name="T55" fmla="*/ 60 h 123"/>
                <a:gd name="T56" fmla="*/ 0 w 79"/>
                <a:gd name="T57" fmla="*/ 60 h 123"/>
                <a:gd name="T58" fmla="*/ 0 w 79"/>
                <a:gd name="T59" fmla="*/ 46 h 123"/>
                <a:gd name="T60" fmla="*/ 4 w 79"/>
                <a:gd name="T61" fmla="*/ 36 h 123"/>
                <a:gd name="T62" fmla="*/ 8 w 79"/>
                <a:gd name="T63" fmla="*/ 24 h 123"/>
                <a:gd name="T64" fmla="*/ 14 w 79"/>
                <a:gd name="T65" fmla="*/ 16 h 123"/>
                <a:gd name="T66" fmla="*/ 20 w 79"/>
                <a:gd name="T67" fmla="*/ 8 h 123"/>
                <a:gd name="T68" fmla="*/ 28 w 79"/>
                <a:gd name="T69" fmla="*/ 4 h 123"/>
                <a:gd name="T70" fmla="*/ 36 w 79"/>
                <a:gd name="T71" fmla="*/ 0 h 123"/>
                <a:gd name="T72" fmla="*/ 44 w 79"/>
                <a:gd name="T73" fmla="*/ 0 h 123"/>
                <a:gd name="T74" fmla="*/ 44 w 79"/>
                <a:gd name="T7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123">
                  <a:moveTo>
                    <a:pt x="44" y="0"/>
                  </a:moveTo>
                  <a:lnTo>
                    <a:pt x="44" y="0"/>
                  </a:lnTo>
                  <a:lnTo>
                    <a:pt x="51" y="2"/>
                  </a:lnTo>
                  <a:lnTo>
                    <a:pt x="59" y="6"/>
                  </a:lnTo>
                  <a:lnTo>
                    <a:pt x="65" y="12"/>
                  </a:lnTo>
                  <a:lnTo>
                    <a:pt x="71" y="20"/>
                  </a:lnTo>
                  <a:lnTo>
                    <a:pt x="75" y="30"/>
                  </a:lnTo>
                  <a:lnTo>
                    <a:pt x="77" y="40"/>
                  </a:lnTo>
                  <a:lnTo>
                    <a:pt x="79" y="52"/>
                  </a:lnTo>
                  <a:lnTo>
                    <a:pt x="79" y="64"/>
                  </a:lnTo>
                  <a:lnTo>
                    <a:pt x="79" y="64"/>
                  </a:lnTo>
                  <a:lnTo>
                    <a:pt x="77" y="77"/>
                  </a:lnTo>
                  <a:lnTo>
                    <a:pt x="75" y="87"/>
                  </a:lnTo>
                  <a:lnTo>
                    <a:pt x="69" y="99"/>
                  </a:lnTo>
                  <a:lnTo>
                    <a:pt x="63" y="107"/>
                  </a:lnTo>
                  <a:lnTo>
                    <a:pt x="57" y="115"/>
                  </a:lnTo>
                  <a:lnTo>
                    <a:pt x="51" y="119"/>
                  </a:lnTo>
                  <a:lnTo>
                    <a:pt x="44" y="123"/>
                  </a:lnTo>
                  <a:lnTo>
                    <a:pt x="36" y="123"/>
                  </a:lnTo>
                  <a:lnTo>
                    <a:pt x="36" y="123"/>
                  </a:lnTo>
                  <a:lnTo>
                    <a:pt x="28" y="121"/>
                  </a:lnTo>
                  <a:lnTo>
                    <a:pt x="20" y="117"/>
                  </a:lnTo>
                  <a:lnTo>
                    <a:pt x="14" y="111"/>
                  </a:lnTo>
                  <a:lnTo>
                    <a:pt x="8" y="103"/>
                  </a:lnTo>
                  <a:lnTo>
                    <a:pt x="4" y="93"/>
                  </a:lnTo>
                  <a:lnTo>
                    <a:pt x="0" y="83"/>
                  </a:lnTo>
                  <a:lnTo>
                    <a:pt x="0" y="71"/>
                  </a:lnTo>
                  <a:lnTo>
                    <a:pt x="0" y="60"/>
                  </a:lnTo>
                  <a:lnTo>
                    <a:pt x="0" y="60"/>
                  </a:lnTo>
                  <a:lnTo>
                    <a:pt x="0" y="46"/>
                  </a:lnTo>
                  <a:lnTo>
                    <a:pt x="4" y="36"/>
                  </a:lnTo>
                  <a:lnTo>
                    <a:pt x="8" y="24"/>
                  </a:lnTo>
                  <a:lnTo>
                    <a:pt x="14" y="16"/>
                  </a:lnTo>
                  <a:lnTo>
                    <a:pt x="20" y="8"/>
                  </a:lnTo>
                  <a:lnTo>
                    <a:pt x="28" y="4"/>
                  </a:lnTo>
                  <a:lnTo>
                    <a:pt x="36" y="0"/>
                  </a:lnTo>
                  <a:lnTo>
                    <a:pt x="44" y="0"/>
                  </a:lnTo>
                  <a:lnTo>
                    <a:pt x="44" y="0"/>
                  </a:lnTo>
                  <a:close/>
                </a:path>
              </a:pathLst>
            </a:custGeom>
            <a:solidFill>
              <a:srgbClr val="653C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45" name="Freeform 37"/>
            <p:cNvSpPr/>
            <p:nvPr/>
          </p:nvSpPr>
          <p:spPr bwMode="auto">
            <a:xfrm>
              <a:off x="5027613" y="1776413"/>
              <a:ext cx="46038" cy="74613"/>
            </a:xfrm>
            <a:custGeom>
              <a:avLst/>
              <a:gdLst>
                <a:gd name="T0" fmla="*/ 15 w 29"/>
                <a:gd name="T1" fmla="*/ 0 h 47"/>
                <a:gd name="T2" fmla="*/ 15 w 29"/>
                <a:gd name="T3" fmla="*/ 0 h 47"/>
                <a:gd name="T4" fmla="*/ 21 w 29"/>
                <a:gd name="T5" fmla="*/ 2 h 47"/>
                <a:gd name="T6" fmla="*/ 27 w 29"/>
                <a:gd name="T7" fmla="*/ 8 h 47"/>
                <a:gd name="T8" fmla="*/ 29 w 29"/>
                <a:gd name="T9" fmla="*/ 16 h 47"/>
                <a:gd name="T10" fmla="*/ 29 w 29"/>
                <a:gd name="T11" fmla="*/ 24 h 47"/>
                <a:gd name="T12" fmla="*/ 29 w 29"/>
                <a:gd name="T13" fmla="*/ 24 h 47"/>
                <a:gd name="T14" fmla="*/ 27 w 29"/>
                <a:gd name="T15" fmla="*/ 34 h 47"/>
                <a:gd name="T16" fmla="*/ 23 w 29"/>
                <a:gd name="T17" fmla="*/ 40 h 47"/>
                <a:gd name="T18" fmla="*/ 19 w 29"/>
                <a:gd name="T19" fmla="*/ 46 h 47"/>
                <a:gd name="T20" fmla="*/ 13 w 29"/>
                <a:gd name="T21" fmla="*/ 47 h 47"/>
                <a:gd name="T22" fmla="*/ 13 w 29"/>
                <a:gd name="T23" fmla="*/ 47 h 47"/>
                <a:gd name="T24" fmla="*/ 8 w 29"/>
                <a:gd name="T25" fmla="*/ 44 h 47"/>
                <a:gd name="T26" fmla="*/ 4 w 29"/>
                <a:gd name="T27" fmla="*/ 40 h 47"/>
                <a:gd name="T28" fmla="*/ 0 w 29"/>
                <a:gd name="T29" fmla="*/ 32 h 47"/>
                <a:gd name="T30" fmla="*/ 0 w 29"/>
                <a:gd name="T31" fmla="*/ 22 h 47"/>
                <a:gd name="T32" fmla="*/ 0 w 29"/>
                <a:gd name="T33" fmla="*/ 22 h 47"/>
                <a:gd name="T34" fmla="*/ 2 w 29"/>
                <a:gd name="T35" fmla="*/ 14 h 47"/>
                <a:gd name="T36" fmla="*/ 6 w 29"/>
                <a:gd name="T37" fmla="*/ 6 h 47"/>
                <a:gd name="T38" fmla="*/ 10 w 29"/>
                <a:gd name="T39" fmla="*/ 2 h 47"/>
                <a:gd name="T40" fmla="*/ 15 w 29"/>
                <a:gd name="T41" fmla="*/ 0 h 47"/>
                <a:gd name="T42" fmla="*/ 15 w 29"/>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7">
                  <a:moveTo>
                    <a:pt x="15" y="0"/>
                  </a:moveTo>
                  <a:lnTo>
                    <a:pt x="15" y="0"/>
                  </a:lnTo>
                  <a:lnTo>
                    <a:pt x="21" y="2"/>
                  </a:lnTo>
                  <a:lnTo>
                    <a:pt x="27" y="8"/>
                  </a:lnTo>
                  <a:lnTo>
                    <a:pt x="29" y="16"/>
                  </a:lnTo>
                  <a:lnTo>
                    <a:pt x="29" y="24"/>
                  </a:lnTo>
                  <a:lnTo>
                    <a:pt x="29" y="24"/>
                  </a:lnTo>
                  <a:lnTo>
                    <a:pt x="27" y="34"/>
                  </a:lnTo>
                  <a:lnTo>
                    <a:pt x="23" y="40"/>
                  </a:lnTo>
                  <a:lnTo>
                    <a:pt x="19" y="46"/>
                  </a:lnTo>
                  <a:lnTo>
                    <a:pt x="13" y="47"/>
                  </a:lnTo>
                  <a:lnTo>
                    <a:pt x="13" y="47"/>
                  </a:lnTo>
                  <a:lnTo>
                    <a:pt x="8" y="44"/>
                  </a:lnTo>
                  <a:lnTo>
                    <a:pt x="4" y="40"/>
                  </a:lnTo>
                  <a:lnTo>
                    <a:pt x="0" y="32"/>
                  </a:lnTo>
                  <a:lnTo>
                    <a:pt x="0" y="22"/>
                  </a:lnTo>
                  <a:lnTo>
                    <a:pt x="0" y="22"/>
                  </a:lnTo>
                  <a:lnTo>
                    <a:pt x="2" y="14"/>
                  </a:lnTo>
                  <a:lnTo>
                    <a:pt x="6" y="6"/>
                  </a:lnTo>
                  <a:lnTo>
                    <a:pt x="10" y="2"/>
                  </a:lnTo>
                  <a:lnTo>
                    <a:pt x="15" y="0"/>
                  </a:ln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46" name="Freeform 38"/>
            <p:cNvSpPr/>
            <p:nvPr/>
          </p:nvSpPr>
          <p:spPr bwMode="auto">
            <a:xfrm>
              <a:off x="5468938" y="1695450"/>
              <a:ext cx="130175" cy="193675"/>
            </a:xfrm>
            <a:custGeom>
              <a:avLst/>
              <a:gdLst>
                <a:gd name="T0" fmla="*/ 46 w 82"/>
                <a:gd name="T1" fmla="*/ 0 h 122"/>
                <a:gd name="T2" fmla="*/ 46 w 82"/>
                <a:gd name="T3" fmla="*/ 0 h 122"/>
                <a:gd name="T4" fmla="*/ 54 w 82"/>
                <a:gd name="T5" fmla="*/ 2 h 122"/>
                <a:gd name="T6" fmla="*/ 60 w 82"/>
                <a:gd name="T7" fmla="*/ 6 h 122"/>
                <a:gd name="T8" fmla="*/ 68 w 82"/>
                <a:gd name="T9" fmla="*/ 12 h 122"/>
                <a:gd name="T10" fmla="*/ 72 w 82"/>
                <a:gd name="T11" fmla="*/ 19 h 122"/>
                <a:gd name="T12" fmla="*/ 76 w 82"/>
                <a:gd name="T13" fmla="*/ 29 h 122"/>
                <a:gd name="T14" fmla="*/ 80 w 82"/>
                <a:gd name="T15" fmla="*/ 39 h 122"/>
                <a:gd name="T16" fmla="*/ 82 w 82"/>
                <a:gd name="T17" fmla="*/ 51 h 122"/>
                <a:gd name="T18" fmla="*/ 82 w 82"/>
                <a:gd name="T19" fmla="*/ 63 h 122"/>
                <a:gd name="T20" fmla="*/ 82 w 82"/>
                <a:gd name="T21" fmla="*/ 63 h 122"/>
                <a:gd name="T22" fmla="*/ 80 w 82"/>
                <a:gd name="T23" fmla="*/ 77 h 122"/>
                <a:gd name="T24" fmla="*/ 76 w 82"/>
                <a:gd name="T25" fmla="*/ 87 h 122"/>
                <a:gd name="T26" fmla="*/ 72 w 82"/>
                <a:gd name="T27" fmla="*/ 98 h 122"/>
                <a:gd name="T28" fmla="*/ 66 w 82"/>
                <a:gd name="T29" fmla="*/ 106 h 122"/>
                <a:gd name="T30" fmla="*/ 60 w 82"/>
                <a:gd name="T31" fmla="*/ 114 h 122"/>
                <a:gd name="T32" fmla="*/ 52 w 82"/>
                <a:gd name="T33" fmla="*/ 118 h 122"/>
                <a:gd name="T34" fmla="*/ 44 w 82"/>
                <a:gd name="T35" fmla="*/ 122 h 122"/>
                <a:gd name="T36" fmla="*/ 36 w 82"/>
                <a:gd name="T37" fmla="*/ 122 h 122"/>
                <a:gd name="T38" fmla="*/ 36 w 82"/>
                <a:gd name="T39" fmla="*/ 122 h 122"/>
                <a:gd name="T40" fmla="*/ 28 w 82"/>
                <a:gd name="T41" fmla="*/ 120 h 122"/>
                <a:gd name="T42" fmla="*/ 22 w 82"/>
                <a:gd name="T43" fmla="*/ 116 h 122"/>
                <a:gd name="T44" fmla="*/ 14 w 82"/>
                <a:gd name="T45" fmla="*/ 110 h 122"/>
                <a:gd name="T46" fmla="*/ 10 w 82"/>
                <a:gd name="T47" fmla="*/ 102 h 122"/>
                <a:gd name="T48" fmla="*/ 4 w 82"/>
                <a:gd name="T49" fmla="*/ 93 h 122"/>
                <a:gd name="T50" fmla="*/ 2 w 82"/>
                <a:gd name="T51" fmla="*/ 83 h 122"/>
                <a:gd name="T52" fmla="*/ 0 w 82"/>
                <a:gd name="T53" fmla="*/ 71 h 122"/>
                <a:gd name="T54" fmla="*/ 0 w 82"/>
                <a:gd name="T55" fmla="*/ 59 h 122"/>
                <a:gd name="T56" fmla="*/ 0 w 82"/>
                <a:gd name="T57" fmla="*/ 59 h 122"/>
                <a:gd name="T58" fmla="*/ 2 w 82"/>
                <a:gd name="T59" fmla="*/ 45 h 122"/>
                <a:gd name="T60" fmla="*/ 6 w 82"/>
                <a:gd name="T61" fmla="*/ 35 h 122"/>
                <a:gd name="T62" fmla="*/ 10 w 82"/>
                <a:gd name="T63" fmla="*/ 23 h 122"/>
                <a:gd name="T64" fmla="*/ 16 w 82"/>
                <a:gd name="T65" fmla="*/ 15 h 122"/>
                <a:gd name="T66" fmla="*/ 22 w 82"/>
                <a:gd name="T67" fmla="*/ 8 h 122"/>
                <a:gd name="T68" fmla="*/ 30 w 82"/>
                <a:gd name="T69" fmla="*/ 4 h 122"/>
                <a:gd name="T70" fmla="*/ 36 w 82"/>
                <a:gd name="T71" fmla="*/ 0 h 122"/>
                <a:gd name="T72" fmla="*/ 46 w 82"/>
                <a:gd name="T73" fmla="*/ 0 h 122"/>
                <a:gd name="T74" fmla="*/ 46 w 82"/>
                <a:gd name="T7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122">
                  <a:moveTo>
                    <a:pt x="46" y="0"/>
                  </a:moveTo>
                  <a:lnTo>
                    <a:pt x="46" y="0"/>
                  </a:lnTo>
                  <a:lnTo>
                    <a:pt x="54" y="2"/>
                  </a:lnTo>
                  <a:lnTo>
                    <a:pt x="60" y="6"/>
                  </a:lnTo>
                  <a:lnTo>
                    <a:pt x="68" y="12"/>
                  </a:lnTo>
                  <a:lnTo>
                    <a:pt x="72" y="19"/>
                  </a:lnTo>
                  <a:lnTo>
                    <a:pt x="76" y="29"/>
                  </a:lnTo>
                  <a:lnTo>
                    <a:pt x="80" y="39"/>
                  </a:lnTo>
                  <a:lnTo>
                    <a:pt x="82" y="51"/>
                  </a:lnTo>
                  <a:lnTo>
                    <a:pt x="82" y="63"/>
                  </a:lnTo>
                  <a:lnTo>
                    <a:pt x="82" y="63"/>
                  </a:lnTo>
                  <a:lnTo>
                    <a:pt x="80" y="77"/>
                  </a:lnTo>
                  <a:lnTo>
                    <a:pt x="76" y="87"/>
                  </a:lnTo>
                  <a:lnTo>
                    <a:pt x="72" y="98"/>
                  </a:lnTo>
                  <a:lnTo>
                    <a:pt x="66" y="106"/>
                  </a:lnTo>
                  <a:lnTo>
                    <a:pt x="60" y="114"/>
                  </a:lnTo>
                  <a:lnTo>
                    <a:pt x="52" y="118"/>
                  </a:lnTo>
                  <a:lnTo>
                    <a:pt x="44" y="122"/>
                  </a:lnTo>
                  <a:lnTo>
                    <a:pt x="36" y="122"/>
                  </a:lnTo>
                  <a:lnTo>
                    <a:pt x="36" y="122"/>
                  </a:lnTo>
                  <a:lnTo>
                    <a:pt x="28" y="120"/>
                  </a:lnTo>
                  <a:lnTo>
                    <a:pt x="22" y="116"/>
                  </a:lnTo>
                  <a:lnTo>
                    <a:pt x="14" y="110"/>
                  </a:lnTo>
                  <a:lnTo>
                    <a:pt x="10" y="102"/>
                  </a:lnTo>
                  <a:lnTo>
                    <a:pt x="4" y="93"/>
                  </a:lnTo>
                  <a:lnTo>
                    <a:pt x="2" y="83"/>
                  </a:lnTo>
                  <a:lnTo>
                    <a:pt x="0" y="71"/>
                  </a:lnTo>
                  <a:lnTo>
                    <a:pt x="0" y="59"/>
                  </a:lnTo>
                  <a:lnTo>
                    <a:pt x="0" y="59"/>
                  </a:lnTo>
                  <a:lnTo>
                    <a:pt x="2" y="45"/>
                  </a:lnTo>
                  <a:lnTo>
                    <a:pt x="6" y="35"/>
                  </a:lnTo>
                  <a:lnTo>
                    <a:pt x="10" y="23"/>
                  </a:lnTo>
                  <a:lnTo>
                    <a:pt x="16" y="15"/>
                  </a:lnTo>
                  <a:lnTo>
                    <a:pt x="22" y="8"/>
                  </a:lnTo>
                  <a:lnTo>
                    <a:pt x="30" y="4"/>
                  </a:lnTo>
                  <a:lnTo>
                    <a:pt x="36" y="0"/>
                  </a:lnTo>
                  <a:lnTo>
                    <a:pt x="46" y="0"/>
                  </a:lnTo>
                  <a:lnTo>
                    <a:pt x="46" y="0"/>
                  </a:lnTo>
                  <a:close/>
                </a:path>
              </a:pathLst>
            </a:custGeom>
            <a:solidFill>
              <a:srgbClr val="653C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47" name="Freeform 39"/>
            <p:cNvSpPr/>
            <p:nvPr/>
          </p:nvSpPr>
          <p:spPr bwMode="auto">
            <a:xfrm>
              <a:off x="5532438" y="1722438"/>
              <a:ext cx="47625" cy="76200"/>
            </a:xfrm>
            <a:custGeom>
              <a:avLst/>
              <a:gdLst>
                <a:gd name="T0" fmla="*/ 16 w 30"/>
                <a:gd name="T1" fmla="*/ 0 h 48"/>
                <a:gd name="T2" fmla="*/ 16 w 30"/>
                <a:gd name="T3" fmla="*/ 0 h 48"/>
                <a:gd name="T4" fmla="*/ 22 w 30"/>
                <a:gd name="T5" fmla="*/ 2 h 48"/>
                <a:gd name="T6" fmla="*/ 26 w 30"/>
                <a:gd name="T7" fmla="*/ 8 h 48"/>
                <a:gd name="T8" fmla="*/ 30 w 30"/>
                <a:gd name="T9" fmla="*/ 16 h 48"/>
                <a:gd name="T10" fmla="*/ 30 w 30"/>
                <a:gd name="T11" fmla="*/ 24 h 48"/>
                <a:gd name="T12" fmla="*/ 30 w 30"/>
                <a:gd name="T13" fmla="*/ 24 h 48"/>
                <a:gd name="T14" fmla="*/ 28 w 30"/>
                <a:gd name="T15" fmla="*/ 34 h 48"/>
                <a:gd name="T16" fmla="*/ 24 w 30"/>
                <a:gd name="T17" fmla="*/ 40 h 48"/>
                <a:gd name="T18" fmla="*/ 20 w 30"/>
                <a:gd name="T19" fmla="*/ 46 h 48"/>
                <a:gd name="T20" fmla="*/ 12 w 30"/>
                <a:gd name="T21" fmla="*/ 48 h 48"/>
                <a:gd name="T22" fmla="*/ 12 w 30"/>
                <a:gd name="T23" fmla="*/ 48 h 48"/>
                <a:gd name="T24" fmla="*/ 8 w 30"/>
                <a:gd name="T25" fmla="*/ 44 h 48"/>
                <a:gd name="T26" fmla="*/ 2 w 30"/>
                <a:gd name="T27" fmla="*/ 40 h 48"/>
                <a:gd name="T28" fmla="*/ 0 w 30"/>
                <a:gd name="T29" fmla="*/ 32 h 48"/>
                <a:gd name="T30" fmla="*/ 0 w 30"/>
                <a:gd name="T31" fmla="*/ 22 h 48"/>
                <a:gd name="T32" fmla="*/ 0 w 30"/>
                <a:gd name="T33" fmla="*/ 22 h 48"/>
                <a:gd name="T34" fmla="*/ 2 w 30"/>
                <a:gd name="T35" fmla="*/ 14 h 48"/>
                <a:gd name="T36" fmla="*/ 4 w 30"/>
                <a:gd name="T37" fmla="*/ 6 h 48"/>
                <a:gd name="T38" fmla="*/ 10 w 30"/>
                <a:gd name="T39" fmla="*/ 2 h 48"/>
                <a:gd name="T40" fmla="*/ 16 w 30"/>
                <a:gd name="T41" fmla="*/ 0 h 48"/>
                <a:gd name="T42" fmla="*/ 16 w 30"/>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48">
                  <a:moveTo>
                    <a:pt x="16" y="0"/>
                  </a:moveTo>
                  <a:lnTo>
                    <a:pt x="16" y="0"/>
                  </a:lnTo>
                  <a:lnTo>
                    <a:pt x="22" y="2"/>
                  </a:lnTo>
                  <a:lnTo>
                    <a:pt x="26" y="8"/>
                  </a:lnTo>
                  <a:lnTo>
                    <a:pt x="30" y="16"/>
                  </a:lnTo>
                  <a:lnTo>
                    <a:pt x="30" y="24"/>
                  </a:lnTo>
                  <a:lnTo>
                    <a:pt x="30" y="24"/>
                  </a:lnTo>
                  <a:lnTo>
                    <a:pt x="28" y="34"/>
                  </a:lnTo>
                  <a:lnTo>
                    <a:pt x="24" y="40"/>
                  </a:lnTo>
                  <a:lnTo>
                    <a:pt x="20" y="46"/>
                  </a:lnTo>
                  <a:lnTo>
                    <a:pt x="12" y="48"/>
                  </a:lnTo>
                  <a:lnTo>
                    <a:pt x="12" y="48"/>
                  </a:lnTo>
                  <a:lnTo>
                    <a:pt x="8" y="44"/>
                  </a:lnTo>
                  <a:lnTo>
                    <a:pt x="2" y="40"/>
                  </a:lnTo>
                  <a:lnTo>
                    <a:pt x="0" y="32"/>
                  </a:lnTo>
                  <a:lnTo>
                    <a:pt x="0" y="22"/>
                  </a:lnTo>
                  <a:lnTo>
                    <a:pt x="0" y="22"/>
                  </a:lnTo>
                  <a:lnTo>
                    <a:pt x="2" y="14"/>
                  </a:lnTo>
                  <a:lnTo>
                    <a:pt x="4" y="6"/>
                  </a:lnTo>
                  <a:lnTo>
                    <a:pt x="10" y="2"/>
                  </a:lnTo>
                  <a:lnTo>
                    <a:pt x="16" y="0"/>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48" name="Freeform 40"/>
            <p:cNvSpPr/>
            <p:nvPr/>
          </p:nvSpPr>
          <p:spPr bwMode="auto">
            <a:xfrm>
              <a:off x="5310188" y="2152650"/>
              <a:ext cx="260350" cy="101600"/>
            </a:xfrm>
            <a:custGeom>
              <a:avLst/>
              <a:gdLst>
                <a:gd name="T0" fmla="*/ 152 w 164"/>
                <a:gd name="T1" fmla="*/ 40 h 64"/>
                <a:gd name="T2" fmla="*/ 152 w 164"/>
                <a:gd name="T3" fmla="*/ 40 h 64"/>
                <a:gd name="T4" fmla="*/ 136 w 164"/>
                <a:gd name="T5" fmla="*/ 46 h 64"/>
                <a:gd name="T6" fmla="*/ 112 w 164"/>
                <a:gd name="T7" fmla="*/ 52 h 64"/>
                <a:gd name="T8" fmla="*/ 85 w 164"/>
                <a:gd name="T9" fmla="*/ 58 h 64"/>
                <a:gd name="T10" fmla="*/ 57 w 164"/>
                <a:gd name="T11" fmla="*/ 62 h 64"/>
                <a:gd name="T12" fmla="*/ 31 w 164"/>
                <a:gd name="T13" fmla="*/ 64 h 64"/>
                <a:gd name="T14" fmla="*/ 11 w 164"/>
                <a:gd name="T15" fmla="*/ 64 h 64"/>
                <a:gd name="T16" fmla="*/ 6 w 164"/>
                <a:gd name="T17" fmla="*/ 64 h 64"/>
                <a:gd name="T18" fmla="*/ 2 w 164"/>
                <a:gd name="T19" fmla="*/ 62 h 64"/>
                <a:gd name="T20" fmla="*/ 0 w 164"/>
                <a:gd name="T21" fmla="*/ 60 h 64"/>
                <a:gd name="T22" fmla="*/ 4 w 164"/>
                <a:gd name="T23" fmla="*/ 58 h 64"/>
                <a:gd name="T24" fmla="*/ 4 w 164"/>
                <a:gd name="T25" fmla="*/ 58 h 64"/>
                <a:gd name="T26" fmla="*/ 39 w 164"/>
                <a:gd name="T27" fmla="*/ 36 h 64"/>
                <a:gd name="T28" fmla="*/ 77 w 164"/>
                <a:gd name="T29" fmla="*/ 16 h 64"/>
                <a:gd name="T30" fmla="*/ 95 w 164"/>
                <a:gd name="T31" fmla="*/ 8 h 64"/>
                <a:gd name="T32" fmla="*/ 112 w 164"/>
                <a:gd name="T33" fmla="*/ 4 h 64"/>
                <a:gd name="T34" fmla="*/ 128 w 164"/>
                <a:gd name="T35" fmla="*/ 0 h 64"/>
                <a:gd name="T36" fmla="*/ 142 w 164"/>
                <a:gd name="T37" fmla="*/ 0 h 64"/>
                <a:gd name="T38" fmla="*/ 142 w 164"/>
                <a:gd name="T39" fmla="*/ 0 h 64"/>
                <a:gd name="T40" fmla="*/ 152 w 164"/>
                <a:gd name="T41" fmla="*/ 4 h 64"/>
                <a:gd name="T42" fmla="*/ 158 w 164"/>
                <a:gd name="T43" fmla="*/ 8 h 64"/>
                <a:gd name="T44" fmla="*/ 162 w 164"/>
                <a:gd name="T45" fmla="*/ 12 h 64"/>
                <a:gd name="T46" fmla="*/ 164 w 164"/>
                <a:gd name="T47" fmla="*/ 18 h 64"/>
                <a:gd name="T48" fmla="*/ 162 w 164"/>
                <a:gd name="T49" fmla="*/ 24 h 64"/>
                <a:gd name="T50" fmla="*/ 160 w 164"/>
                <a:gd name="T51" fmla="*/ 30 h 64"/>
                <a:gd name="T52" fmla="*/ 156 w 164"/>
                <a:gd name="T53" fmla="*/ 34 h 64"/>
                <a:gd name="T54" fmla="*/ 152 w 164"/>
                <a:gd name="T55" fmla="*/ 40 h 64"/>
                <a:gd name="T56" fmla="*/ 152 w 164"/>
                <a:gd name="T5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4" h="64">
                  <a:moveTo>
                    <a:pt x="152" y="40"/>
                  </a:moveTo>
                  <a:lnTo>
                    <a:pt x="152" y="40"/>
                  </a:lnTo>
                  <a:lnTo>
                    <a:pt x="136" y="46"/>
                  </a:lnTo>
                  <a:lnTo>
                    <a:pt x="112" y="52"/>
                  </a:lnTo>
                  <a:lnTo>
                    <a:pt x="85" y="58"/>
                  </a:lnTo>
                  <a:lnTo>
                    <a:pt x="57" y="62"/>
                  </a:lnTo>
                  <a:lnTo>
                    <a:pt x="31" y="64"/>
                  </a:lnTo>
                  <a:lnTo>
                    <a:pt x="11" y="64"/>
                  </a:lnTo>
                  <a:lnTo>
                    <a:pt x="6" y="64"/>
                  </a:lnTo>
                  <a:lnTo>
                    <a:pt x="2" y="62"/>
                  </a:lnTo>
                  <a:lnTo>
                    <a:pt x="0" y="60"/>
                  </a:lnTo>
                  <a:lnTo>
                    <a:pt x="4" y="58"/>
                  </a:lnTo>
                  <a:lnTo>
                    <a:pt x="4" y="58"/>
                  </a:lnTo>
                  <a:lnTo>
                    <a:pt x="39" y="36"/>
                  </a:lnTo>
                  <a:lnTo>
                    <a:pt x="77" y="16"/>
                  </a:lnTo>
                  <a:lnTo>
                    <a:pt x="95" y="8"/>
                  </a:lnTo>
                  <a:lnTo>
                    <a:pt x="112" y="4"/>
                  </a:lnTo>
                  <a:lnTo>
                    <a:pt x="128" y="0"/>
                  </a:lnTo>
                  <a:lnTo>
                    <a:pt x="142" y="0"/>
                  </a:lnTo>
                  <a:lnTo>
                    <a:pt x="142" y="0"/>
                  </a:lnTo>
                  <a:lnTo>
                    <a:pt x="152" y="4"/>
                  </a:lnTo>
                  <a:lnTo>
                    <a:pt x="158" y="8"/>
                  </a:lnTo>
                  <a:lnTo>
                    <a:pt x="162" y="12"/>
                  </a:lnTo>
                  <a:lnTo>
                    <a:pt x="164" y="18"/>
                  </a:lnTo>
                  <a:lnTo>
                    <a:pt x="162" y="24"/>
                  </a:lnTo>
                  <a:lnTo>
                    <a:pt x="160" y="30"/>
                  </a:lnTo>
                  <a:lnTo>
                    <a:pt x="156" y="34"/>
                  </a:lnTo>
                  <a:lnTo>
                    <a:pt x="152" y="40"/>
                  </a:lnTo>
                  <a:lnTo>
                    <a:pt x="152" y="40"/>
                  </a:lnTo>
                  <a:close/>
                </a:path>
              </a:pathLst>
            </a:custGeom>
            <a:solidFill>
              <a:srgbClr val="E8B9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49" name="Freeform 41"/>
            <p:cNvSpPr/>
            <p:nvPr/>
          </p:nvSpPr>
          <p:spPr bwMode="auto">
            <a:xfrm>
              <a:off x="5384801" y="2403475"/>
              <a:ext cx="112713" cy="144463"/>
            </a:xfrm>
            <a:custGeom>
              <a:avLst/>
              <a:gdLst>
                <a:gd name="T0" fmla="*/ 57 w 71"/>
                <a:gd name="T1" fmla="*/ 2 h 91"/>
                <a:gd name="T2" fmla="*/ 57 w 71"/>
                <a:gd name="T3" fmla="*/ 2 h 91"/>
                <a:gd name="T4" fmla="*/ 63 w 71"/>
                <a:gd name="T5" fmla="*/ 4 h 91"/>
                <a:gd name="T6" fmla="*/ 67 w 71"/>
                <a:gd name="T7" fmla="*/ 8 h 91"/>
                <a:gd name="T8" fmla="*/ 69 w 71"/>
                <a:gd name="T9" fmla="*/ 14 h 91"/>
                <a:gd name="T10" fmla="*/ 71 w 71"/>
                <a:gd name="T11" fmla="*/ 20 h 91"/>
                <a:gd name="T12" fmla="*/ 71 w 71"/>
                <a:gd name="T13" fmla="*/ 28 h 91"/>
                <a:gd name="T14" fmla="*/ 71 w 71"/>
                <a:gd name="T15" fmla="*/ 38 h 91"/>
                <a:gd name="T16" fmla="*/ 67 w 71"/>
                <a:gd name="T17" fmla="*/ 46 h 91"/>
                <a:gd name="T18" fmla="*/ 63 w 71"/>
                <a:gd name="T19" fmla="*/ 56 h 91"/>
                <a:gd name="T20" fmla="*/ 63 w 71"/>
                <a:gd name="T21" fmla="*/ 56 h 91"/>
                <a:gd name="T22" fmla="*/ 59 w 71"/>
                <a:gd name="T23" fmla="*/ 64 h 91"/>
                <a:gd name="T24" fmla="*/ 53 w 71"/>
                <a:gd name="T25" fmla="*/ 72 h 91"/>
                <a:gd name="T26" fmla="*/ 48 w 71"/>
                <a:gd name="T27" fmla="*/ 80 h 91"/>
                <a:gd name="T28" fmla="*/ 42 w 71"/>
                <a:gd name="T29" fmla="*/ 84 h 91"/>
                <a:gd name="T30" fmla="*/ 34 w 71"/>
                <a:gd name="T31" fmla="*/ 89 h 91"/>
                <a:gd name="T32" fmla="*/ 28 w 71"/>
                <a:gd name="T33" fmla="*/ 91 h 91"/>
                <a:gd name="T34" fmla="*/ 20 w 71"/>
                <a:gd name="T35" fmla="*/ 91 h 91"/>
                <a:gd name="T36" fmla="*/ 14 w 71"/>
                <a:gd name="T37" fmla="*/ 91 h 91"/>
                <a:gd name="T38" fmla="*/ 14 w 71"/>
                <a:gd name="T39" fmla="*/ 91 h 91"/>
                <a:gd name="T40" fmla="*/ 8 w 71"/>
                <a:gd name="T41" fmla="*/ 87 h 91"/>
                <a:gd name="T42" fmla="*/ 4 w 71"/>
                <a:gd name="T43" fmla="*/ 84 h 91"/>
                <a:gd name="T44" fmla="*/ 2 w 71"/>
                <a:gd name="T45" fmla="*/ 78 h 91"/>
                <a:gd name="T46" fmla="*/ 0 w 71"/>
                <a:gd name="T47" fmla="*/ 72 h 91"/>
                <a:gd name="T48" fmla="*/ 0 w 71"/>
                <a:gd name="T49" fmla="*/ 64 h 91"/>
                <a:gd name="T50" fmla="*/ 0 w 71"/>
                <a:gd name="T51" fmla="*/ 56 h 91"/>
                <a:gd name="T52" fmla="*/ 4 w 71"/>
                <a:gd name="T53" fmla="*/ 46 h 91"/>
                <a:gd name="T54" fmla="*/ 8 w 71"/>
                <a:gd name="T55" fmla="*/ 36 h 91"/>
                <a:gd name="T56" fmla="*/ 8 w 71"/>
                <a:gd name="T57" fmla="*/ 36 h 91"/>
                <a:gd name="T58" fmla="*/ 12 w 71"/>
                <a:gd name="T59" fmla="*/ 28 h 91"/>
                <a:gd name="T60" fmla="*/ 18 w 71"/>
                <a:gd name="T61" fmla="*/ 20 h 91"/>
                <a:gd name="T62" fmla="*/ 24 w 71"/>
                <a:gd name="T63" fmla="*/ 14 h 91"/>
                <a:gd name="T64" fmla="*/ 30 w 71"/>
                <a:gd name="T65" fmla="*/ 8 h 91"/>
                <a:gd name="T66" fmla="*/ 38 w 71"/>
                <a:gd name="T67" fmla="*/ 4 h 91"/>
                <a:gd name="T68" fmla="*/ 44 w 71"/>
                <a:gd name="T69" fmla="*/ 0 h 91"/>
                <a:gd name="T70" fmla="*/ 51 w 71"/>
                <a:gd name="T71" fmla="*/ 0 h 91"/>
                <a:gd name="T72" fmla="*/ 57 w 71"/>
                <a:gd name="T73" fmla="*/ 2 h 91"/>
                <a:gd name="T74" fmla="*/ 57 w 71"/>
                <a:gd name="T75"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91">
                  <a:moveTo>
                    <a:pt x="57" y="2"/>
                  </a:moveTo>
                  <a:lnTo>
                    <a:pt x="57" y="2"/>
                  </a:lnTo>
                  <a:lnTo>
                    <a:pt x="63" y="4"/>
                  </a:lnTo>
                  <a:lnTo>
                    <a:pt x="67" y="8"/>
                  </a:lnTo>
                  <a:lnTo>
                    <a:pt x="69" y="14"/>
                  </a:lnTo>
                  <a:lnTo>
                    <a:pt x="71" y="20"/>
                  </a:lnTo>
                  <a:lnTo>
                    <a:pt x="71" y="28"/>
                  </a:lnTo>
                  <a:lnTo>
                    <a:pt x="71" y="38"/>
                  </a:lnTo>
                  <a:lnTo>
                    <a:pt x="67" y="46"/>
                  </a:lnTo>
                  <a:lnTo>
                    <a:pt x="63" y="56"/>
                  </a:lnTo>
                  <a:lnTo>
                    <a:pt x="63" y="56"/>
                  </a:lnTo>
                  <a:lnTo>
                    <a:pt x="59" y="64"/>
                  </a:lnTo>
                  <a:lnTo>
                    <a:pt x="53" y="72"/>
                  </a:lnTo>
                  <a:lnTo>
                    <a:pt x="48" y="80"/>
                  </a:lnTo>
                  <a:lnTo>
                    <a:pt x="42" y="84"/>
                  </a:lnTo>
                  <a:lnTo>
                    <a:pt x="34" y="89"/>
                  </a:lnTo>
                  <a:lnTo>
                    <a:pt x="28" y="91"/>
                  </a:lnTo>
                  <a:lnTo>
                    <a:pt x="20" y="91"/>
                  </a:lnTo>
                  <a:lnTo>
                    <a:pt x="14" y="91"/>
                  </a:lnTo>
                  <a:lnTo>
                    <a:pt x="14" y="91"/>
                  </a:lnTo>
                  <a:lnTo>
                    <a:pt x="8" y="87"/>
                  </a:lnTo>
                  <a:lnTo>
                    <a:pt x="4" y="84"/>
                  </a:lnTo>
                  <a:lnTo>
                    <a:pt x="2" y="78"/>
                  </a:lnTo>
                  <a:lnTo>
                    <a:pt x="0" y="72"/>
                  </a:lnTo>
                  <a:lnTo>
                    <a:pt x="0" y="64"/>
                  </a:lnTo>
                  <a:lnTo>
                    <a:pt x="0" y="56"/>
                  </a:lnTo>
                  <a:lnTo>
                    <a:pt x="4" y="46"/>
                  </a:lnTo>
                  <a:lnTo>
                    <a:pt x="8" y="36"/>
                  </a:lnTo>
                  <a:lnTo>
                    <a:pt x="8" y="36"/>
                  </a:lnTo>
                  <a:lnTo>
                    <a:pt x="12" y="28"/>
                  </a:lnTo>
                  <a:lnTo>
                    <a:pt x="18" y="20"/>
                  </a:lnTo>
                  <a:lnTo>
                    <a:pt x="24" y="14"/>
                  </a:lnTo>
                  <a:lnTo>
                    <a:pt x="30" y="8"/>
                  </a:lnTo>
                  <a:lnTo>
                    <a:pt x="38" y="4"/>
                  </a:lnTo>
                  <a:lnTo>
                    <a:pt x="44" y="0"/>
                  </a:lnTo>
                  <a:lnTo>
                    <a:pt x="51" y="0"/>
                  </a:lnTo>
                  <a:lnTo>
                    <a:pt x="57" y="2"/>
                  </a:lnTo>
                  <a:lnTo>
                    <a:pt x="57" y="2"/>
                  </a:lnTo>
                  <a:close/>
                </a:path>
              </a:pathLst>
            </a:custGeom>
            <a:solidFill>
              <a:srgbClr val="9160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50" name="Freeform 42"/>
            <p:cNvSpPr/>
            <p:nvPr/>
          </p:nvSpPr>
          <p:spPr bwMode="auto">
            <a:xfrm>
              <a:off x="3614738" y="3028950"/>
              <a:ext cx="652463" cy="1660525"/>
            </a:xfrm>
            <a:custGeom>
              <a:avLst/>
              <a:gdLst>
                <a:gd name="T0" fmla="*/ 73 w 411"/>
                <a:gd name="T1" fmla="*/ 85 h 1046"/>
                <a:gd name="T2" fmla="*/ 49 w 411"/>
                <a:gd name="T3" fmla="*/ 119 h 1046"/>
                <a:gd name="T4" fmla="*/ 31 w 411"/>
                <a:gd name="T5" fmla="*/ 166 h 1046"/>
                <a:gd name="T6" fmla="*/ 17 w 411"/>
                <a:gd name="T7" fmla="*/ 225 h 1046"/>
                <a:gd name="T8" fmla="*/ 8 w 411"/>
                <a:gd name="T9" fmla="*/ 295 h 1046"/>
                <a:gd name="T10" fmla="*/ 0 w 411"/>
                <a:gd name="T11" fmla="*/ 449 h 1046"/>
                <a:gd name="T12" fmla="*/ 4 w 411"/>
                <a:gd name="T13" fmla="*/ 617 h 1046"/>
                <a:gd name="T14" fmla="*/ 14 w 411"/>
                <a:gd name="T15" fmla="*/ 777 h 1046"/>
                <a:gd name="T16" fmla="*/ 35 w 411"/>
                <a:gd name="T17" fmla="*/ 1010 h 1046"/>
                <a:gd name="T18" fmla="*/ 39 w 411"/>
                <a:gd name="T19" fmla="*/ 1046 h 1046"/>
                <a:gd name="T20" fmla="*/ 79 w 411"/>
                <a:gd name="T21" fmla="*/ 1036 h 1046"/>
                <a:gd name="T22" fmla="*/ 124 w 411"/>
                <a:gd name="T23" fmla="*/ 1014 h 1046"/>
                <a:gd name="T24" fmla="*/ 174 w 411"/>
                <a:gd name="T25" fmla="*/ 983 h 1046"/>
                <a:gd name="T26" fmla="*/ 273 w 411"/>
                <a:gd name="T27" fmla="*/ 907 h 1046"/>
                <a:gd name="T28" fmla="*/ 336 w 411"/>
                <a:gd name="T29" fmla="*/ 862 h 1046"/>
                <a:gd name="T30" fmla="*/ 370 w 411"/>
                <a:gd name="T31" fmla="*/ 846 h 1046"/>
                <a:gd name="T32" fmla="*/ 381 w 411"/>
                <a:gd name="T33" fmla="*/ 844 h 1046"/>
                <a:gd name="T34" fmla="*/ 399 w 411"/>
                <a:gd name="T35" fmla="*/ 840 h 1046"/>
                <a:gd name="T36" fmla="*/ 409 w 411"/>
                <a:gd name="T37" fmla="*/ 834 h 1046"/>
                <a:gd name="T38" fmla="*/ 411 w 411"/>
                <a:gd name="T39" fmla="*/ 826 h 1046"/>
                <a:gd name="T40" fmla="*/ 407 w 411"/>
                <a:gd name="T41" fmla="*/ 803 h 1046"/>
                <a:gd name="T42" fmla="*/ 395 w 411"/>
                <a:gd name="T43" fmla="*/ 777 h 1046"/>
                <a:gd name="T44" fmla="*/ 391 w 411"/>
                <a:gd name="T45" fmla="*/ 763 h 1046"/>
                <a:gd name="T46" fmla="*/ 399 w 411"/>
                <a:gd name="T47" fmla="*/ 662 h 1046"/>
                <a:gd name="T48" fmla="*/ 409 w 411"/>
                <a:gd name="T49" fmla="*/ 508 h 1046"/>
                <a:gd name="T50" fmla="*/ 411 w 411"/>
                <a:gd name="T51" fmla="*/ 389 h 1046"/>
                <a:gd name="T52" fmla="*/ 405 w 411"/>
                <a:gd name="T53" fmla="*/ 269 h 1046"/>
                <a:gd name="T54" fmla="*/ 387 w 411"/>
                <a:gd name="T55" fmla="*/ 160 h 1046"/>
                <a:gd name="T56" fmla="*/ 373 w 411"/>
                <a:gd name="T57" fmla="*/ 115 h 1046"/>
                <a:gd name="T58" fmla="*/ 354 w 411"/>
                <a:gd name="T59" fmla="*/ 75 h 1046"/>
                <a:gd name="T60" fmla="*/ 330 w 411"/>
                <a:gd name="T61" fmla="*/ 43 h 1046"/>
                <a:gd name="T62" fmla="*/ 310 w 411"/>
                <a:gd name="T63" fmla="*/ 26 h 1046"/>
                <a:gd name="T64" fmla="*/ 286 w 411"/>
                <a:gd name="T65" fmla="*/ 12 h 1046"/>
                <a:gd name="T66" fmla="*/ 261 w 411"/>
                <a:gd name="T67" fmla="*/ 2 h 1046"/>
                <a:gd name="T68" fmla="*/ 229 w 411"/>
                <a:gd name="T69" fmla="*/ 0 h 1046"/>
                <a:gd name="T70" fmla="*/ 197 w 411"/>
                <a:gd name="T71" fmla="*/ 6 h 1046"/>
                <a:gd name="T72" fmla="*/ 160 w 411"/>
                <a:gd name="T73" fmla="*/ 20 h 1046"/>
                <a:gd name="T74" fmla="*/ 118 w 411"/>
                <a:gd name="T75" fmla="*/ 47 h 1046"/>
                <a:gd name="T76" fmla="*/ 73 w 411"/>
                <a:gd name="T77" fmla="*/ 85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1" h="1046">
                  <a:moveTo>
                    <a:pt x="73" y="85"/>
                  </a:moveTo>
                  <a:lnTo>
                    <a:pt x="73" y="85"/>
                  </a:lnTo>
                  <a:lnTo>
                    <a:pt x="61" y="101"/>
                  </a:lnTo>
                  <a:lnTo>
                    <a:pt x="49" y="119"/>
                  </a:lnTo>
                  <a:lnTo>
                    <a:pt x="39" y="140"/>
                  </a:lnTo>
                  <a:lnTo>
                    <a:pt x="31" y="166"/>
                  </a:lnTo>
                  <a:lnTo>
                    <a:pt x="23" y="194"/>
                  </a:lnTo>
                  <a:lnTo>
                    <a:pt x="17" y="225"/>
                  </a:lnTo>
                  <a:lnTo>
                    <a:pt x="12" y="259"/>
                  </a:lnTo>
                  <a:lnTo>
                    <a:pt x="8" y="295"/>
                  </a:lnTo>
                  <a:lnTo>
                    <a:pt x="2" y="370"/>
                  </a:lnTo>
                  <a:lnTo>
                    <a:pt x="0" y="449"/>
                  </a:lnTo>
                  <a:lnTo>
                    <a:pt x="2" y="534"/>
                  </a:lnTo>
                  <a:lnTo>
                    <a:pt x="4" y="617"/>
                  </a:lnTo>
                  <a:lnTo>
                    <a:pt x="8" y="700"/>
                  </a:lnTo>
                  <a:lnTo>
                    <a:pt x="14" y="777"/>
                  </a:lnTo>
                  <a:lnTo>
                    <a:pt x="25" y="915"/>
                  </a:lnTo>
                  <a:lnTo>
                    <a:pt x="35" y="1010"/>
                  </a:lnTo>
                  <a:lnTo>
                    <a:pt x="39" y="1046"/>
                  </a:lnTo>
                  <a:lnTo>
                    <a:pt x="39" y="1046"/>
                  </a:lnTo>
                  <a:lnTo>
                    <a:pt x="59" y="1042"/>
                  </a:lnTo>
                  <a:lnTo>
                    <a:pt x="79" y="1036"/>
                  </a:lnTo>
                  <a:lnTo>
                    <a:pt x="101" y="1026"/>
                  </a:lnTo>
                  <a:lnTo>
                    <a:pt x="124" y="1014"/>
                  </a:lnTo>
                  <a:lnTo>
                    <a:pt x="148" y="998"/>
                  </a:lnTo>
                  <a:lnTo>
                    <a:pt x="174" y="983"/>
                  </a:lnTo>
                  <a:lnTo>
                    <a:pt x="223" y="945"/>
                  </a:lnTo>
                  <a:lnTo>
                    <a:pt x="273" y="907"/>
                  </a:lnTo>
                  <a:lnTo>
                    <a:pt x="316" y="876"/>
                  </a:lnTo>
                  <a:lnTo>
                    <a:pt x="336" y="862"/>
                  </a:lnTo>
                  <a:lnTo>
                    <a:pt x="354" y="852"/>
                  </a:lnTo>
                  <a:lnTo>
                    <a:pt x="370" y="846"/>
                  </a:lnTo>
                  <a:lnTo>
                    <a:pt x="381" y="844"/>
                  </a:lnTo>
                  <a:lnTo>
                    <a:pt x="381" y="844"/>
                  </a:lnTo>
                  <a:lnTo>
                    <a:pt x="391" y="842"/>
                  </a:lnTo>
                  <a:lnTo>
                    <a:pt x="399" y="840"/>
                  </a:lnTo>
                  <a:lnTo>
                    <a:pt x="403" y="838"/>
                  </a:lnTo>
                  <a:lnTo>
                    <a:pt x="409" y="834"/>
                  </a:lnTo>
                  <a:lnTo>
                    <a:pt x="411" y="830"/>
                  </a:lnTo>
                  <a:lnTo>
                    <a:pt x="411" y="826"/>
                  </a:lnTo>
                  <a:lnTo>
                    <a:pt x="411" y="816"/>
                  </a:lnTo>
                  <a:lnTo>
                    <a:pt x="407" y="803"/>
                  </a:lnTo>
                  <a:lnTo>
                    <a:pt x="401" y="791"/>
                  </a:lnTo>
                  <a:lnTo>
                    <a:pt x="395" y="777"/>
                  </a:lnTo>
                  <a:lnTo>
                    <a:pt x="391" y="763"/>
                  </a:lnTo>
                  <a:lnTo>
                    <a:pt x="391" y="763"/>
                  </a:lnTo>
                  <a:lnTo>
                    <a:pt x="393" y="733"/>
                  </a:lnTo>
                  <a:lnTo>
                    <a:pt x="399" y="662"/>
                  </a:lnTo>
                  <a:lnTo>
                    <a:pt x="407" y="565"/>
                  </a:lnTo>
                  <a:lnTo>
                    <a:pt x="409" y="508"/>
                  </a:lnTo>
                  <a:lnTo>
                    <a:pt x="411" y="449"/>
                  </a:lnTo>
                  <a:lnTo>
                    <a:pt x="411" y="389"/>
                  </a:lnTo>
                  <a:lnTo>
                    <a:pt x="409" y="328"/>
                  </a:lnTo>
                  <a:lnTo>
                    <a:pt x="405" y="269"/>
                  </a:lnTo>
                  <a:lnTo>
                    <a:pt x="397" y="213"/>
                  </a:lnTo>
                  <a:lnTo>
                    <a:pt x="387" y="160"/>
                  </a:lnTo>
                  <a:lnTo>
                    <a:pt x="381" y="136"/>
                  </a:lnTo>
                  <a:lnTo>
                    <a:pt x="373" y="115"/>
                  </a:lnTo>
                  <a:lnTo>
                    <a:pt x="364" y="93"/>
                  </a:lnTo>
                  <a:lnTo>
                    <a:pt x="354" y="75"/>
                  </a:lnTo>
                  <a:lnTo>
                    <a:pt x="342" y="59"/>
                  </a:lnTo>
                  <a:lnTo>
                    <a:pt x="330" y="43"/>
                  </a:lnTo>
                  <a:lnTo>
                    <a:pt x="330" y="43"/>
                  </a:lnTo>
                  <a:lnTo>
                    <a:pt x="310" y="26"/>
                  </a:lnTo>
                  <a:lnTo>
                    <a:pt x="298" y="18"/>
                  </a:lnTo>
                  <a:lnTo>
                    <a:pt x="286" y="12"/>
                  </a:lnTo>
                  <a:lnTo>
                    <a:pt x="273" y="6"/>
                  </a:lnTo>
                  <a:lnTo>
                    <a:pt x="261" y="2"/>
                  </a:lnTo>
                  <a:lnTo>
                    <a:pt x="245" y="0"/>
                  </a:lnTo>
                  <a:lnTo>
                    <a:pt x="229" y="0"/>
                  </a:lnTo>
                  <a:lnTo>
                    <a:pt x="213" y="2"/>
                  </a:lnTo>
                  <a:lnTo>
                    <a:pt x="197" y="6"/>
                  </a:lnTo>
                  <a:lnTo>
                    <a:pt x="178" y="12"/>
                  </a:lnTo>
                  <a:lnTo>
                    <a:pt x="160" y="20"/>
                  </a:lnTo>
                  <a:lnTo>
                    <a:pt x="140" y="32"/>
                  </a:lnTo>
                  <a:lnTo>
                    <a:pt x="118" y="47"/>
                  </a:lnTo>
                  <a:lnTo>
                    <a:pt x="97" y="65"/>
                  </a:lnTo>
                  <a:lnTo>
                    <a:pt x="73" y="85"/>
                  </a:lnTo>
                  <a:lnTo>
                    <a:pt x="73" y="85"/>
                  </a:lnTo>
                  <a:close/>
                </a:path>
              </a:pathLst>
            </a:custGeom>
            <a:solidFill>
              <a:srgbClr val="FCB7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51" name="Freeform 43"/>
            <p:cNvSpPr/>
            <p:nvPr/>
          </p:nvSpPr>
          <p:spPr bwMode="auto">
            <a:xfrm>
              <a:off x="3614738" y="3103563"/>
              <a:ext cx="652463" cy="1585913"/>
            </a:xfrm>
            <a:custGeom>
              <a:avLst/>
              <a:gdLst>
                <a:gd name="T0" fmla="*/ 73 w 411"/>
                <a:gd name="T1" fmla="*/ 38 h 999"/>
                <a:gd name="T2" fmla="*/ 49 w 411"/>
                <a:gd name="T3" fmla="*/ 72 h 999"/>
                <a:gd name="T4" fmla="*/ 31 w 411"/>
                <a:gd name="T5" fmla="*/ 119 h 999"/>
                <a:gd name="T6" fmla="*/ 17 w 411"/>
                <a:gd name="T7" fmla="*/ 178 h 999"/>
                <a:gd name="T8" fmla="*/ 8 w 411"/>
                <a:gd name="T9" fmla="*/ 248 h 999"/>
                <a:gd name="T10" fmla="*/ 0 w 411"/>
                <a:gd name="T11" fmla="*/ 402 h 999"/>
                <a:gd name="T12" fmla="*/ 4 w 411"/>
                <a:gd name="T13" fmla="*/ 570 h 999"/>
                <a:gd name="T14" fmla="*/ 14 w 411"/>
                <a:gd name="T15" fmla="*/ 730 h 999"/>
                <a:gd name="T16" fmla="*/ 35 w 411"/>
                <a:gd name="T17" fmla="*/ 963 h 999"/>
                <a:gd name="T18" fmla="*/ 39 w 411"/>
                <a:gd name="T19" fmla="*/ 999 h 999"/>
                <a:gd name="T20" fmla="*/ 79 w 411"/>
                <a:gd name="T21" fmla="*/ 989 h 999"/>
                <a:gd name="T22" fmla="*/ 124 w 411"/>
                <a:gd name="T23" fmla="*/ 967 h 999"/>
                <a:gd name="T24" fmla="*/ 174 w 411"/>
                <a:gd name="T25" fmla="*/ 936 h 999"/>
                <a:gd name="T26" fmla="*/ 273 w 411"/>
                <a:gd name="T27" fmla="*/ 860 h 999"/>
                <a:gd name="T28" fmla="*/ 336 w 411"/>
                <a:gd name="T29" fmla="*/ 815 h 999"/>
                <a:gd name="T30" fmla="*/ 370 w 411"/>
                <a:gd name="T31" fmla="*/ 799 h 999"/>
                <a:gd name="T32" fmla="*/ 381 w 411"/>
                <a:gd name="T33" fmla="*/ 797 h 999"/>
                <a:gd name="T34" fmla="*/ 401 w 411"/>
                <a:gd name="T35" fmla="*/ 793 h 999"/>
                <a:gd name="T36" fmla="*/ 411 w 411"/>
                <a:gd name="T37" fmla="*/ 783 h 999"/>
                <a:gd name="T38" fmla="*/ 411 w 411"/>
                <a:gd name="T39" fmla="*/ 779 h 999"/>
                <a:gd name="T40" fmla="*/ 403 w 411"/>
                <a:gd name="T41" fmla="*/ 766 h 999"/>
                <a:gd name="T42" fmla="*/ 373 w 411"/>
                <a:gd name="T43" fmla="*/ 746 h 999"/>
                <a:gd name="T44" fmla="*/ 332 w 411"/>
                <a:gd name="T45" fmla="*/ 732 h 999"/>
                <a:gd name="T46" fmla="*/ 288 w 411"/>
                <a:gd name="T47" fmla="*/ 732 h 999"/>
                <a:gd name="T48" fmla="*/ 279 w 411"/>
                <a:gd name="T49" fmla="*/ 736 h 999"/>
                <a:gd name="T50" fmla="*/ 257 w 411"/>
                <a:gd name="T51" fmla="*/ 750 h 999"/>
                <a:gd name="T52" fmla="*/ 225 w 411"/>
                <a:gd name="T53" fmla="*/ 781 h 999"/>
                <a:gd name="T54" fmla="*/ 178 w 411"/>
                <a:gd name="T55" fmla="*/ 829 h 999"/>
                <a:gd name="T56" fmla="*/ 152 w 411"/>
                <a:gd name="T57" fmla="*/ 851 h 999"/>
                <a:gd name="T58" fmla="*/ 124 w 411"/>
                <a:gd name="T59" fmla="*/ 864 h 999"/>
                <a:gd name="T60" fmla="*/ 93 w 411"/>
                <a:gd name="T61" fmla="*/ 868 h 999"/>
                <a:gd name="T62" fmla="*/ 77 w 411"/>
                <a:gd name="T63" fmla="*/ 866 h 999"/>
                <a:gd name="T64" fmla="*/ 57 w 411"/>
                <a:gd name="T65" fmla="*/ 856 h 999"/>
                <a:gd name="T66" fmla="*/ 45 w 411"/>
                <a:gd name="T67" fmla="*/ 839 h 999"/>
                <a:gd name="T68" fmla="*/ 43 w 411"/>
                <a:gd name="T69" fmla="*/ 815 h 999"/>
                <a:gd name="T70" fmla="*/ 47 w 411"/>
                <a:gd name="T71" fmla="*/ 767 h 999"/>
                <a:gd name="T72" fmla="*/ 57 w 411"/>
                <a:gd name="T73" fmla="*/ 688 h 999"/>
                <a:gd name="T74" fmla="*/ 57 w 411"/>
                <a:gd name="T75" fmla="*/ 643 h 999"/>
                <a:gd name="T76" fmla="*/ 51 w 411"/>
                <a:gd name="T77" fmla="*/ 445 h 999"/>
                <a:gd name="T78" fmla="*/ 47 w 411"/>
                <a:gd name="T79" fmla="*/ 257 h 999"/>
                <a:gd name="T80" fmla="*/ 53 w 411"/>
                <a:gd name="T81" fmla="*/ 180 h 999"/>
                <a:gd name="T82" fmla="*/ 73 w 411"/>
                <a:gd name="T83" fmla="*/ 103 h 999"/>
                <a:gd name="T84" fmla="*/ 97 w 411"/>
                <a:gd name="T85" fmla="*/ 40 h 999"/>
                <a:gd name="T86" fmla="*/ 116 w 411"/>
                <a:gd name="T87" fmla="*/ 0 h 999"/>
                <a:gd name="T88" fmla="*/ 95 w 411"/>
                <a:gd name="T89" fmla="*/ 18 h 999"/>
                <a:gd name="T90" fmla="*/ 73 w 411"/>
                <a:gd name="T91" fmla="*/ 38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1" h="999">
                  <a:moveTo>
                    <a:pt x="73" y="38"/>
                  </a:moveTo>
                  <a:lnTo>
                    <a:pt x="73" y="38"/>
                  </a:lnTo>
                  <a:lnTo>
                    <a:pt x="61" y="54"/>
                  </a:lnTo>
                  <a:lnTo>
                    <a:pt x="49" y="72"/>
                  </a:lnTo>
                  <a:lnTo>
                    <a:pt x="39" y="93"/>
                  </a:lnTo>
                  <a:lnTo>
                    <a:pt x="31" y="119"/>
                  </a:lnTo>
                  <a:lnTo>
                    <a:pt x="23" y="147"/>
                  </a:lnTo>
                  <a:lnTo>
                    <a:pt x="17" y="178"/>
                  </a:lnTo>
                  <a:lnTo>
                    <a:pt x="12" y="212"/>
                  </a:lnTo>
                  <a:lnTo>
                    <a:pt x="8" y="248"/>
                  </a:lnTo>
                  <a:lnTo>
                    <a:pt x="2" y="323"/>
                  </a:lnTo>
                  <a:lnTo>
                    <a:pt x="0" y="402"/>
                  </a:lnTo>
                  <a:lnTo>
                    <a:pt x="2" y="487"/>
                  </a:lnTo>
                  <a:lnTo>
                    <a:pt x="4" y="570"/>
                  </a:lnTo>
                  <a:lnTo>
                    <a:pt x="8" y="653"/>
                  </a:lnTo>
                  <a:lnTo>
                    <a:pt x="14" y="730"/>
                  </a:lnTo>
                  <a:lnTo>
                    <a:pt x="25" y="868"/>
                  </a:lnTo>
                  <a:lnTo>
                    <a:pt x="35" y="963"/>
                  </a:lnTo>
                  <a:lnTo>
                    <a:pt x="39" y="999"/>
                  </a:lnTo>
                  <a:lnTo>
                    <a:pt x="39" y="999"/>
                  </a:lnTo>
                  <a:lnTo>
                    <a:pt x="59" y="995"/>
                  </a:lnTo>
                  <a:lnTo>
                    <a:pt x="79" y="989"/>
                  </a:lnTo>
                  <a:lnTo>
                    <a:pt x="101" y="979"/>
                  </a:lnTo>
                  <a:lnTo>
                    <a:pt x="124" y="967"/>
                  </a:lnTo>
                  <a:lnTo>
                    <a:pt x="148" y="951"/>
                  </a:lnTo>
                  <a:lnTo>
                    <a:pt x="174" y="936"/>
                  </a:lnTo>
                  <a:lnTo>
                    <a:pt x="223" y="898"/>
                  </a:lnTo>
                  <a:lnTo>
                    <a:pt x="273" y="860"/>
                  </a:lnTo>
                  <a:lnTo>
                    <a:pt x="316" y="829"/>
                  </a:lnTo>
                  <a:lnTo>
                    <a:pt x="336" y="815"/>
                  </a:lnTo>
                  <a:lnTo>
                    <a:pt x="354" y="805"/>
                  </a:lnTo>
                  <a:lnTo>
                    <a:pt x="370" y="799"/>
                  </a:lnTo>
                  <a:lnTo>
                    <a:pt x="381" y="797"/>
                  </a:lnTo>
                  <a:lnTo>
                    <a:pt x="381" y="797"/>
                  </a:lnTo>
                  <a:lnTo>
                    <a:pt x="393" y="795"/>
                  </a:lnTo>
                  <a:lnTo>
                    <a:pt x="401" y="793"/>
                  </a:lnTo>
                  <a:lnTo>
                    <a:pt x="407" y="789"/>
                  </a:lnTo>
                  <a:lnTo>
                    <a:pt x="411" y="783"/>
                  </a:lnTo>
                  <a:lnTo>
                    <a:pt x="411" y="783"/>
                  </a:lnTo>
                  <a:lnTo>
                    <a:pt x="411" y="779"/>
                  </a:lnTo>
                  <a:lnTo>
                    <a:pt x="411" y="775"/>
                  </a:lnTo>
                  <a:lnTo>
                    <a:pt x="403" y="766"/>
                  </a:lnTo>
                  <a:lnTo>
                    <a:pt x="389" y="754"/>
                  </a:lnTo>
                  <a:lnTo>
                    <a:pt x="373" y="746"/>
                  </a:lnTo>
                  <a:lnTo>
                    <a:pt x="354" y="738"/>
                  </a:lnTo>
                  <a:lnTo>
                    <a:pt x="332" y="732"/>
                  </a:lnTo>
                  <a:lnTo>
                    <a:pt x="310" y="730"/>
                  </a:lnTo>
                  <a:lnTo>
                    <a:pt x="288" y="732"/>
                  </a:lnTo>
                  <a:lnTo>
                    <a:pt x="288" y="732"/>
                  </a:lnTo>
                  <a:lnTo>
                    <a:pt x="279" y="736"/>
                  </a:lnTo>
                  <a:lnTo>
                    <a:pt x="269" y="742"/>
                  </a:lnTo>
                  <a:lnTo>
                    <a:pt x="257" y="750"/>
                  </a:lnTo>
                  <a:lnTo>
                    <a:pt x="247" y="760"/>
                  </a:lnTo>
                  <a:lnTo>
                    <a:pt x="225" y="781"/>
                  </a:lnTo>
                  <a:lnTo>
                    <a:pt x="203" y="805"/>
                  </a:lnTo>
                  <a:lnTo>
                    <a:pt x="178" y="829"/>
                  </a:lnTo>
                  <a:lnTo>
                    <a:pt x="166" y="841"/>
                  </a:lnTo>
                  <a:lnTo>
                    <a:pt x="152" y="851"/>
                  </a:lnTo>
                  <a:lnTo>
                    <a:pt x="138" y="858"/>
                  </a:lnTo>
                  <a:lnTo>
                    <a:pt x="124" y="864"/>
                  </a:lnTo>
                  <a:lnTo>
                    <a:pt x="108" y="866"/>
                  </a:lnTo>
                  <a:lnTo>
                    <a:pt x="93" y="868"/>
                  </a:lnTo>
                  <a:lnTo>
                    <a:pt x="93" y="868"/>
                  </a:lnTo>
                  <a:lnTo>
                    <a:pt x="77" y="866"/>
                  </a:lnTo>
                  <a:lnTo>
                    <a:pt x="65" y="862"/>
                  </a:lnTo>
                  <a:lnTo>
                    <a:pt x="57" y="856"/>
                  </a:lnTo>
                  <a:lnTo>
                    <a:pt x="49" y="849"/>
                  </a:lnTo>
                  <a:lnTo>
                    <a:pt x="45" y="839"/>
                  </a:lnTo>
                  <a:lnTo>
                    <a:pt x="43" y="827"/>
                  </a:lnTo>
                  <a:lnTo>
                    <a:pt x="43" y="815"/>
                  </a:lnTo>
                  <a:lnTo>
                    <a:pt x="43" y="799"/>
                  </a:lnTo>
                  <a:lnTo>
                    <a:pt x="47" y="767"/>
                  </a:lnTo>
                  <a:lnTo>
                    <a:pt x="51" y="730"/>
                  </a:lnTo>
                  <a:lnTo>
                    <a:pt x="57" y="688"/>
                  </a:lnTo>
                  <a:lnTo>
                    <a:pt x="57" y="667"/>
                  </a:lnTo>
                  <a:lnTo>
                    <a:pt x="57" y="643"/>
                  </a:lnTo>
                  <a:lnTo>
                    <a:pt x="57" y="643"/>
                  </a:lnTo>
                  <a:lnTo>
                    <a:pt x="51" y="445"/>
                  </a:lnTo>
                  <a:lnTo>
                    <a:pt x="47" y="257"/>
                  </a:lnTo>
                  <a:lnTo>
                    <a:pt x="47" y="257"/>
                  </a:lnTo>
                  <a:lnTo>
                    <a:pt x="49" y="220"/>
                  </a:lnTo>
                  <a:lnTo>
                    <a:pt x="53" y="180"/>
                  </a:lnTo>
                  <a:lnTo>
                    <a:pt x="63" y="141"/>
                  </a:lnTo>
                  <a:lnTo>
                    <a:pt x="73" y="103"/>
                  </a:lnTo>
                  <a:lnTo>
                    <a:pt x="85" y="70"/>
                  </a:lnTo>
                  <a:lnTo>
                    <a:pt x="97" y="40"/>
                  </a:lnTo>
                  <a:lnTo>
                    <a:pt x="106" y="16"/>
                  </a:lnTo>
                  <a:lnTo>
                    <a:pt x="116" y="0"/>
                  </a:lnTo>
                  <a:lnTo>
                    <a:pt x="116" y="0"/>
                  </a:lnTo>
                  <a:lnTo>
                    <a:pt x="95" y="18"/>
                  </a:lnTo>
                  <a:lnTo>
                    <a:pt x="73" y="38"/>
                  </a:lnTo>
                  <a:lnTo>
                    <a:pt x="73" y="38"/>
                  </a:lnTo>
                  <a:close/>
                </a:path>
              </a:pathLst>
            </a:custGeom>
            <a:solidFill>
              <a:srgbClr val="E2A5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52" name="Freeform 44"/>
            <p:cNvSpPr/>
            <p:nvPr/>
          </p:nvSpPr>
          <p:spPr bwMode="auto">
            <a:xfrm>
              <a:off x="8564563" y="5730875"/>
              <a:ext cx="336550" cy="760413"/>
            </a:xfrm>
            <a:custGeom>
              <a:avLst/>
              <a:gdLst>
                <a:gd name="T0" fmla="*/ 101 w 212"/>
                <a:gd name="T1" fmla="*/ 81 h 479"/>
                <a:gd name="T2" fmla="*/ 101 w 212"/>
                <a:gd name="T3" fmla="*/ 81 h 479"/>
                <a:gd name="T4" fmla="*/ 117 w 212"/>
                <a:gd name="T5" fmla="*/ 113 h 479"/>
                <a:gd name="T6" fmla="*/ 117 w 212"/>
                <a:gd name="T7" fmla="*/ 113 h 479"/>
                <a:gd name="T8" fmla="*/ 125 w 212"/>
                <a:gd name="T9" fmla="*/ 133 h 479"/>
                <a:gd name="T10" fmla="*/ 133 w 212"/>
                <a:gd name="T11" fmla="*/ 152 h 479"/>
                <a:gd name="T12" fmla="*/ 139 w 212"/>
                <a:gd name="T13" fmla="*/ 172 h 479"/>
                <a:gd name="T14" fmla="*/ 143 w 212"/>
                <a:gd name="T15" fmla="*/ 192 h 479"/>
                <a:gd name="T16" fmla="*/ 147 w 212"/>
                <a:gd name="T17" fmla="*/ 214 h 479"/>
                <a:gd name="T18" fmla="*/ 149 w 212"/>
                <a:gd name="T19" fmla="*/ 234 h 479"/>
                <a:gd name="T20" fmla="*/ 149 w 212"/>
                <a:gd name="T21" fmla="*/ 255 h 479"/>
                <a:gd name="T22" fmla="*/ 149 w 212"/>
                <a:gd name="T23" fmla="*/ 275 h 479"/>
                <a:gd name="T24" fmla="*/ 149 w 212"/>
                <a:gd name="T25" fmla="*/ 275 h 479"/>
                <a:gd name="T26" fmla="*/ 145 w 212"/>
                <a:gd name="T27" fmla="*/ 307 h 479"/>
                <a:gd name="T28" fmla="*/ 139 w 212"/>
                <a:gd name="T29" fmla="*/ 334 h 479"/>
                <a:gd name="T30" fmla="*/ 129 w 212"/>
                <a:gd name="T31" fmla="*/ 364 h 479"/>
                <a:gd name="T32" fmla="*/ 115 w 212"/>
                <a:gd name="T33" fmla="*/ 390 h 479"/>
                <a:gd name="T34" fmla="*/ 115 w 212"/>
                <a:gd name="T35" fmla="*/ 390 h 479"/>
                <a:gd name="T36" fmla="*/ 103 w 212"/>
                <a:gd name="T37" fmla="*/ 406 h 479"/>
                <a:gd name="T38" fmla="*/ 91 w 212"/>
                <a:gd name="T39" fmla="*/ 419 h 479"/>
                <a:gd name="T40" fmla="*/ 78 w 212"/>
                <a:gd name="T41" fmla="*/ 431 h 479"/>
                <a:gd name="T42" fmla="*/ 64 w 212"/>
                <a:gd name="T43" fmla="*/ 441 h 479"/>
                <a:gd name="T44" fmla="*/ 34 w 212"/>
                <a:gd name="T45" fmla="*/ 457 h 479"/>
                <a:gd name="T46" fmla="*/ 0 w 212"/>
                <a:gd name="T47" fmla="*/ 475 h 479"/>
                <a:gd name="T48" fmla="*/ 0 w 212"/>
                <a:gd name="T49" fmla="*/ 475 h 479"/>
                <a:gd name="T50" fmla="*/ 22 w 212"/>
                <a:gd name="T51" fmla="*/ 479 h 479"/>
                <a:gd name="T52" fmla="*/ 40 w 212"/>
                <a:gd name="T53" fmla="*/ 479 h 479"/>
                <a:gd name="T54" fmla="*/ 60 w 212"/>
                <a:gd name="T55" fmla="*/ 477 h 479"/>
                <a:gd name="T56" fmla="*/ 78 w 212"/>
                <a:gd name="T57" fmla="*/ 473 h 479"/>
                <a:gd name="T58" fmla="*/ 97 w 212"/>
                <a:gd name="T59" fmla="*/ 467 h 479"/>
                <a:gd name="T60" fmla="*/ 115 w 212"/>
                <a:gd name="T61" fmla="*/ 455 h 479"/>
                <a:gd name="T62" fmla="*/ 135 w 212"/>
                <a:gd name="T63" fmla="*/ 441 h 479"/>
                <a:gd name="T64" fmla="*/ 155 w 212"/>
                <a:gd name="T65" fmla="*/ 421 h 479"/>
                <a:gd name="T66" fmla="*/ 155 w 212"/>
                <a:gd name="T67" fmla="*/ 421 h 479"/>
                <a:gd name="T68" fmla="*/ 170 w 212"/>
                <a:gd name="T69" fmla="*/ 406 h 479"/>
                <a:gd name="T70" fmla="*/ 182 w 212"/>
                <a:gd name="T71" fmla="*/ 384 h 479"/>
                <a:gd name="T72" fmla="*/ 194 w 212"/>
                <a:gd name="T73" fmla="*/ 362 h 479"/>
                <a:gd name="T74" fmla="*/ 202 w 212"/>
                <a:gd name="T75" fmla="*/ 336 h 479"/>
                <a:gd name="T76" fmla="*/ 208 w 212"/>
                <a:gd name="T77" fmla="*/ 311 h 479"/>
                <a:gd name="T78" fmla="*/ 212 w 212"/>
                <a:gd name="T79" fmla="*/ 283 h 479"/>
                <a:gd name="T80" fmla="*/ 212 w 212"/>
                <a:gd name="T81" fmla="*/ 255 h 479"/>
                <a:gd name="T82" fmla="*/ 212 w 212"/>
                <a:gd name="T83" fmla="*/ 226 h 479"/>
                <a:gd name="T84" fmla="*/ 208 w 212"/>
                <a:gd name="T85" fmla="*/ 196 h 479"/>
                <a:gd name="T86" fmla="*/ 200 w 212"/>
                <a:gd name="T87" fmla="*/ 168 h 479"/>
                <a:gd name="T88" fmla="*/ 190 w 212"/>
                <a:gd name="T89" fmla="*/ 141 h 479"/>
                <a:gd name="T90" fmla="*/ 176 w 212"/>
                <a:gd name="T91" fmla="*/ 113 h 479"/>
                <a:gd name="T92" fmla="*/ 161 w 212"/>
                <a:gd name="T93" fmla="*/ 87 h 479"/>
                <a:gd name="T94" fmla="*/ 141 w 212"/>
                <a:gd name="T95" fmla="*/ 63 h 479"/>
                <a:gd name="T96" fmla="*/ 117 w 212"/>
                <a:gd name="T97" fmla="*/ 42 h 479"/>
                <a:gd name="T98" fmla="*/ 91 w 212"/>
                <a:gd name="T99" fmla="*/ 22 h 479"/>
                <a:gd name="T100" fmla="*/ 91 w 212"/>
                <a:gd name="T101" fmla="*/ 22 h 479"/>
                <a:gd name="T102" fmla="*/ 78 w 212"/>
                <a:gd name="T103" fmla="*/ 16 h 479"/>
                <a:gd name="T104" fmla="*/ 60 w 212"/>
                <a:gd name="T105" fmla="*/ 10 h 479"/>
                <a:gd name="T106" fmla="*/ 8 w 212"/>
                <a:gd name="T107" fmla="*/ 0 h 479"/>
                <a:gd name="T108" fmla="*/ 8 w 212"/>
                <a:gd name="T109" fmla="*/ 0 h 479"/>
                <a:gd name="T110" fmla="*/ 44 w 212"/>
                <a:gd name="T111" fmla="*/ 20 h 479"/>
                <a:gd name="T112" fmla="*/ 60 w 212"/>
                <a:gd name="T113" fmla="*/ 30 h 479"/>
                <a:gd name="T114" fmla="*/ 74 w 212"/>
                <a:gd name="T115" fmla="*/ 44 h 479"/>
                <a:gd name="T116" fmla="*/ 74 w 212"/>
                <a:gd name="T117" fmla="*/ 44 h 479"/>
                <a:gd name="T118" fmla="*/ 89 w 212"/>
                <a:gd name="T119" fmla="*/ 60 h 479"/>
                <a:gd name="T120" fmla="*/ 101 w 212"/>
                <a:gd name="T121" fmla="*/ 81 h 479"/>
                <a:gd name="T122" fmla="*/ 101 w 212"/>
                <a:gd name="T123" fmla="*/ 8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2" h="479">
                  <a:moveTo>
                    <a:pt x="101" y="81"/>
                  </a:moveTo>
                  <a:lnTo>
                    <a:pt x="101" y="81"/>
                  </a:lnTo>
                  <a:lnTo>
                    <a:pt x="117" y="113"/>
                  </a:lnTo>
                  <a:lnTo>
                    <a:pt x="117" y="113"/>
                  </a:lnTo>
                  <a:lnTo>
                    <a:pt x="125" y="133"/>
                  </a:lnTo>
                  <a:lnTo>
                    <a:pt x="133" y="152"/>
                  </a:lnTo>
                  <a:lnTo>
                    <a:pt x="139" y="172"/>
                  </a:lnTo>
                  <a:lnTo>
                    <a:pt x="143" y="192"/>
                  </a:lnTo>
                  <a:lnTo>
                    <a:pt x="147" y="214"/>
                  </a:lnTo>
                  <a:lnTo>
                    <a:pt x="149" y="234"/>
                  </a:lnTo>
                  <a:lnTo>
                    <a:pt x="149" y="255"/>
                  </a:lnTo>
                  <a:lnTo>
                    <a:pt x="149" y="275"/>
                  </a:lnTo>
                  <a:lnTo>
                    <a:pt x="149" y="275"/>
                  </a:lnTo>
                  <a:lnTo>
                    <a:pt x="145" y="307"/>
                  </a:lnTo>
                  <a:lnTo>
                    <a:pt x="139" y="334"/>
                  </a:lnTo>
                  <a:lnTo>
                    <a:pt x="129" y="364"/>
                  </a:lnTo>
                  <a:lnTo>
                    <a:pt x="115" y="390"/>
                  </a:lnTo>
                  <a:lnTo>
                    <a:pt x="115" y="390"/>
                  </a:lnTo>
                  <a:lnTo>
                    <a:pt x="103" y="406"/>
                  </a:lnTo>
                  <a:lnTo>
                    <a:pt x="91" y="419"/>
                  </a:lnTo>
                  <a:lnTo>
                    <a:pt x="78" y="431"/>
                  </a:lnTo>
                  <a:lnTo>
                    <a:pt x="64" y="441"/>
                  </a:lnTo>
                  <a:lnTo>
                    <a:pt x="34" y="457"/>
                  </a:lnTo>
                  <a:lnTo>
                    <a:pt x="0" y="475"/>
                  </a:lnTo>
                  <a:lnTo>
                    <a:pt x="0" y="475"/>
                  </a:lnTo>
                  <a:lnTo>
                    <a:pt x="22" y="479"/>
                  </a:lnTo>
                  <a:lnTo>
                    <a:pt x="40" y="479"/>
                  </a:lnTo>
                  <a:lnTo>
                    <a:pt x="60" y="477"/>
                  </a:lnTo>
                  <a:lnTo>
                    <a:pt x="78" y="473"/>
                  </a:lnTo>
                  <a:lnTo>
                    <a:pt x="97" y="467"/>
                  </a:lnTo>
                  <a:lnTo>
                    <a:pt x="115" y="455"/>
                  </a:lnTo>
                  <a:lnTo>
                    <a:pt x="135" y="441"/>
                  </a:lnTo>
                  <a:lnTo>
                    <a:pt x="155" y="421"/>
                  </a:lnTo>
                  <a:lnTo>
                    <a:pt x="155" y="421"/>
                  </a:lnTo>
                  <a:lnTo>
                    <a:pt x="170" y="406"/>
                  </a:lnTo>
                  <a:lnTo>
                    <a:pt x="182" y="384"/>
                  </a:lnTo>
                  <a:lnTo>
                    <a:pt x="194" y="362"/>
                  </a:lnTo>
                  <a:lnTo>
                    <a:pt x="202" y="336"/>
                  </a:lnTo>
                  <a:lnTo>
                    <a:pt x="208" y="311"/>
                  </a:lnTo>
                  <a:lnTo>
                    <a:pt x="212" y="283"/>
                  </a:lnTo>
                  <a:lnTo>
                    <a:pt x="212" y="255"/>
                  </a:lnTo>
                  <a:lnTo>
                    <a:pt x="212" y="226"/>
                  </a:lnTo>
                  <a:lnTo>
                    <a:pt x="208" y="196"/>
                  </a:lnTo>
                  <a:lnTo>
                    <a:pt x="200" y="168"/>
                  </a:lnTo>
                  <a:lnTo>
                    <a:pt x="190" y="141"/>
                  </a:lnTo>
                  <a:lnTo>
                    <a:pt x="176" y="113"/>
                  </a:lnTo>
                  <a:lnTo>
                    <a:pt x="161" y="87"/>
                  </a:lnTo>
                  <a:lnTo>
                    <a:pt x="141" y="63"/>
                  </a:lnTo>
                  <a:lnTo>
                    <a:pt x="117" y="42"/>
                  </a:lnTo>
                  <a:lnTo>
                    <a:pt x="91" y="22"/>
                  </a:lnTo>
                  <a:lnTo>
                    <a:pt x="91" y="22"/>
                  </a:lnTo>
                  <a:lnTo>
                    <a:pt x="78" y="16"/>
                  </a:lnTo>
                  <a:lnTo>
                    <a:pt x="60" y="10"/>
                  </a:lnTo>
                  <a:lnTo>
                    <a:pt x="8" y="0"/>
                  </a:lnTo>
                  <a:lnTo>
                    <a:pt x="8" y="0"/>
                  </a:lnTo>
                  <a:lnTo>
                    <a:pt x="44" y="20"/>
                  </a:lnTo>
                  <a:lnTo>
                    <a:pt x="60" y="30"/>
                  </a:lnTo>
                  <a:lnTo>
                    <a:pt x="74" y="44"/>
                  </a:lnTo>
                  <a:lnTo>
                    <a:pt x="74" y="44"/>
                  </a:lnTo>
                  <a:lnTo>
                    <a:pt x="89" y="60"/>
                  </a:lnTo>
                  <a:lnTo>
                    <a:pt x="101" y="81"/>
                  </a:lnTo>
                  <a:lnTo>
                    <a:pt x="101" y="81"/>
                  </a:lnTo>
                  <a:close/>
                </a:path>
              </a:pathLst>
            </a:custGeom>
            <a:solidFill>
              <a:srgbClr val="E7E7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53" name="Freeform 45"/>
            <p:cNvSpPr>
              <a:spLocks noEditPoints="1"/>
            </p:cNvSpPr>
            <p:nvPr/>
          </p:nvSpPr>
          <p:spPr bwMode="auto">
            <a:xfrm>
              <a:off x="3962401" y="1525588"/>
              <a:ext cx="1833563" cy="636588"/>
            </a:xfrm>
            <a:custGeom>
              <a:avLst/>
              <a:gdLst>
                <a:gd name="T0" fmla="*/ 1021 w 1155"/>
                <a:gd name="T1" fmla="*/ 10 h 401"/>
                <a:gd name="T2" fmla="*/ 876 w 1155"/>
                <a:gd name="T3" fmla="*/ 35 h 401"/>
                <a:gd name="T4" fmla="*/ 593 w 1155"/>
                <a:gd name="T5" fmla="*/ 73 h 401"/>
                <a:gd name="T6" fmla="*/ 423 w 1155"/>
                <a:gd name="T7" fmla="*/ 113 h 401"/>
                <a:gd name="T8" fmla="*/ 192 w 1155"/>
                <a:gd name="T9" fmla="*/ 99 h 401"/>
                <a:gd name="T10" fmla="*/ 2 w 1155"/>
                <a:gd name="T11" fmla="*/ 85 h 401"/>
                <a:gd name="T12" fmla="*/ 188 w 1155"/>
                <a:gd name="T13" fmla="*/ 136 h 401"/>
                <a:gd name="T14" fmla="*/ 390 w 1155"/>
                <a:gd name="T15" fmla="*/ 166 h 401"/>
                <a:gd name="T16" fmla="*/ 404 w 1155"/>
                <a:gd name="T17" fmla="*/ 225 h 401"/>
                <a:gd name="T18" fmla="*/ 441 w 1155"/>
                <a:gd name="T19" fmla="*/ 304 h 401"/>
                <a:gd name="T20" fmla="*/ 506 w 1155"/>
                <a:gd name="T21" fmla="*/ 364 h 401"/>
                <a:gd name="T22" fmla="*/ 588 w 1155"/>
                <a:gd name="T23" fmla="*/ 395 h 401"/>
                <a:gd name="T24" fmla="*/ 671 w 1155"/>
                <a:gd name="T25" fmla="*/ 397 h 401"/>
                <a:gd name="T26" fmla="*/ 742 w 1155"/>
                <a:gd name="T27" fmla="*/ 364 h 401"/>
                <a:gd name="T28" fmla="*/ 791 w 1155"/>
                <a:gd name="T29" fmla="*/ 292 h 401"/>
                <a:gd name="T30" fmla="*/ 801 w 1155"/>
                <a:gd name="T31" fmla="*/ 178 h 401"/>
                <a:gd name="T32" fmla="*/ 799 w 1155"/>
                <a:gd name="T33" fmla="*/ 95 h 401"/>
                <a:gd name="T34" fmla="*/ 841 w 1155"/>
                <a:gd name="T35" fmla="*/ 85 h 401"/>
                <a:gd name="T36" fmla="*/ 851 w 1155"/>
                <a:gd name="T37" fmla="*/ 136 h 401"/>
                <a:gd name="T38" fmla="*/ 872 w 1155"/>
                <a:gd name="T39" fmla="*/ 225 h 401"/>
                <a:gd name="T40" fmla="*/ 922 w 1155"/>
                <a:gd name="T41" fmla="*/ 292 h 401"/>
                <a:gd name="T42" fmla="*/ 987 w 1155"/>
                <a:gd name="T43" fmla="*/ 334 h 401"/>
                <a:gd name="T44" fmla="*/ 1052 w 1155"/>
                <a:gd name="T45" fmla="*/ 340 h 401"/>
                <a:gd name="T46" fmla="*/ 1110 w 1155"/>
                <a:gd name="T47" fmla="*/ 304 h 401"/>
                <a:gd name="T48" fmla="*/ 1147 w 1155"/>
                <a:gd name="T49" fmla="*/ 223 h 401"/>
                <a:gd name="T50" fmla="*/ 1151 w 1155"/>
                <a:gd name="T51" fmla="*/ 89 h 401"/>
                <a:gd name="T52" fmla="*/ 756 w 1155"/>
                <a:gd name="T53" fmla="*/ 67 h 401"/>
                <a:gd name="T54" fmla="*/ 781 w 1155"/>
                <a:gd name="T55" fmla="*/ 186 h 401"/>
                <a:gd name="T56" fmla="*/ 779 w 1155"/>
                <a:gd name="T57" fmla="*/ 269 h 401"/>
                <a:gd name="T58" fmla="*/ 746 w 1155"/>
                <a:gd name="T59" fmla="*/ 338 h 401"/>
                <a:gd name="T60" fmla="*/ 696 w 1155"/>
                <a:gd name="T61" fmla="*/ 370 h 401"/>
                <a:gd name="T62" fmla="*/ 619 w 1155"/>
                <a:gd name="T63" fmla="*/ 378 h 401"/>
                <a:gd name="T64" fmla="*/ 544 w 1155"/>
                <a:gd name="T65" fmla="*/ 356 h 401"/>
                <a:gd name="T66" fmla="*/ 481 w 1155"/>
                <a:gd name="T67" fmla="*/ 310 h 401"/>
                <a:gd name="T68" fmla="*/ 447 w 1155"/>
                <a:gd name="T69" fmla="*/ 269 h 401"/>
                <a:gd name="T70" fmla="*/ 421 w 1155"/>
                <a:gd name="T71" fmla="*/ 202 h 401"/>
                <a:gd name="T72" fmla="*/ 425 w 1155"/>
                <a:gd name="T73" fmla="*/ 132 h 401"/>
                <a:gd name="T74" fmla="*/ 481 w 1155"/>
                <a:gd name="T75" fmla="*/ 117 h 401"/>
                <a:gd name="T76" fmla="*/ 592 w 1155"/>
                <a:gd name="T77" fmla="*/ 93 h 401"/>
                <a:gd name="T78" fmla="*/ 756 w 1155"/>
                <a:gd name="T79" fmla="*/ 67 h 401"/>
                <a:gd name="T80" fmla="*/ 1135 w 1155"/>
                <a:gd name="T81" fmla="*/ 103 h 401"/>
                <a:gd name="T82" fmla="*/ 1129 w 1155"/>
                <a:gd name="T83" fmla="*/ 215 h 401"/>
                <a:gd name="T84" fmla="*/ 1114 w 1155"/>
                <a:gd name="T85" fmla="*/ 267 h 401"/>
                <a:gd name="T86" fmla="*/ 1078 w 1155"/>
                <a:gd name="T87" fmla="*/ 310 h 401"/>
                <a:gd name="T88" fmla="*/ 1031 w 1155"/>
                <a:gd name="T89" fmla="*/ 322 h 401"/>
                <a:gd name="T90" fmla="*/ 957 w 1155"/>
                <a:gd name="T91" fmla="*/ 296 h 401"/>
                <a:gd name="T92" fmla="*/ 914 w 1155"/>
                <a:gd name="T93" fmla="*/ 255 h 401"/>
                <a:gd name="T94" fmla="*/ 870 w 1155"/>
                <a:gd name="T95" fmla="*/ 160 h 401"/>
                <a:gd name="T96" fmla="*/ 876 w 1155"/>
                <a:gd name="T97" fmla="*/ 55 h 401"/>
                <a:gd name="T98" fmla="*/ 989 w 1155"/>
                <a:gd name="T99" fmla="*/ 33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55" h="401">
                  <a:moveTo>
                    <a:pt x="1139" y="0"/>
                  </a:moveTo>
                  <a:lnTo>
                    <a:pt x="1139" y="0"/>
                  </a:lnTo>
                  <a:lnTo>
                    <a:pt x="1098" y="2"/>
                  </a:lnTo>
                  <a:lnTo>
                    <a:pt x="1021" y="10"/>
                  </a:lnTo>
                  <a:lnTo>
                    <a:pt x="938" y="22"/>
                  </a:lnTo>
                  <a:lnTo>
                    <a:pt x="904" y="28"/>
                  </a:lnTo>
                  <a:lnTo>
                    <a:pt x="876" y="35"/>
                  </a:lnTo>
                  <a:lnTo>
                    <a:pt x="876" y="35"/>
                  </a:lnTo>
                  <a:lnTo>
                    <a:pt x="768" y="45"/>
                  </a:lnTo>
                  <a:lnTo>
                    <a:pt x="768" y="45"/>
                  </a:lnTo>
                  <a:lnTo>
                    <a:pt x="706" y="53"/>
                  </a:lnTo>
                  <a:lnTo>
                    <a:pt x="593" y="73"/>
                  </a:lnTo>
                  <a:lnTo>
                    <a:pt x="534" y="83"/>
                  </a:lnTo>
                  <a:lnTo>
                    <a:pt x="481" y="95"/>
                  </a:lnTo>
                  <a:lnTo>
                    <a:pt x="437" y="107"/>
                  </a:lnTo>
                  <a:lnTo>
                    <a:pt x="423" y="113"/>
                  </a:lnTo>
                  <a:lnTo>
                    <a:pt x="414" y="117"/>
                  </a:lnTo>
                  <a:lnTo>
                    <a:pt x="414" y="117"/>
                  </a:lnTo>
                  <a:lnTo>
                    <a:pt x="325" y="111"/>
                  </a:lnTo>
                  <a:lnTo>
                    <a:pt x="192" y="99"/>
                  </a:lnTo>
                  <a:lnTo>
                    <a:pt x="8" y="81"/>
                  </a:lnTo>
                  <a:lnTo>
                    <a:pt x="8" y="81"/>
                  </a:lnTo>
                  <a:lnTo>
                    <a:pt x="4" y="83"/>
                  </a:lnTo>
                  <a:lnTo>
                    <a:pt x="2" y="85"/>
                  </a:lnTo>
                  <a:lnTo>
                    <a:pt x="0" y="97"/>
                  </a:lnTo>
                  <a:lnTo>
                    <a:pt x="2" y="113"/>
                  </a:lnTo>
                  <a:lnTo>
                    <a:pt x="2" y="113"/>
                  </a:lnTo>
                  <a:lnTo>
                    <a:pt x="188" y="136"/>
                  </a:lnTo>
                  <a:lnTo>
                    <a:pt x="382" y="160"/>
                  </a:lnTo>
                  <a:lnTo>
                    <a:pt x="382" y="160"/>
                  </a:lnTo>
                  <a:lnTo>
                    <a:pt x="386" y="164"/>
                  </a:lnTo>
                  <a:lnTo>
                    <a:pt x="390" y="166"/>
                  </a:lnTo>
                  <a:lnTo>
                    <a:pt x="402" y="178"/>
                  </a:lnTo>
                  <a:lnTo>
                    <a:pt x="402" y="178"/>
                  </a:lnTo>
                  <a:lnTo>
                    <a:pt x="402" y="202"/>
                  </a:lnTo>
                  <a:lnTo>
                    <a:pt x="404" y="225"/>
                  </a:lnTo>
                  <a:lnTo>
                    <a:pt x="410" y="247"/>
                  </a:lnTo>
                  <a:lnTo>
                    <a:pt x="417" y="267"/>
                  </a:lnTo>
                  <a:lnTo>
                    <a:pt x="427" y="287"/>
                  </a:lnTo>
                  <a:lnTo>
                    <a:pt x="441" y="304"/>
                  </a:lnTo>
                  <a:lnTo>
                    <a:pt x="455" y="322"/>
                  </a:lnTo>
                  <a:lnTo>
                    <a:pt x="471" y="338"/>
                  </a:lnTo>
                  <a:lnTo>
                    <a:pt x="487" y="352"/>
                  </a:lnTo>
                  <a:lnTo>
                    <a:pt x="506" y="364"/>
                  </a:lnTo>
                  <a:lnTo>
                    <a:pt x="524" y="374"/>
                  </a:lnTo>
                  <a:lnTo>
                    <a:pt x="546" y="383"/>
                  </a:lnTo>
                  <a:lnTo>
                    <a:pt x="566" y="389"/>
                  </a:lnTo>
                  <a:lnTo>
                    <a:pt x="588" y="395"/>
                  </a:lnTo>
                  <a:lnTo>
                    <a:pt x="607" y="399"/>
                  </a:lnTo>
                  <a:lnTo>
                    <a:pt x="629" y="401"/>
                  </a:lnTo>
                  <a:lnTo>
                    <a:pt x="651" y="399"/>
                  </a:lnTo>
                  <a:lnTo>
                    <a:pt x="671" y="397"/>
                  </a:lnTo>
                  <a:lnTo>
                    <a:pt x="690" y="393"/>
                  </a:lnTo>
                  <a:lnTo>
                    <a:pt x="708" y="385"/>
                  </a:lnTo>
                  <a:lnTo>
                    <a:pt x="726" y="376"/>
                  </a:lnTo>
                  <a:lnTo>
                    <a:pt x="742" y="364"/>
                  </a:lnTo>
                  <a:lnTo>
                    <a:pt x="758" y="350"/>
                  </a:lnTo>
                  <a:lnTo>
                    <a:pt x="770" y="334"/>
                  </a:lnTo>
                  <a:lnTo>
                    <a:pt x="781" y="314"/>
                  </a:lnTo>
                  <a:lnTo>
                    <a:pt x="791" y="292"/>
                  </a:lnTo>
                  <a:lnTo>
                    <a:pt x="797" y="269"/>
                  </a:lnTo>
                  <a:lnTo>
                    <a:pt x="801" y="241"/>
                  </a:lnTo>
                  <a:lnTo>
                    <a:pt x="803" y="211"/>
                  </a:lnTo>
                  <a:lnTo>
                    <a:pt x="801" y="178"/>
                  </a:lnTo>
                  <a:lnTo>
                    <a:pt x="795" y="142"/>
                  </a:lnTo>
                  <a:lnTo>
                    <a:pt x="787" y="103"/>
                  </a:lnTo>
                  <a:lnTo>
                    <a:pt x="787" y="103"/>
                  </a:lnTo>
                  <a:lnTo>
                    <a:pt x="799" y="95"/>
                  </a:lnTo>
                  <a:lnTo>
                    <a:pt x="813" y="87"/>
                  </a:lnTo>
                  <a:lnTo>
                    <a:pt x="823" y="85"/>
                  </a:lnTo>
                  <a:lnTo>
                    <a:pt x="831" y="83"/>
                  </a:lnTo>
                  <a:lnTo>
                    <a:pt x="841" y="85"/>
                  </a:lnTo>
                  <a:lnTo>
                    <a:pt x="851" y="87"/>
                  </a:lnTo>
                  <a:lnTo>
                    <a:pt x="851" y="87"/>
                  </a:lnTo>
                  <a:lnTo>
                    <a:pt x="849" y="113"/>
                  </a:lnTo>
                  <a:lnTo>
                    <a:pt x="851" y="136"/>
                  </a:lnTo>
                  <a:lnTo>
                    <a:pt x="853" y="160"/>
                  </a:lnTo>
                  <a:lnTo>
                    <a:pt x="857" y="184"/>
                  </a:lnTo>
                  <a:lnTo>
                    <a:pt x="864" y="205"/>
                  </a:lnTo>
                  <a:lnTo>
                    <a:pt x="872" y="225"/>
                  </a:lnTo>
                  <a:lnTo>
                    <a:pt x="884" y="245"/>
                  </a:lnTo>
                  <a:lnTo>
                    <a:pt x="896" y="263"/>
                  </a:lnTo>
                  <a:lnTo>
                    <a:pt x="908" y="279"/>
                  </a:lnTo>
                  <a:lnTo>
                    <a:pt x="922" y="292"/>
                  </a:lnTo>
                  <a:lnTo>
                    <a:pt x="938" y="306"/>
                  </a:lnTo>
                  <a:lnTo>
                    <a:pt x="953" y="316"/>
                  </a:lnTo>
                  <a:lnTo>
                    <a:pt x="969" y="326"/>
                  </a:lnTo>
                  <a:lnTo>
                    <a:pt x="987" y="334"/>
                  </a:lnTo>
                  <a:lnTo>
                    <a:pt x="1003" y="338"/>
                  </a:lnTo>
                  <a:lnTo>
                    <a:pt x="1021" y="340"/>
                  </a:lnTo>
                  <a:lnTo>
                    <a:pt x="1036" y="342"/>
                  </a:lnTo>
                  <a:lnTo>
                    <a:pt x="1052" y="340"/>
                  </a:lnTo>
                  <a:lnTo>
                    <a:pt x="1068" y="334"/>
                  </a:lnTo>
                  <a:lnTo>
                    <a:pt x="1084" y="328"/>
                  </a:lnTo>
                  <a:lnTo>
                    <a:pt x="1098" y="318"/>
                  </a:lnTo>
                  <a:lnTo>
                    <a:pt x="1110" y="304"/>
                  </a:lnTo>
                  <a:lnTo>
                    <a:pt x="1122" y="289"/>
                  </a:lnTo>
                  <a:lnTo>
                    <a:pt x="1131" y="271"/>
                  </a:lnTo>
                  <a:lnTo>
                    <a:pt x="1141" y="249"/>
                  </a:lnTo>
                  <a:lnTo>
                    <a:pt x="1147" y="223"/>
                  </a:lnTo>
                  <a:lnTo>
                    <a:pt x="1151" y="196"/>
                  </a:lnTo>
                  <a:lnTo>
                    <a:pt x="1155" y="164"/>
                  </a:lnTo>
                  <a:lnTo>
                    <a:pt x="1155" y="128"/>
                  </a:lnTo>
                  <a:lnTo>
                    <a:pt x="1151" y="89"/>
                  </a:lnTo>
                  <a:lnTo>
                    <a:pt x="1147" y="47"/>
                  </a:lnTo>
                  <a:lnTo>
                    <a:pt x="1139" y="0"/>
                  </a:lnTo>
                  <a:lnTo>
                    <a:pt x="1139" y="0"/>
                  </a:lnTo>
                  <a:close/>
                  <a:moveTo>
                    <a:pt x="756" y="67"/>
                  </a:moveTo>
                  <a:lnTo>
                    <a:pt x="756" y="67"/>
                  </a:lnTo>
                  <a:lnTo>
                    <a:pt x="766" y="103"/>
                  </a:lnTo>
                  <a:lnTo>
                    <a:pt x="775" y="142"/>
                  </a:lnTo>
                  <a:lnTo>
                    <a:pt x="781" y="186"/>
                  </a:lnTo>
                  <a:lnTo>
                    <a:pt x="783" y="207"/>
                  </a:lnTo>
                  <a:lnTo>
                    <a:pt x="783" y="227"/>
                  </a:lnTo>
                  <a:lnTo>
                    <a:pt x="781" y="249"/>
                  </a:lnTo>
                  <a:lnTo>
                    <a:pt x="779" y="269"/>
                  </a:lnTo>
                  <a:lnTo>
                    <a:pt x="773" y="289"/>
                  </a:lnTo>
                  <a:lnTo>
                    <a:pt x="766" y="306"/>
                  </a:lnTo>
                  <a:lnTo>
                    <a:pt x="758" y="324"/>
                  </a:lnTo>
                  <a:lnTo>
                    <a:pt x="746" y="338"/>
                  </a:lnTo>
                  <a:lnTo>
                    <a:pt x="732" y="352"/>
                  </a:lnTo>
                  <a:lnTo>
                    <a:pt x="714" y="362"/>
                  </a:lnTo>
                  <a:lnTo>
                    <a:pt x="714" y="362"/>
                  </a:lnTo>
                  <a:lnTo>
                    <a:pt x="696" y="370"/>
                  </a:lnTo>
                  <a:lnTo>
                    <a:pt x="677" y="376"/>
                  </a:lnTo>
                  <a:lnTo>
                    <a:pt x="657" y="378"/>
                  </a:lnTo>
                  <a:lnTo>
                    <a:pt x="637" y="379"/>
                  </a:lnTo>
                  <a:lnTo>
                    <a:pt x="619" y="378"/>
                  </a:lnTo>
                  <a:lnTo>
                    <a:pt x="599" y="376"/>
                  </a:lnTo>
                  <a:lnTo>
                    <a:pt x="582" y="370"/>
                  </a:lnTo>
                  <a:lnTo>
                    <a:pt x="562" y="364"/>
                  </a:lnTo>
                  <a:lnTo>
                    <a:pt x="544" y="356"/>
                  </a:lnTo>
                  <a:lnTo>
                    <a:pt x="528" y="346"/>
                  </a:lnTo>
                  <a:lnTo>
                    <a:pt x="510" y="334"/>
                  </a:lnTo>
                  <a:lnTo>
                    <a:pt x="497" y="322"/>
                  </a:lnTo>
                  <a:lnTo>
                    <a:pt x="481" y="310"/>
                  </a:lnTo>
                  <a:lnTo>
                    <a:pt x="469" y="296"/>
                  </a:lnTo>
                  <a:lnTo>
                    <a:pt x="457" y="283"/>
                  </a:lnTo>
                  <a:lnTo>
                    <a:pt x="447" y="269"/>
                  </a:lnTo>
                  <a:lnTo>
                    <a:pt x="447" y="269"/>
                  </a:lnTo>
                  <a:lnTo>
                    <a:pt x="437" y="251"/>
                  </a:lnTo>
                  <a:lnTo>
                    <a:pt x="431" y="235"/>
                  </a:lnTo>
                  <a:lnTo>
                    <a:pt x="425" y="219"/>
                  </a:lnTo>
                  <a:lnTo>
                    <a:pt x="421" y="202"/>
                  </a:lnTo>
                  <a:lnTo>
                    <a:pt x="421" y="184"/>
                  </a:lnTo>
                  <a:lnTo>
                    <a:pt x="421" y="166"/>
                  </a:lnTo>
                  <a:lnTo>
                    <a:pt x="423" y="150"/>
                  </a:lnTo>
                  <a:lnTo>
                    <a:pt x="425" y="132"/>
                  </a:lnTo>
                  <a:lnTo>
                    <a:pt x="425" y="132"/>
                  </a:lnTo>
                  <a:lnTo>
                    <a:pt x="439" y="126"/>
                  </a:lnTo>
                  <a:lnTo>
                    <a:pt x="455" y="122"/>
                  </a:lnTo>
                  <a:lnTo>
                    <a:pt x="481" y="117"/>
                  </a:lnTo>
                  <a:lnTo>
                    <a:pt x="481" y="117"/>
                  </a:lnTo>
                  <a:lnTo>
                    <a:pt x="536" y="103"/>
                  </a:lnTo>
                  <a:lnTo>
                    <a:pt x="592" y="93"/>
                  </a:lnTo>
                  <a:lnTo>
                    <a:pt x="592" y="93"/>
                  </a:lnTo>
                  <a:lnTo>
                    <a:pt x="706" y="73"/>
                  </a:lnTo>
                  <a:lnTo>
                    <a:pt x="706" y="73"/>
                  </a:lnTo>
                  <a:lnTo>
                    <a:pt x="756" y="67"/>
                  </a:lnTo>
                  <a:lnTo>
                    <a:pt x="756" y="67"/>
                  </a:lnTo>
                  <a:close/>
                  <a:moveTo>
                    <a:pt x="1123" y="20"/>
                  </a:moveTo>
                  <a:lnTo>
                    <a:pt x="1123" y="20"/>
                  </a:lnTo>
                  <a:lnTo>
                    <a:pt x="1131" y="73"/>
                  </a:lnTo>
                  <a:lnTo>
                    <a:pt x="1135" y="103"/>
                  </a:lnTo>
                  <a:lnTo>
                    <a:pt x="1135" y="130"/>
                  </a:lnTo>
                  <a:lnTo>
                    <a:pt x="1135" y="160"/>
                  </a:lnTo>
                  <a:lnTo>
                    <a:pt x="1133" y="188"/>
                  </a:lnTo>
                  <a:lnTo>
                    <a:pt x="1129" y="215"/>
                  </a:lnTo>
                  <a:lnTo>
                    <a:pt x="1123" y="241"/>
                  </a:lnTo>
                  <a:lnTo>
                    <a:pt x="1123" y="241"/>
                  </a:lnTo>
                  <a:lnTo>
                    <a:pt x="1120" y="255"/>
                  </a:lnTo>
                  <a:lnTo>
                    <a:pt x="1114" y="267"/>
                  </a:lnTo>
                  <a:lnTo>
                    <a:pt x="1106" y="281"/>
                  </a:lnTo>
                  <a:lnTo>
                    <a:pt x="1098" y="291"/>
                  </a:lnTo>
                  <a:lnTo>
                    <a:pt x="1088" y="300"/>
                  </a:lnTo>
                  <a:lnTo>
                    <a:pt x="1078" y="310"/>
                  </a:lnTo>
                  <a:lnTo>
                    <a:pt x="1064" y="316"/>
                  </a:lnTo>
                  <a:lnTo>
                    <a:pt x="1050" y="320"/>
                  </a:lnTo>
                  <a:lnTo>
                    <a:pt x="1050" y="320"/>
                  </a:lnTo>
                  <a:lnTo>
                    <a:pt x="1031" y="322"/>
                  </a:lnTo>
                  <a:lnTo>
                    <a:pt x="1011" y="322"/>
                  </a:lnTo>
                  <a:lnTo>
                    <a:pt x="993" y="316"/>
                  </a:lnTo>
                  <a:lnTo>
                    <a:pt x="973" y="308"/>
                  </a:lnTo>
                  <a:lnTo>
                    <a:pt x="957" y="296"/>
                  </a:lnTo>
                  <a:lnTo>
                    <a:pt x="940" y="285"/>
                  </a:lnTo>
                  <a:lnTo>
                    <a:pt x="926" y="271"/>
                  </a:lnTo>
                  <a:lnTo>
                    <a:pt x="914" y="255"/>
                  </a:lnTo>
                  <a:lnTo>
                    <a:pt x="914" y="255"/>
                  </a:lnTo>
                  <a:lnTo>
                    <a:pt x="898" y="233"/>
                  </a:lnTo>
                  <a:lnTo>
                    <a:pt x="886" y="209"/>
                  </a:lnTo>
                  <a:lnTo>
                    <a:pt x="876" y="186"/>
                  </a:lnTo>
                  <a:lnTo>
                    <a:pt x="870" y="160"/>
                  </a:lnTo>
                  <a:lnTo>
                    <a:pt x="868" y="134"/>
                  </a:lnTo>
                  <a:lnTo>
                    <a:pt x="868" y="107"/>
                  </a:lnTo>
                  <a:lnTo>
                    <a:pt x="870" y="81"/>
                  </a:lnTo>
                  <a:lnTo>
                    <a:pt x="876" y="55"/>
                  </a:lnTo>
                  <a:lnTo>
                    <a:pt x="876" y="55"/>
                  </a:lnTo>
                  <a:lnTo>
                    <a:pt x="894" y="49"/>
                  </a:lnTo>
                  <a:lnTo>
                    <a:pt x="920" y="43"/>
                  </a:lnTo>
                  <a:lnTo>
                    <a:pt x="989" y="33"/>
                  </a:lnTo>
                  <a:lnTo>
                    <a:pt x="1066" y="24"/>
                  </a:lnTo>
                  <a:lnTo>
                    <a:pt x="1123" y="20"/>
                  </a:lnTo>
                  <a:lnTo>
                    <a:pt x="1123" y="20"/>
                  </a:lnTo>
                  <a:close/>
                </a:path>
              </a:pathLst>
            </a:custGeom>
            <a:solidFill>
              <a:srgbClr val="595A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54" name="Freeform 46"/>
            <p:cNvSpPr/>
            <p:nvPr/>
          </p:nvSpPr>
          <p:spPr bwMode="auto">
            <a:xfrm>
              <a:off x="7870826" y="5576888"/>
              <a:ext cx="512763" cy="927100"/>
            </a:xfrm>
            <a:custGeom>
              <a:avLst/>
              <a:gdLst>
                <a:gd name="T0" fmla="*/ 303 w 323"/>
                <a:gd name="T1" fmla="*/ 297 h 584"/>
                <a:gd name="T2" fmla="*/ 271 w 323"/>
                <a:gd name="T3" fmla="*/ 421 h 584"/>
                <a:gd name="T4" fmla="*/ 230 w 323"/>
                <a:gd name="T5" fmla="*/ 542 h 584"/>
                <a:gd name="T6" fmla="*/ 220 w 323"/>
                <a:gd name="T7" fmla="*/ 566 h 584"/>
                <a:gd name="T8" fmla="*/ 216 w 323"/>
                <a:gd name="T9" fmla="*/ 572 h 584"/>
                <a:gd name="T10" fmla="*/ 202 w 323"/>
                <a:gd name="T11" fmla="*/ 580 h 584"/>
                <a:gd name="T12" fmla="*/ 168 w 323"/>
                <a:gd name="T13" fmla="*/ 584 h 584"/>
                <a:gd name="T14" fmla="*/ 153 w 323"/>
                <a:gd name="T15" fmla="*/ 584 h 584"/>
                <a:gd name="T16" fmla="*/ 115 w 323"/>
                <a:gd name="T17" fmla="*/ 582 h 584"/>
                <a:gd name="T18" fmla="*/ 77 w 323"/>
                <a:gd name="T19" fmla="*/ 572 h 584"/>
                <a:gd name="T20" fmla="*/ 75 w 323"/>
                <a:gd name="T21" fmla="*/ 572 h 584"/>
                <a:gd name="T22" fmla="*/ 36 w 323"/>
                <a:gd name="T23" fmla="*/ 532 h 584"/>
                <a:gd name="T24" fmla="*/ 4 w 323"/>
                <a:gd name="T25" fmla="*/ 493 h 584"/>
                <a:gd name="T26" fmla="*/ 0 w 323"/>
                <a:gd name="T27" fmla="*/ 485 h 584"/>
                <a:gd name="T28" fmla="*/ 2 w 323"/>
                <a:gd name="T29" fmla="*/ 461 h 584"/>
                <a:gd name="T30" fmla="*/ 18 w 323"/>
                <a:gd name="T31" fmla="*/ 408 h 584"/>
                <a:gd name="T32" fmla="*/ 34 w 323"/>
                <a:gd name="T33" fmla="*/ 356 h 584"/>
                <a:gd name="T34" fmla="*/ 56 w 323"/>
                <a:gd name="T35" fmla="*/ 295 h 584"/>
                <a:gd name="T36" fmla="*/ 99 w 323"/>
                <a:gd name="T37" fmla="*/ 210 h 584"/>
                <a:gd name="T38" fmla="*/ 119 w 323"/>
                <a:gd name="T39" fmla="*/ 160 h 584"/>
                <a:gd name="T40" fmla="*/ 123 w 323"/>
                <a:gd name="T41" fmla="*/ 137 h 584"/>
                <a:gd name="T42" fmla="*/ 123 w 323"/>
                <a:gd name="T43" fmla="*/ 119 h 584"/>
                <a:gd name="T44" fmla="*/ 115 w 323"/>
                <a:gd name="T45" fmla="*/ 83 h 584"/>
                <a:gd name="T46" fmla="*/ 91 w 323"/>
                <a:gd name="T47" fmla="*/ 30 h 584"/>
                <a:gd name="T48" fmla="*/ 75 w 323"/>
                <a:gd name="T49" fmla="*/ 0 h 584"/>
                <a:gd name="T50" fmla="*/ 129 w 323"/>
                <a:gd name="T51" fmla="*/ 0 h 584"/>
                <a:gd name="T52" fmla="*/ 184 w 323"/>
                <a:gd name="T53" fmla="*/ 6 h 584"/>
                <a:gd name="T54" fmla="*/ 240 w 323"/>
                <a:gd name="T55" fmla="*/ 20 h 584"/>
                <a:gd name="T56" fmla="*/ 289 w 323"/>
                <a:gd name="T57" fmla="*/ 42 h 584"/>
                <a:gd name="T58" fmla="*/ 299 w 323"/>
                <a:gd name="T59" fmla="*/ 48 h 584"/>
                <a:gd name="T60" fmla="*/ 313 w 323"/>
                <a:gd name="T61" fmla="*/ 62 h 584"/>
                <a:gd name="T62" fmla="*/ 317 w 323"/>
                <a:gd name="T63" fmla="*/ 70 h 584"/>
                <a:gd name="T64" fmla="*/ 323 w 323"/>
                <a:gd name="T65" fmla="*/ 87 h 584"/>
                <a:gd name="T66" fmla="*/ 321 w 323"/>
                <a:gd name="T67" fmla="*/ 129 h 584"/>
                <a:gd name="T68" fmla="*/ 321 w 323"/>
                <a:gd name="T69" fmla="*/ 147 h 584"/>
                <a:gd name="T70" fmla="*/ 319 w 323"/>
                <a:gd name="T71" fmla="*/ 194 h 584"/>
                <a:gd name="T72" fmla="*/ 313 w 323"/>
                <a:gd name="T73" fmla="*/ 242 h 584"/>
                <a:gd name="T74" fmla="*/ 303 w 323"/>
                <a:gd name="T75" fmla="*/ 29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584">
                  <a:moveTo>
                    <a:pt x="303" y="297"/>
                  </a:moveTo>
                  <a:lnTo>
                    <a:pt x="303" y="297"/>
                  </a:lnTo>
                  <a:lnTo>
                    <a:pt x="289" y="360"/>
                  </a:lnTo>
                  <a:lnTo>
                    <a:pt x="271" y="421"/>
                  </a:lnTo>
                  <a:lnTo>
                    <a:pt x="230" y="542"/>
                  </a:lnTo>
                  <a:lnTo>
                    <a:pt x="230" y="542"/>
                  </a:lnTo>
                  <a:lnTo>
                    <a:pt x="224" y="558"/>
                  </a:lnTo>
                  <a:lnTo>
                    <a:pt x="220" y="566"/>
                  </a:lnTo>
                  <a:lnTo>
                    <a:pt x="216" y="572"/>
                  </a:lnTo>
                  <a:lnTo>
                    <a:pt x="216" y="572"/>
                  </a:lnTo>
                  <a:lnTo>
                    <a:pt x="210" y="578"/>
                  </a:lnTo>
                  <a:lnTo>
                    <a:pt x="202" y="580"/>
                  </a:lnTo>
                  <a:lnTo>
                    <a:pt x="186" y="584"/>
                  </a:lnTo>
                  <a:lnTo>
                    <a:pt x="168" y="584"/>
                  </a:lnTo>
                  <a:lnTo>
                    <a:pt x="153" y="584"/>
                  </a:lnTo>
                  <a:lnTo>
                    <a:pt x="153" y="584"/>
                  </a:lnTo>
                  <a:lnTo>
                    <a:pt x="133" y="584"/>
                  </a:lnTo>
                  <a:lnTo>
                    <a:pt x="115" y="582"/>
                  </a:lnTo>
                  <a:lnTo>
                    <a:pt x="95" y="578"/>
                  </a:lnTo>
                  <a:lnTo>
                    <a:pt x="77" y="572"/>
                  </a:lnTo>
                  <a:lnTo>
                    <a:pt x="77" y="572"/>
                  </a:lnTo>
                  <a:lnTo>
                    <a:pt x="75" y="572"/>
                  </a:lnTo>
                  <a:lnTo>
                    <a:pt x="75" y="572"/>
                  </a:lnTo>
                  <a:lnTo>
                    <a:pt x="36" y="532"/>
                  </a:lnTo>
                  <a:lnTo>
                    <a:pt x="16" y="510"/>
                  </a:lnTo>
                  <a:lnTo>
                    <a:pt x="4" y="493"/>
                  </a:lnTo>
                  <a:lnTo>
                    <a:pt x="4" y="493"/>
                  </a:lnTo>
                  <a:lnTo>
                    <a:pt x="0" y="485"/>
                  </a:lnTo>
                  <a:lnTo>
                    <a:pt x="0" y="473"/>
                  </a:lnTo>
                  <a:lnTo>
                    <a:pt x="2" y="461"/>
                  </a:lnTo>
                  <a:lnTo>
                    <a:pt x="4" y="447"/>
                  </a:lnTo>
                  <a:lnTo>
                    <a:pt x="18" y="408"/>
                  </a:lnTo>
                  <a:lnTo>
                    <a:pt x="34" y="356"/>
                  </a:lnTo>
                  <a:lnTo>
                    <a:pt x="34" y="356"/>
                  </a:lnTo>
                  <a:lnTo>
                    <a:pt x="44" y="325"/>
                  </a:lnTo>
                  <a:lnTo>
                    <a:pt x="56" y="295"/>
                  </a:lnTo>
                  <a:lnTo>
                    <a:pt x="85" y="238"/>
                  </a:lnTo>
                  <a:lnTo>
                    <a:pt x="99" y="210"/>
                  </a:lnTo>
                  <a:lnTo>
                    <a:pt x="111" y="184"/>
                  </a:lnTo>
                  <a:lnTo>
                    <a:pt x="119" y="160"/>
                  </a:lnTo>
                  <a:lnTo>
                    <a:pt x="123" y="149"/>
                  </a:lnTo>
                  <a:lnTo>
                    <a:pt x="123" y="137"/>
                  </a:lnTo>
                  <a:lnTo>
                    <a:pt x="123" y="137"/>
                  </a:lnTo>
                  <a:lnTo>
                    <a:pt x="123" y="119"/>
                  </a:lnTo>
                  <a:lnTo>
                    <a:pt x="121" y="101"/>
                  </a:lnTo>
                  <a:lnTo>
                    <a:pt x="115" y="83"/>
                  </a:lnTo>
                  <a:lnTo>
                    <a:pt x="109" y="64"/>
                  </a:lnTo>
                  <a:lnTo>
                    <a:pt x="91" y="30"/>
                  </a:lnTo>
                  <a:lnTo>
                    <a:pt x="75" y="0"/>
                  </a:lnTo>
                  <a:lnTo>
                    <a:pt x="75" y="0"/>
                  </a:lnTo>
                  <a:lnTo>
                    <a:pt x="101" y="0"/>
                  </a:lnTo>
                  <a:lnTo>
                    <a:pt x="129" y="0"/>
                  </a:lnTo>
                  <a:lnTo>
                    <a:pt x="157" y="2"/>
                  </a:lnTo>
                  <a:lnTo>
                    <a:pt x="184" y="6"/>
                  </a:lnTo>
                  <a:lnTo>
                    <a:pt x="212" y="12"/>
                  </a:lnTo>
                  <a:lnTo>
                    <a:pt x="240" y="20"/>
                  </a:lnTo>
                  <a:lnTo>
                    <a:pt x="265" y="30"/>
                  </a:lnTo>
                  <a:lnTo>
                    <a:pt x="289" y="42"/>
                  </a:lnTo>
                  <a:lnTo>
                    <a:pt x="289" y="42"/>
                  </a:lnTo>
                  <a:lnTo>
                    <a:pt x="299" y="48"/>
                  </a:lnTo>
                  <a:lnTo>
                    <a:pt x="307" y="54"/>
                  </a:lnTo>
                  <a:lnTo>
                    <a:pt x="313" y="62"/>
                  </a:lnTo>
                  <a:lnTo>
                    <a:pt x="317" y="70"/>
                  </a:lnTo>
                  <a:lnTo>
                    <a:pt x="317" y="70"/>
                  </a:lnTo>
                  <a:lnTo>
                    <a:pt x="321" y="77"/>
                  </a:lnTo>
                  <a:lnTo>
                    <a:pt x="323" y="87"/>
                  </a:lnTo>
                  <a:lnTo>
                    <a:pt x="323" y="107"/>
                  </a:lnTo>
                  <a:lnTo>
                    <a:pt x="321" y="129"/>
                  </a:lnTo>
                  <a:lnTo>
                    <a:pt x="321" y="147"/>
                  </a:lnTo>
                  <a:lnTo>
                    <a:pt x="321" y="147"/>
                  </a:lnTo>
                  <a:lnTo>
                    <a:pt x="319" y="170"/>
                  </a:lnTo>
                  <a:lnTo>
                    <a:pt x="319" y="194"/>
                  </a:lnTo>
                  <a:lnTo>
                    <a:pt x="313" y="242"/>
                  </a:lnTo>
                  <a:lnTo>
                    <a:pt x="313" y="242"/>
                  </a:lnTo>
                  <a:lnTo>
                    <a:pt x="303" y="297"/>
                  </a:lnTo>
                  <a:lnTo>
                    <a:pt x="303" y="297"/>
                  </a:lnTo>
                  <a:close/>
                </a:path>
              </a:pathLst>
            </a:custGeom>
            <a:solidFill>
              <a:srgbClr val="4B5F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55" name="Freeform 47"/>
            <p:cNvSpPr/>
            <p:nvPr/>
          </p:nvSpPr>
          <p:spPr bwMode="auto">
            <a:xfrm>
              <a:off x="4189413" y="2944813"/>
              <a:ext cx="944563" cy="623888"/>
            </a:xfrm>
            <a:custGeom>
              <a:avLst/>
              <a:gdLst>
                <a:gd name="T0" fmla="*/ 395 w 595"/>
                <a:gd name="T1" fmla="*/ 351 h 393"/>
                <a:gd name="T2" fmla="*/ 314 w 595"/>
                <a:gd name="T3" fmla="*/ 324 h 393"/>
                <a:gd name="T4" fmla="*/ 239 w 595"/>
                <a:gd name="T5" fmla="*/ 284 h 393"/>
                <a:gd name="T6" fmla="*/ 172 w 595"/>
                <a:gd name="T7" fmla="*/ 235 h 393"/>
                <a:gd name="T8" fmla="*/ 116 w 595"/>
                <a:gd name="T9" fmla="*/ 181 h 393"/>
                <a:gd name="T10" fmla="*/ 71 w 595"/>
                <a:gd name="T11" fmla="*/ 126 h 393"/>
                <a:gd name="T12" fmla="*/ 41 w 595"/>
                <a:gd name="T13" fmla="*/ 77 h 393"/>
                <a:gd name="T14" fmla="*/ 27 w 595"/>
                <a:gd name="T15" fmla="*/ 37 h 393"/>
                <a:gd name="T16" fmla="*/ 27 w 595"/>
                <a:gd name="T17" fmla="*/ 15 h 393"/>
                <a:gd name="T18" fmla="*/ 31 w 595"/>
                <a:gd name="T19" fmla="*/ 11 h 393"/>
                <a:gd name="T20" fmla="*/ 0 w 595"/>
                <a:gd name="T21" fmla="*/ 19 h 393"/>
                <a:gd name="T22" fmla="*/ 0 w 595"/>
                <a:gd name="T23" fmla="*/ 41 h 393"/>
                <a:gd name="T24" fmla="*/ 4 w 595"/>
                <a:gd name="T25" fmla="*/ 71 h 393"/>
                <a:gd name="T26" fmla="*/ 15 w 595"/>
                <a:gd name="T27" fmla="*/ 104 h 393"/>
                <a:gd name="T28" fmla="*/ 37 w 595"/>
                <a:gd name="T29" fmla="*/ 144 h 393"/>
                <a:gd name="T30" fmla="*/ 51 w 595"/>
                <a:gd name="T31" fmla="*/ 166 h 393"/>
                <a:gd name="T32" fmla="*/ 85 w 595"/>
                <a:gd name="T33" fmla="*/ 207 h 393"/>
                <a:gd name="T34" fmla="*/ 124 w 595"/>
                <a:gd name="T35" fmla="*/ 247 h 393"/>
                <a:gd name="T36" fmla="*/ 189 w 595"/>
                <a:gd name="T37" fmla="*/ 300 h 393"/>
                <a:gd name="T38" fmla="*/ 259 w 595"/>
                <a:gd name="T39" fmla="*/ 344 h 393"/>
                <a:gd name="T40" fmla="*/ 304 w 595"/>
                <a:gd name="T41" fmla="*/ 365 h 393"/>
                <a:gd name="T42" fmla="*/ 348 w 595"/>
                <a:gd name="T43" fmla="*/ 379 h 393"/>
                <a:gd name="T44" fmla="*/ 367 w 595"/>
                <a:gd name="T45" fmla="*/ 385 h 393"/>
                <a:gd name="T46" fmla="*/ 417 w 595"/>
                <a:gd name="T47" fmla="*/ 391 h 393"/>
                <a:gd name="T48" fmla="*/ 486 w 595"/>
                <a:gd name="T49" fmla="*/ 393 h 393"/>
                <a:gd name="T50" fmla="*/ 538 w 595"/>
                <a:gd name="T51" fmla="*/ 383 h 393"/>
                <a:gd name="T52" fmla="*/ 549 w 595"/>
                <a:gd name="T53" fmla="*/ 377 h 393"/>
                <a:gd name="T54" fmla="*/ 569 w 595"/>
                <a:gd name="T55" fmla="*/ 365 h 393"/>
                <a:gd name="T56" fmla="*/ 577 w 595"/>
                <a:gd name="T57" fmla="*/ 357 h 393"/>
                <a:gd name="T58" fmla="*/ 591 w 595"/>
                <a:gd name="T59" fmla="*/ 328 h 393"/>
                <a:gd name="T60" fmla="*/ 595 w 595"/>
                <a:gd name="T61" fmla="*/ 290 h 393"/>
                <a:gd name="T62" fmla="*/ 593 w 595"/>
                <a:gd name="T63" fmla="*/ 249 h 393"/>
                <a:gd name="T64" fmla="*/ 587 w 595"/>
                <a:gd name="T65" fmla="*/ 207 h 393"/>
                <a:gd name="T66" fmla="*/ 573 w 595"/>
                <a:gd name="T67" fmla="*/ 166 h 393"/>
                <a:gd name="T68" fmla="*/ 551 w 595"/>
                <a:gd name="T69" fmla="*/ 108 h 393"/>
                <a:gd name="T70" fmla="*/ 526 w 595"/>
                <a:gd name="T71" fmla="*/ 49 h 393"/>
                <a:gd name="T72" fmla="*/ 508 w 595"/>
                <a:gd name="T73" fmla="*/ 5 h 393"/>
                <a:gd name="T74" fmla="*/ 474 w 595"/>
                <a:gd name="T75" fmla="*/ 0 h 393"/>
                <a:gd name="T76" fmla="*/ 504 w 595"/>
                <a:gd name="T77" fmla="*/ 57 h 393"/>
                <a:gd name="T78" fmla="*/ 541 w 595"/>
                <a:gd name="T79" fmla="*/ 144 h 393"/>
                <a:gd name="T80" fmla="*/ 551 w 595"/>
                <a:gd name="T81" fmla="*/ 179 h 393"/>
                <a:gd name="T82" fmla="*/ 563 w 595"/>
                <a:gd name="T83" fmla="*/ 243 h 393"/>
                <a:gd name="T84" fmla="*/ 557 w 595"/>
                <a:gd name="T85" fmla="*/ 292 h 393"/>
                <a:gd name="T86" fmla="*/ 541 w 595"/>
                <a:gd name="T87" fmla="*/ 328 h 393"/>
                <a:gd name="T88" fmla="*/ 528 w 595"/>
                <a:gd name="T89" fmla="*/ 342 h 393"/>
                <a:gd name="T90" fmla="*/ 504 w 595"/>
                <a:gd name="T91" fmla="*/ 353 h 393"/>
                <a:gd name="T92" fmla="*/ 474 w 595"/>
                <a:gd name="T93" fmla="*/ 357 h 393"/>
                <a:gd name="T94" fmla="*/ 454 w 595"/>
                <a:gd name="T95" fmla="*/ 357 h 393"/>
                <a:gd name="T96" fmla="*/ 395 w 595"/>
                <a:gd name="T97" fmla="*/ 35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5" h="393">
                  <a:moveTo>
                    <a:pt x="395" y="351"/>
                  </a:moveTo>
                  <a:lnTo>
                    <a:pt x="395" y="351"/>
                  </a:lnTo>
                  <a:lnTo>
                    <a:pt x="354" y="340"/>
                  </a:lnTo>
                  <a:lnTo>
                    <a:pt x="314" y="324"/>
                  </a:lnTo>
                  <a:lnTo>
                    <a:pt x="274" y="306"/>
                  </a:lnTo>
                  <a:lnTo>
                    <a:pt x="239" y="284"/>
                  </a:lnTo>
                  <a:lnTo>
                    <a:pt x="203" y="261"/>
                  </a:lnTo>
                  <a:lnTo>
                    <a:pt x="172" y="235"/>
                  </a:lnTo>
                  <a:lnTo>
                    <a:pt x="142" y="207"/>
                  </a:lnTo>
                  <a:lnTo>
                    <a:pt x="116" y="181"/>
                  </a:lnTo>
                  <a:lnTo>
                    <a:pt x="93" y="154"/>
                  </a:lnTo>
                  <a:lnTo>
                    <a:pt x="71" y="126"/>
                  </a:lnTo>
                  <a:lnTo>
                    <a:pt x="55" y="100"/>
                  </a:lnTo>
                  <a:lnTo>
                    <a:pt x="41" y="77"/>
                  </a:lnTo>
                  <a:lnTo>
                    <a:pt x="31" y="55"/>
                  </a:lnTo>
                  <a:lnTo>
                    <a:pt x="27" y="37"/>
                  </a:lnTo>
                  <a:lnTo>
                    <a:pt x="27" y="21"/>
                  </a:lnTo>
                  <a:lnTo>
                    <a:pt x="27" y="15"/>
                  </a:lnTo>
                  <a:lnTo>
                    <a:pt x="31" y="11"/>
                  </a:lnTo>
                  <a:lnTo>
                    <a:pt x="31" y="11"/>
                  </a:lnTo>
                  <a:lnTo>
                    <a:pt x="0" y="19"/>
                  </a:lnTo>
                  <a:lnTo>
                    <a:pt x="0" y="19"/>
                  </a:lnTo>
                  <a:lnTo>
                    <a:pt x="0" y="29"/>
                  </a:lnTo>
                  <a:lnTo>
                    <a:pt x="0" y="41"/>
                  </a:lnTo>
                  <a:lnTo>
                    <a:pt x="0" y="55"/>
                  </a:lnTo>
                  <a:lnTo>
                    <a:pt x="4" y="71"/>
                  </a:lnTo>
                  <a:lnTo>
                    <a:pt x="8" y="87"/>
                  </a:lnTo>
                  <a:lnTo>
                    <a:pt x="15" y="104"/>
                  </a:lnTo>
                  <a:lnTo>
                    <a:pt x="25" y="124"/>
                  </a:lnTo>
                  <a:lnTo>
                    <a:pt x="37" y="144"/>
                  </a:lnTo>
                  <a:lnTo>
                    <a:pt x="37" y="144"/>
                  </a:lnTo>
                  <a:lnTo>
                    <a:pt x="51" y="166"/>
                  </a:lnTo>
                  <a:lnTo>
                    <a:pt x="69" y="187"/>
                  </a:lnTo>
                  <a:lnTo>
                    <a:pt x="85" y="207"/>
                  </a:lnTo>
                  <a:lnTo>
                    <a:pt x="104" y="227"/>
                  </a:lnTo>
                  <a:lnTo>
                    <a:pt x="124" y="247"/>
                  </a:lnTo>
                  <a:lnTo>
                    <a:pt x="146" y="266"/>
                  </a:lnTo>
                  <a:lnTo>
                    <a:pt x="189" y="300"/>
                  </a:lnTo>
                  <a:lnTo>
                    <a:pt x="235" y="330"/>
                  </a:lnTo>
                  <a:lnTo>
                    <a:pt x="259" y="344"/>
                  </a:lnTo>
                  <a:lnTo>
                    <a:pt x="280" y="355"/>
                  </a:lnTo>
                  <a:lnTo>
                    <a:pt x="304" y="365"/>
                  </a:lnTo>
                  <a:lnTo>
                    <a:pt x="326" y="373"/>
                  </a:lnTo>
                  <a:lnTo>
                    <a:pt x="348" y="379"/>
                  </a:lnTo>
                  <a:lnTo>
                    <a:pt x="367" y="385"/>
                  </a:lnTo>
                  <a:lnTo>
                    <a:pt x="367" y="385"/>
                  </a:lnTo>
                  <a:lnTo>
                    <a:pt x="417" y="391"/>
                  </a:lnTo>
                  <a:lnTo>
                    <a:pt x="417" y="391"/>
                  </a:lnTo>
                  <a:lnTo>
                    <a:pt x="452" y="393"/>
                  </a:lnTo>
                  <a:lnTo>
                    <a:pt x="486" y="393"/>
                  </a:lnTo>
                  <a:lnTo>
                    <a:pt x="514" y="389"/>
                  </a:lnTo>
                  <a:lnTo>
                    <a:pt x="538" y="383"/>
                  </a:lnTo>
                  <a:lnTo>
                    <a:pt x="538" y="383"/>
                  </a:lnTo>
                  <a:lnTo>
                    <a:pt x="549" y="377"/>
                  </a:lnTo>
                  <a:lnTo>
                    <a:pt x="561" y="371"/>
                  </a:lnTo>
                  <a:lnTo>
                    <a:pt x="569" y="365"/>
                  </a:lnTo>
                  <a:lnTo>
                    <a:pt x="577" y="357"/>
                  </a:lnTo>
                  <a:lnTo>
                    <a:pt x="577" y="357"/>
                  </a:lnTo>
                  <a:lnTo>
                    <a:pt x="585" y="344"/>
                  </a:lnTo>
                  <a:lnTo>
                    <a:pt x="591" y="328"/>
                  </a:lnTo>
                  <a:lnTo>
                    <a:pt x="595" y="310"/>
                  </a:lnTo>
                  <a:lnTo>
                    <a:pt x="595" y="290"/>
                  </a:lnTo>
                  <a:lnTo>
                    <a:pt x="595" y="268"/>
                  </a:lnTo>
                  <a:lnTo>
                    <a:pt x="593" y="249"/>
                  </a:lnTo>
                  <a:lnTo>
                    <a:pt x="591" y="227"/>
                  </a:lnTo>
                  <a:lnTo>
                    <a:pt x="587" y="207"/>
                  </a:lnTo>
                  <a:lnTo>
                    <a:pt x="587" y="207"/>
                  </a:lnTo>
                  <a:lnTo>
                    <a:pt x="573" y="166"/>
                  </a:lnTo>
                  <a:lnTo>
                    <a:pt x="551" y="108"/>
                  </a:lnTo>
                  <a:lnTo>
                    <a:pt x="551" y="108"/>
                  </a:lnTo>
                  <a:lnTo>
                    <a:pt x="526" y="49"/>
                  </a:lnTo>
                  <a:lnTo>
                    <a:pt x="526" y="49"/>
                  </a:lnTo>
                  <a:lnTo>
                    <a:pt x="508" y="5"/>
                  </a:lnTo>
                  <a:lnTo>
                    <a:pt x="508" y="5"/>
                  </a:lnTo>
                  <a:lnTo>
                    <a:pt x="474" y="0"/>
                  </a:lnTo>
                  <a:lnTo>
                    <a:pt x="474" y="0"/>
                  </a:lnTo>
                  <a:lnTo>
                    <a:pt x="504" y="57"/>
                  </a:lnTo>
                  <a:lnTo>
                    <a:pt x="504" y="57"/>
                  </a:lnTo>
                  <a:lnTo>
                    <a:pt x="526" y="102"/>
                  </a:lnTo>
                  <a:lnTo>
                    <a:pt x="541" y="144"/>
                  </a:lnTo>
                  <a:lnTo>
                    <a:pt x="541" y="144"/>
                  </a:lnTo>
                  <a:lnTo>
                    <a:pt x="551" y="179"/>
                  </a:lnTo>
                  <a:lnTo>
                    <a:pt x="559" y="213"/>
                  </a:lnTo>
                  <a:lnTo>
                    <a:pt x="563" y="243"/>
                  </a:lnTo>
                  <a:lnTo>
                    <a:pt x="561" y="268"/>
                  </a:lnTo>
                  <a:lnTo>
                    <a:pt x="557" y="292"/>
                  </a:lnTo>
                  <a:lnTo>
                    <a:pt x="551" y="312"/>
                  </a:lnTo>
                  <a:lnTo>
                    <a:pt x="541" y="328"/>
                  </a:lnTo>
                  <a:lnTo>
                    <a:pt x="528" y="342"/>
                  </a:lnTo>
                  <a:lnTo>
                    <a:pt x="528" y="342"/>
                  </a:lnTo>
                  <a:lnTo>
                    <a:pt x="516" y="348"/>
                  </a:lnTo>
                  <a:lnTo>
                    <a:pt x="504" y="353"/>
                  </a:lnTo>
                  <a:lnTo>
                    <a:pt x="490" y="355"/>
                  </a:lnTo>
                  <a:lnTo>
                    <a:pt x="474" y="357"/>
                  </a:lnTo>
                  <a:lnTo>
                    <a:pt x="474" y="357"/>
                  </a:lnTo>
                  <a:lnTo>
                    <a:pt x="454" y="357"/>
                  </a:lnTo>
                  <a:lnTo>
                    <a:pt x="435" y="357"/>
                  </a:lnTo>
                  <a:lnTo>
                    <a:pt x="395" y="351"/>
                  </a:lnTo>
                  <a:lnTo>
                    <a:pt x="395" y="351"/>
                  </a:lnTo>
                  <a:close/>
                </a:path>
              </a:pathLst>
            </a:custGeom>
            <a:solidFill>
              <a:srgbClr val="E7E7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56" name="Freeform 48"/>
            <p:cNvSpPr/>
            <p:nvPr/>
          </p:nvSpPr>
          <p:spPr bwMode="auto">
            <a:xfrm>
              <a:off x="3695701" y="1647825"/>
              <a:ext cx="506413" cy="677863"/>
            </a:xfrm>
            <a:custGeom>
              <a:avLst/>
              <a:gdLst>
                <a:gd name="T0" fmla="*/ 273 w 319"/>
                <a:gd name="T1" fmla="*/ 45 h 427"/>
                <a:gd name="T2" fmla="*/ 273 w 319"/>
                <a:gd name="T3" fmla="*/ 45 h 427"/>
                <a:gd name="T4" fmla="*/ 265 w 319"/>
                <a:gd name="T5" fmla="*/ 40 h 427"/>
                <a:gd name="T6" fmla="*/ 247 w 319"/>
                <a:gd name="T7" fmla="*/ 30 h 427"/>
                <a:gd name="T8" fmla="*/ 222 w 319"/>
                <a:gd name="T9" fmla="*/ 18 h 427"/>
                <a:gd name="T10" fmla="*/ 190 w 319"/>
                <a:gd name="T11" fmla="*/ 8 h 427"/>
                <a:gd name="T12" fmla="*/ 174 w 319"/>
                <a:gd name="T13" fmla="*/ 4 h 427"/>
                <a:gd name="T14" fmla="*/ 156 w 319"/>
                <a:gd name="T15" fmla="*/ 2 h 427"/>
                <a:gd name="T16" fmla="*/ 139 w 319"/>
                <a:gd name="T17" fmla="*/ 0 h 427"/>
                <a:gd name="T18" fmla="*/ 121 w 319"/>
                <a:gd name="T19" fmla="*/ 2 h 427"/>
                <a:gd name="T20" fmla="*/ 105 w 319"/>
                <a:gd name="T21" fmla="*/ 6 h 427"/>
                <a:gd name="T22" fmla="*/ 87 w 319"/>
                <a:gd name="T23" fmla="*/ 10 h 427"/>
                <a:gd name="T24" fmla="*/ 73 w 319"/>
                <a:gd name="T25" fmla="*/ 20 h 427"/>
                <a:gd name="T26" fmla="*/ 57 w 319"/>
                <a:gd name="T27" fmla="*/ 32 h 427"/>
                <a:gd name="T28" fmla="*/ 57 w 319"/>
                <a:gd name="T29" fmla="*/ 32 h 427"/>
                <a:gd name="T30" fmla="*/ 46 w 319"/>
                <a:gd name="T31" fmla="*/ 45 h 427"/>
                <a:gd name="T32" fmla="*/ 34 w 319"/>
                <a:gd name="T33" fmla="*/ 59 h 427"/>
                <a:gd name="T34" fmla="*/ 24 w 319"/>
                <a:gd name="T35" fmla="*/ 75 h 427"/>
                <a:gd name="T36" fmla="*/ 16 w 319"/>
                <a:gd name="T37" fmla="*/ 91 h 427"/>
                <a:gd name="T38" fmla="*/ 10 w 319"/>
                <a:gd name="T39" fmla="*/ 107 h 427"/>
                <a:gd name="T40" fmla="*/ 6 w 319"/>
                <a:gd name="T41" fmla="*/ 125 h 427"/>
                <a:gd name="T42" fmla="*/ 2 w 319"/>
                <a:gd name="T43" fmla="*/ 140 h 427"/>
                <a:gd name="T44" fmla="*/ 0 w 319"/>
                <a:gd name="T45" fmla="*/ 158 h 427"/>
                <a:gd name="T46" fmla="*/ 0 w 319"/>
                <a:gd name="T47" fmla="*/ 176 h 427"/>
                <a:gd name="T48" fmla="*/ 2 w 319"/>
                <a:gd name="T49" fmla="*/ 192 h 427"/>
                <a:gd name="T50" fmla="*/ 4 w 319"/>
                <a:gd name="T51" fmla="*/ 210 h 427"/>
                <a:gd name="T52" fmla="*/ 8 w 319"/>
                <a:gd name="T53" fmla="*/ 227 h 427"/>
                <a:gd name="T54" fmla="*/ 18 w 319"/>
                <a:gd name="T55" fmla="*/ 259 h 427"/>
                <a:gd name="T56" fmla="*/ 32 w 319"/>
                <a:gd name="T57" fmla="*/ 291 h 427"/>
                <a:gd name="T58" fmla="*/ 32 w 319"/>
                <a:gd name="T59" fmla="*/ 291 h 427"/>
                <a:gd name="T60" fmla="*/ 50 w 319"/>
                <a:gd name="T61" fmla="*/ 318 h 427"/>
                <a:gd name="T62" fmla="*/ 69 w 319"/>
                <a:gd name="T63" fmla="*/ 342 h 427"/>
                <a:gd name="T64" fmla="*/ 93 w 319"/>
                <a:gd name="T65" fmla="*/ 364 h 427"/>
                <a:gd name="T66" fmla="*/ 117 w 319"/>
                <a:gd name="T67" fmla="*/ 382 h 427"/>
                <a:gd name="T68" fmla="*/ 141 w 319"/>
                <a:gd name="T69" fmla="*/ 397 h 427"/>
                <a:gd name="T70" fmla="*/ 166 w 319"/>
                <a:gd name="T71" fmla="*/ 409 h 427"/>
                <a:gd name="T72" fmla="*/ 190 w 319"/>
                <a:gd name="T73" fmla="*/ 419 h 427"/>
                <a:gd name="T74" fmla="*/ 212 w 319"/>
                <a:gd name="T75" fmla="*/ 425 h 427"/>
                <a:gd name="T76" fmla="*/ 212 w 319"/>
                <a:gd name="T77" fmla="*/ 425 h 427"/>
                <a:gd name="T78" fmla="*/ 231 w 319"/>
                <a:gd name="T79" fmla="*/ 427 h 427"/>
                <a:gd name="T80" fmla="*/ 249 w 319"/>
                <a:gd name="T81" fmla="*/ 427 h 427"/>
                <a:gd name="T82" fmla="*/ 265 w 319"/>
                <a:gd name="T83" fmla="*/ 423 h 427"/>
                <a:gd name="T84" fmla="*/ 279 w 319"/>
                <a:gd name="T85" fmla="*/ 417 h 427"/>
                <a:gd name="T86" fmla="*/ 291 w 319"/>
                <a:gd name="T87" fmla="*/ 405 h 427"/>
                <a:gd name="T88" fmla="*/ 303 w 319"/>
                <a:gd name="T89" fmla="*/ 391 h 427"/>
                <a:gd name="T90" fmla="*/ 311 w 319"/>
                <a:gd name="T91" fmla="*/ 372 h 427"/>
                <a:gd name="T92" fmla="*/ 317 w 319"/>
                <a:gd name="T93" fmla="*/ 350 h 427"/>
                <a:gd name="T94" fmla="*/ 317 w 319"/>
                <a:gd name="T95" fmla="*/ 350 h 427"/>
                <a:gd name="T96" fmla="*/ 319 w 319"/>
                <a:gd name="T97" fmla="*/ 336 h 427"/>
                <a:gd name="T98" fmla="*/ 319 w 319"/>
                <a:gd name="T99" fmla="*/ 318 h 427"/>
                <a:gd name="T100" fmla="*/ 315 w 319"/>
                <a:gd name="T101" fmla="*/ 275 h 427"/>
                <a:gd name="T102" fmla="*/ 309 w 319"/>
                <a:gd name="T103" fmla="*/ 225 h 427"/>
                <a:gd name="T104" fmla="*/ 301 w 319"/>
                <a:gd name="T105" fmla="*/ 174 h 427"/>
                <a:gd name="T106" fmla="*/ 283 w 319"/>
                <a:gd name="T107" fmla="*/ 85 h 427"/>
                <a:gd name="T108" fmla="*/ 273 w 319"/>
                <a:gd name="T109" fmla="*/ 45 h 427"/>
                <a:gd name="T110" fmla="*/ 273 w 319"/>
                <a:gd name="T111" fmla="*/ 4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9" h="427">
                  <a:moveTo>
                    <a:pt x="273" y="45"/>
                  </a:moveTo>
                  <a:lnTo>
                    <a:pt x="273" y="45"/>
                  </a:lnTo>
                  <a:lnTo>
                    <a:pt x="265" y="40"/>
                  </a:lnTo>
                  <a:lnTo>
                    <a:pt x="247" y="30"/>
                  </a:lnTo>
                  <a:lnTo>
                    <a:pt x="222" y="18"/>
                  </a:lnTo>
                  <a:lnTo>
                    <a:pt x="190" y="8"/>
                  </a:lnTo>
                  <a:lnTo>
                    <a:pt x="174" y="4"/>
                  </a:lnTo>
                  <a:lnTo>
                    <a:pt x="156" y="2"/>
                  </a:lnTo>
                  <a:lnTo>
                    <a:pt x="139" y="0"/>
                  </a:lnTo>
                  <a:lnTo>
                    <a:pt x="121" y="2"/>
                  </a:lnTo>
                  <a:lnTo>
                    <a:pt x="105" y="6"/>
                  </a:lnTo>
                  <a:lnTo>
                    <a:pt x="87" y="10"/>
                  </a:lnTo>
                  <a:lnTo>
                    <a:pt x="73" y="20"/>
                  </a:lnTo>
                  <a:lnTo>
                    <a:pt x="57" y="32"/>
                  </a:lnTo>
                  <a:lnTo>
                    <a:pt x="57" y="32"/>
                  </a:lnTo>
                  <a:lnTo>
                    <a:pt x="46" y="45"/>
                  </a:lnTo>
                  <a:lnTo>
                    <a:pt x="34" y="59"/>
                  </a:lnTo>
                  <a:lnTo>
                    <a:pt x="24" y="75"/>
                  </a:lnTo>
                  <a:lnTo>
                    <a:pt x="16" y="91"/>
                  </a:lnTo>
                  <a:lnTo>
                    <a:pt x="10" y="107"/>
                  </a:lnTo>
                  <a:lnTo>
                    <a:pt x="6" y="125"/>
                  </a:lnTo>
                  <a:lnTo>
                    <a:pt x="2" y="140"/>
                  </a:lnTo>
                  <a:lnTo>
                    <a:pt x="0" y="158"/>
                  </a:lnTo>
                  <a:lnTo>
                    <a:pt x="0" y="176"/>
                  </a:lnTo>
                  <a:lnTo>
                    <a:pt x="2" y="192"/>
                  </a:lnTo>
                  <a:lnTo>
                    <a:pt x="4" y="210"/>
                  </a:lnTo>
                  <a:lnTo>
                    <a:pt x="8" y="227"/>
                  </a:lnTo>
                  <a:lnTo>
                    <a:pt x="18" y="259"/>
                  </a:lnTo>
                  <a:lnTo>
                    <a:pt x="32" y="291"/>
                  </a:lnTo>
                  <a:lnTo>
                    <a:pt x="32" y="291"/>
                  </a:lnTo>
                  <a:lnTo>
                    <a:pt x="50" y="318"/>
                  </a:lnTo>
                  <a:lnTo>
                    <a:pt x="69" y="342"/>
                  </a:lnTo>
                  <a:lnTo>
                    <a:pt x="93" y="364"/>
                  </a:lnTo>
                  <a:lnTo>
                    <a:pt x="117" y="382"/>
                  </a:lnTo>
                  <a:lnTo>
                    <a:pt x="141" y="397"/>
                  </a:lnTo>
                  <a:lnTo>
                    <a:pt x="166" y="409"/>
                  </a:lnTo>
                  <a:lnTo>
                    <a:pt x="190" y="419"/>
                  </a:lnTo>
                  <a:lnTo>
                    <a:pt x="212" y="425"/>
                  </a:lnTo>
                  <a:lnTo>
                    <a:pt x="212" y="425"/>
                  </a:lnTo>
                  <a:lnTo>
                    <a:pt x="231" y="427"/>
                  </a:lnTo>
                  <a:lnTo>
                    <a:pt x="249" y="427"/>
                  </a:lnTo>
                  <a:lnTo>
                    <a:pt x="265" y="423"/>
                  </a:lnTo>
                  <a:lnTo>
                    <a:pt x="279" y="417"/>
                  </a:lnTo>
                  <a:lnTo>
                    <a:pt x="291" y="405"/>
                  </a:lnTo>
                  <a:lnTo>
                    <a:pt x="303" y="391"/>
                  </a:lnTo>
                  <a:lnTo>
                    <a:pt x="311" y="372"/>
                  </a:lnTo>
                  <a:lnTo>
                    <a:pt x="317" y="350"/>
                  </a:lnTo>
                  <a:lnTo>
                    <a:pt x="317" y="350"/>
                  </a:lnTo>
                  <a:lnTo>
                    <a:pt x="319" y="336"/>
                  </a:lnTo>
                  <a:lnTo>
                    <a:pt x="319" y="318"/>
                  </a:lnTo>
                  <a:lnTo>
                    <a:pt x="315" y="275"/>
                  </a:lnTo>
                  <a:lnTo>
                    <a:pt x="309" y="225"/>
                  </a:lnTo>
                  <a:lnTo>
                    <a:pt x="301" y="174"/>
                  </a:lnTo>
                  <a:lnTo>
                    <a:pt x="283" y="85"/>
                  </a:lnTo>
                  <a:lnTo>
                    <a:pt x="273" y="45"/>
                  </a:lnTo>
                  <a:lnTo>
                    <a:pt x="273" y="45"/>
                  </a:lnTo>
                  <a:close/>
                </a:path>
              </a:pathLst>
            </a:custGeom>
            <a:solidFill>
              <a:srgbClr val="FBD3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57" name="Freeform 49"/>
            <p:cNvSpPr/>
            <p:nvPr/>
          </p:nvSpPr>
          <p:spPr bwMode="auto">
            <a:xfrm>
              <a:off x="3795713" y="1766888"/>
              <a:ext cx="298450" cy="458788"/>
            </a:xfrm>
            <a:custGeom>
              <a:avLst/>
              <a:gdLst>
                <a:gd name="T0" fmla="*/ 117 w 188"/>
                <a:gd name="T1" fmla="*/ 4 h 289"/>
                <a:gd name="T2" fmla="*/ 93 w 188"/>
                <a:gd name="T3" fmla="*/ 0 h 289"/>
                <a:gd name="T4" fmla="*/ 68 w 188"/>
                <a:gd name="T5" fmla="*/ 4 h 289"/>
                <a:gd name="T6" fmla="*/ 42 w 188"/>
                <a:gd name="T7" fmla="*/ 18 h 289"/>
                <a:gd name="T8" fmla="*/ 20 w 188"/>
                <a:gd name="T9" fmla="*/ 46 h 289"/>
                <a:gd name="T10" fmla="*/ 8 w 188"/>
                <a:gd name="T11" fmla="*/ 75 h 289"/>
                <a:gd name="T12" fmla="*/ 0 w 188"/>
                <a:gd name="T13" fmla="*/ 117 h 289"/>
                <a:gd name="T14" fmla="*/ 0 w 188"/>
                <a:gd name="T15" fmla="*/ 144 h 289"/>
                <a:gd name="T16" fmla="*/ 6 w 188"/>
                <a:gd name="T17" fmla="*/ 170 h 289"/>
                <a:gd name="T18" fmla="*/ 16 w 188"/>
                <a:gd name="T19" fmla="*/ 194 h 289"/>
                <a:gd name="T20" fmla="*/ 32 w 188"/>
                <a:gd name="T21" fmla="*/ 218 h 289"/>
                <a:gd name="T22" fmla="*/ 52 w 188"/>
                <a:gd name="T23" fmla="*/ 239 h 289"/>
                <a:gd name="T24" fmla="*/ 64 w 188"/>
                <a:gd name="T25" fmla="*/ 247 h 289"/>
                <a:gd name="T26" fmla="*/ 109 w 188"/>
                <a:gd name="T27" fmla="*/ 277 h 289"/>
                <a:gd name="T28" fmla="*/ 143 w 188"/>
                <a:gd name="T29" fmla="*/ 289 h 289"/>
                <a:gd name="T30" fmla="*/ 161 w 188"/>
                <a:gd name="T31" fmla="*/ 287 h 289"/>
                <a:gd name="T32" fmla="*/ 174 w 188"/>
                <a:gd name="T33" fmla="*/ 273 h 289"/>
                <a:gd name="T34" fmla="*/ 182 w 188"/>
                <a:gd name="T35" fmla="*/ 259 h 289"/>
                <a:gd name="T36" fmla="*/ 188 w 188"/>
                <a:gd name="T37" fmla="*/ 231 h 289"/>
                <a:gd name="T38" fmla="*/ 178 w 188"/>
                <a:gd name="T39" fmla="*/ 214 h 289"/>
                <a:gd name="T40" fmla="*/ 163 w 188"/>
                <a:gd name="T41" fmla="*/ 200 h 289"/>
                <a:gd name="T42" fmla="*/ 145 w 188"/>
                <a:gd name="T43" fmla="*/ 184 h 289"/>
                <a:gd name="T44" fmla="*/ 129 w 188"/>
                <a:gd name="T45" fmla="*/ 166 h 289"/>
                <a:gd name="T46" fmla="*/ 121 w 188"/>
                <a:gd name="T47" fmla="*/ 150 h 289"/>
                <a:gd name="T48" fmla="*/ 121 w 188"/>
                <a:gd name="T49" fmla="*/ 137 h 289"/>
                <a:gd name="T50" fmla="*/ 133 w 188"/>
                <a:gd name="T51" fmla="*/ 125 h 289"/>
                <a:gd name="T52" fmla="*/ 141 w 188"/>
                <a:gd name="T53" fmla="*/ 119 h 289"/>
                <a:gd name="T54" fmla="*/ 163 w 188"/>
                <a:gd name="T55" fmla="*/ 115 h 289"/>
                <a:gd name="T56" fmla="*/ 172 w 188"/>
                <a:gd name="T57" fmla="*/ 109 h 289"/>
                <a:gd name="T58" fmla="*/ 180 w 188"/>
                <a:gd name="T59" fmla="*/ 93 h 289"/>
                <a:gd name="T60" fmla="*/ 180 w 188"/>
                <a:gd name="T61" fmla="*/ 79 h 289"/>
                <a:gd name="T62" fmla="*/ 170 w 188"/>
                <a:gd name="T63" fmla="*/ 52 h 289"/>
                <a:gd name="T64" fmla="*/ 165 w 188"/>
                <a:gd name="T65" fmla="*/ 38 h 289"/>
                <a:gd name="T66" fmla="*/ 145 w 188"/>
                <a:gd name="T67" fmla="*/ 16 h 289"/>
                <a:gd name="T68" fmla="*/ 117 w 188"/>
                <a:gd name="T69" fmla="*/ 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8" h="289">
                  <a:moveTo>
                    <a:pt x="117" y="4"/>
                  </a:moveTo>
                  <a:lnTo>
                    <a:pt x="117" y="4"/>
                  </a:lnTo>
                  <a:lnTo>
                    <a:pt x="105" y="0"/>
                  </a:lnTo>
                  <a:lnTo>
                    <a:pt x="93" y="0"/>
                  </a:lnTo>
                  <a:lnTo>
                    <a:pt x="80" y="0"/>
                  </a:lnTo>
                  <a:lnTo>
                    <a:pt x="68" y="4"/>
                  </a:lnTo>
                  <a:lnTo>
                    <a:pt x="54" y="8"/>
                  </a:lnTo>
                  <a:lnTo>
                    <a:pt x="42" y="18"/>
                  </a:lnTo>
                  <a:lnTo>
                    <a:pt x="30" y="30"/>
                  </a:lnTo>
                  <a:lnTo>
                    <a:pt x="20" y="46"/>
                  </a:lnTo>
                  <a:lnTo>
                    <a:pt x="20" y="46"/>
                  </a:lnTo>
                  <a:lnTo>
                    <a:pt x="8" y="75"/>
                  </a:lnTo>
                  <a:lnTo>
                    <a:pt x="2" y="103"/>
                  </a:lnTo>
                  <a:lnTo>
                    <a:pt x="0" y="117"/>
                  </a:lnTo>
                  <a:lnTo>
                    <a:pt x="0" y="131"/>
                  </a:lnTo>
                  <a:lnTo>
                    <a:pt x="0" y="144"/>
                  </a:lnTo>
                  <a:lnTo>
                    <a:pt x="2" y="156"/>
                  </a:lnTo>
                  <a:lnTo>
                    <a:pt x="6" y="170"/>
                  </a:lnTo>
                  <a:lnTo>
                    <a:pt x="10" y="182"/>
                  </a:lnTo>
                  <a:lnTo>
                    <a:pt x="16" y="194"/>
                  </a:lnTo>
                  <a:lnTo>
                    <a:pt x="22" y="206"/>
                  </a:lnTo>
                  <a:lnTo>
                    <a:pt x="32" y="218"/>
                  </a:lnTo>
                  <a:lnTo>
                    <a:pt x="40" y="227"/>
                  </a:lnTo>
                  <a:lnTo>
                    <a:pt x="52" y="239"/>
                  </a:lnTo>
                  <a:lnTo>
                    <a:pt x="64" y="247"/>
                  </a:lnTo>
                  <a:lnTo>
                    <a:pt x="64" y="247"/>
                  </a:lnTo>
                  <a:lnTo>
                    <a:pt x="87" y="265"/>
                  </a:lnTo>
                  <a:lnTo>
                    <a:pt x="109" y="277"/>
                  </a:lnTo>
                  <a:lnTo>
                    <a:pt x="127" y="285"/>
                  </a:lnTo>
                  <a:lnTo>
                    <a:pt x="143" y="289"/>
                  </a:lnTo>
                  <a:lnTo>
                    <a:pt x="155" y="289"/>
                  </a:lnTo>
                  <a:lnTo>
                    <a:pt x="161" y="287"/>
                  </a:lnTo>
                  <a:lnTo>
                    <a:pt x="167" y="283"/>
                  </a:lnTo>
                  <a:lnTo>
                    <a:pt x="174" y="273"/>
                  </a:lnTo>
                  <a:lnTo>
                    <a:pt x="182" y="259"/>
                  </a:lnTo>
                  <a:lnTo>
                    <a:pt x="182" y="259"/>
                  </a:lnTo>
                  <a:lnTo>
                    <a:pt x="186" y="243"/>
                  </a:lnTo>
                  <a:lnTo>
                    <a:pt x="188" y="231"/>
                  </a:lnTo>
                  <a:lnTo>
                    <a:pt x="184" y="222"/>
                  </a:lnTo>
                  <a:lnTo>
                    <a:pt x="178" y="214"/>
                  </a:lnTo>
                  <a:lnTo>
                    <a:pt x="170" y="206"/>
                  </a:lnTo>
                  <a:lnTo>
                    <a:pt x="163" y="200"/>
                  </a:lnTo>
                  <a:lnTo>
                    <a:pt x="153" y="192"/>
                  </a:lnTo>
                  <a:lnTo>
                    <a:pt x="145" y="184"/>
                  </a:lnTo>
                  <a:lnTo>
                    <a:pt x="145" y="184"/>
                  </a:lnTo>
                  <a:lnTo>
                    <a:pt x="129" y="166"/>
                  </a:lnTo>
                  <a:lnTo>
                    <a:pt x="125" y="158"/>
                  </a:lnTo>
                  <a:lnTo>
                    <a:pt x="121" y="150"/>
                  </a:lnTo>
                  <a:lnTo>
                    <a:pt x="121" y="144"/>
                  </a:lnTo>
                  <a:lnTo>
                    <a:pt x="121" y="137"/>
                  </a:lnTo>
                  <a:lnTo>
                    <a:pt x="125" y="131"/>
                  </a:lnTo>
                  <a:lnTo>
                    <a:pt x="133" y="125"/>
                  </a:lnTo>
                  <a:lnTo>
                    <a:pt x="133" y="125"/>
                  </a:lnTo>
                  <a:lnTo>
                    <a:pt x="141" y="119"/>
                  </a:lnTo>
                  <a:lnTo>
                    <a:pt x="149" y="117"/>
                  </a:lnTo>
                  <a:lnTo>
                    <a:pt x="163" y="115"/>
                  </a:lnTo>
                  <a:lnTo>
                    <a:pt x="168" y="113"/>
                  </a:lnTo>
                  <a:lnTo>
                    <a:pt x="172" y="109"/>
                  </a:lnTo>
                  <a:lnTo>
                    <a:pt x="176" y="103"/>
                  </a:lnTo>
                  <a:lnTo>
                    <a:pt x="180" y="93"/>
                  </a:lnTo>
                  <a:lnTo>
                    <a:pt x="180" y="93"/>
                  </a:lnTo>
                  <a:lnTo>
                    <a:pt x="180" y="79"/>
                  </a:lnTo>
                  <a:lnTo>
                    <a:pt x="176" y="63"/>
                  </a:lnTo>
                  <a:lnTo>
                    <a:pt x="170" y="52"/>
                  </a:lnTo>
                  <a:lnTo>
                    <a:pt x="165" y="38"/>
                  </a:lnTo>
                  <a:lnTo>
                    <a:pt x="165" y="38"/>
                  </a:lnTo>
                  <a:lnTo>
                    <a:pt x="155" y="24"/>
                  </a:lnTo>
                  <a:lnTo>
                    <a:pt x="145" y="16"/>
                  </a:lnTo>
                  <a:lnTo>
                    <a:pt x="133" y="8"/>
                  </a:lnTo>
                  <a:lnTo>
                    <a:pt x="117" y="4"/>
                  </a:lnTo>
                  <a:lnTo>
                    <a:pt x="117" y="4"/>
                  </a:lnTo>
                  <a:close/>
                </a:path>
              </a:pathLst>
            </a:custGeom>
            <a:solidFill>
              <a:srgbClr val="E8B9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58" name="Freeform 50"/>
            <p:cNvSpPr/>
            <p:nvPr/>
          </p:nvSpPr>
          <p:spPr bwMode="auto">
            <a:xfrm>
              <a:off x="5629276" y="5964238"/>
              <a:ext cx="1187450" cy="812800"/>
            </a:xfrm>
            <a:custGeom>
              <a:avLst/>
              <a:gdLst>
                <a:gd name="T0" fmla="*/ 564 w 748"/>
                <a:gd name="T1" fmla="*/ 508 h 512"/>
                <a:gd name="T2" fmla="*/ 489 w 748"/>
                <a:gd name="T3" fmla="*/ 482 h 512"/>
                <a:gd name="T4" fmla="*/ 198 w 748"/>
                <a:gd name="T5" fmla="*/ 367 h 512"/>
                <a:gd name="T6" fmla="*/ 58 w 748"/>
                <a:gd name="T7" fmla="*/ 306 h 512"/>
                <a:gd name="T8" fmla="*/ 52 w 748"/>
                <a:gd name="T9" fmla="*/ 302 h 512"/>
                <a:gd name="T10" fmla="*/ 30 w 748"/>
                <a:gd name="T11" fmla="*/ 278 h 512"/>
                <a:gd name="T12" fmla="*/ 8 w 748"/>
                <a:gd name="T13" fmla="*/ 229 h 512"/>
                <a:gd name="T14" fmla="*/ 0 w 748"/>
                <a:gd name="T15" fmla="*/ 197 h 512"/>
                <a:gd name="T16" fmla="*/ 0 w 748"/>
                <a:gd name="T17" fmla="*/ 166 h 512"/>
                <a:gd name="T18" fmla="*/ 4 w 748"/>
                <a:gd name="T19" fmla="*/ 132 h 512"/>
                <a:gd name="T20" fmla="*/ 16 w 748"/>
                <a:gd name="T21" fmla="*/ 100 h 512"/>
                <a:gd name="T22" fmla="*/ 38 w 748"/>
                <a:gd name="T23" fmla="*/ 71 h 512"/>
                <a:gd name="T24" fmla="*/ 68 w 748"/>
                <a:gd name="T25" fmla="*/ 45 h 512"/>
                <a:gd name="T26" fmla="*/ 109 w 748"/>
                <a:gd name="T27" fmla="*/ 23 h 512"/>
                <a:gd name="T28" fmla="*/ 162 w 748"/>
                <a:gd name="T29" fmla="*/ 7 h 512"/>
                <a:gd name="T30" fmla="*/ 230 w 748"/>
                <a:gd name="T31" fmla="*/ 1 h 512"/>
                <a:gd name="T32" fmla="*/ 311 w 748"/>
                <a:gd name="T33" fmla="*/ 1 h 512"/>
                <a:gd name="T34" fmla="*/ 408 w 748"/>
                <a:gd name="T35" fmla="*/ 13 h 512"/>
                <a:gd name="T36" fmla="*/ 522 w 748"/>
                <a:gd name="T37" fmla="*/ 37 h 512"/>
                <a:gd name="T38" fmla="*/ 550 w 748"/>
                <a:gd name="T39" fmla="*/ 45 h 512"/>
                <a:gd name="T40" fmla="*/ 602 w 748"/>
                <a:gd name="T41" fmla="*/ 67 h 512"/>
                <a:gd name="T42" fmla="*/ 643 w 748"/>
                <a:gd name="T43" fmla="*/ 96 h 512"/>
                <a:gd name="T44" fmla="*/ 679 w 748"/>
                <a:gd name="T45" fmla="*/ 130 h 512"/>
                <a:gd name="T46" fmla="*/ 706 w 748"/>
                <a:gd name="T47" fmla="*/ 170 h 512"/>
                <a:gd name="T48" fmla="*/ 726 w 748"/>
                <a:gd name="T49" fmla="*/ 211 h 512"/>
                <a:gd name="T50" fmla="*/ 740 w 748"/>
                <a:gd name="T51" fmla="*/ 255 h 512"/>
                <a:gd name="T52" fmla="*/ 746 w 748"/>
                <a:gd name="T53" fmla="*/ 298 h 512"/>
                <a:gd name="T54" fmla="*/ 748 w 748"/>
                <a:gd name="T55" fmla="*/ 342 h 512"/>
                <a:gd name="T56" fmla="*/ 742 w 748"/>
                <a:gd name="T57" fmla="*/ 381 h 512"/>
                <a:gd name="T58" fmla="*/ 730 w 748"/>
                <a:gd name="T59" fmla="*/ 419 h 512"/>
                <a:gd name="T60" fmla="*/ 710 w 748"/>
                <a:gd name="T61" fmla="*/ 452 h 512"/>
                <a:gd name="T62" fmla="*/ 689 w 748"/>
                <a:gd name="T63" fmla="*/ 480 h 512"/>
                <a:gd name="T64" fmla="*/ 659 w 748"/>
                <a:gd name="T65" fmla="*/ 500 h 512"/>
                <a:gd name="T66" fmla="*/ 625 w 748"/>
                <a:gd name="T67" fmla="*/ 510 h 512"/>
                <a:gd name="T68" fmla="*/ 586 w 748"/>
                <a:gd name="T69" fmla="*/ 512 h 512"/>
                <a:gd name="T70" fmla="*/ 564 w 748"/>
                <a:gd name="T71" fmla="*/ 50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8" h="512">
                  <a:moveTo>
                    <a:pt x="564" y="508"/>
                  </a:moveTo>
                  <a:lnTo>
                    <a:pt x="564" y="508"/>
                  </a:lnTo>
                  <a:lnTo>
                    <a:pt x="536" y="500"/>
                  </a:lnTo>
                  <a:lnTo>
                    <a:pt x="489" y="482"/>
                  </a:lnTo>
                  <a:lnTo>
                    <a:pt x="354" y="431"/>
                  </a:lnTo>
                  <a:lnTo>
                    <a:pt x="198" y="367"/>
                  </a:lnTo>
                  <a:lnTo>
                    <a:pt x="123" y="336"/>
                  </a:lnTo>
                  <a:lnTo>
                    <a:pt x="58" y="306"/>
                  </a:lnTo>
                  <a:lnTo>
                    <a:pt x="58" y="306"/>
                  </a:lnTo>
                  <a:lnTo>
                    <a:pt x="52" y="302"/>
                  </a:lnTo>
                  <a:lnTo>
                    <a:pt x="44" y="296"/>
                  </a:lnTo>
                  <a:lnTo>
                    <a:pt x="30" y="278"/>
                  </a:lnTo>
                  <a:lnTo>
                    <a:pt x="18" y="255"/>
                  </a:lnTo>
                  <a:lnTo>
                    <a:pt x="8" y="229"/>
                  </a:lnTo>
                  <a:lnTo>
                    <a:pt x="4" y="213"/>
                  </a:lnTo>
                  <a:lnTo>
                    <a:pt x="0" y="197"/>
                  </a:lnTo>
                  <a:lnTo>
                    <a:pt x="0" y="181"/>
                  </a:lnTo>
                  <a:lnTo>
                    <a:pt x="0" y="166"/>
                  </a:lnTo>
                  <a:lnTo>
                    <a:pt x="2" y="148"/>
                  </a:lnTo>
                  <a:lnTo>
                    <a:pt x="4" y="132"/>
                  </a:lnTo>
                  <a:lnTo>
                    <a:pt x="10" y="116"/>
                  </a:lnTo>
                  <a:lnTo>
                    <a:pt x="16" y="100"/>
                  </a:lnTo>
                  <a:lnTo>
                    <a:pt x="26" y="85"/>
                  </a:lnTo>
                  <a:lnTo>
                    <a:pt x="38" y="71"/>
                  </a:lnTo>
                  <a:lnTo>
                    <a:pt x="52" y="57"/>
                  </a:lnTo>
                  <a:lnTo>
                    <a:pt x="68" y="45"/>
                  </a:lnTo>
                  <a:lnTo>
                    <a:pt x="87" y="33"/>
                  </a:lnTo>
                  <a:lnTo>
                    <a:pt x="109" y="23"/>
                  </a:lnTo>
                  <a:lnTo>
                    <a:pt x="135" y="15"/>
                  </a:lnTo>
                  <a:lnTo>
                    <a:pt x="162" y="7"/>
                  </a:lnTo>
                  <a:lnTo>
                    <a:pt x="194" y="3"/>
                  </a:lnTo>
                  <a:lnTo>
                    <a:pt x="230" y="1"/>
                  </a:lnTo>
                  <a:lnTo>
                    <a:pt x="269" y="0"/>
                  </a:lnTo>
                  <a:lnTo>
                    <a:pt x="311" y="1"/>
                  </a:lnTo>
                  <a:lnTo>
                    <a:pt x="358" y="7"/>
                  </a:lnTo>
                  <a:lnTo>
                    <a:pt x="408" y="13"/>
                  </a:lnTo>
                  <a:lnTo>
                    <a:pt x="463" y="23"/>
                  </a:lnTo>
                  <a:lnTo>
                    <a:pt x="522" y="37"/>
                  </a:lnTo>
                  <a:lnTo>
                    <a:pt x="522" y="37"/>
                  </a:lnTo>
                  <a:lnTo>
                    <a:pt x="550" y="45"/>
                  </a:lnTo>
                  <a:lnTo>
                    <a:pt x="578" y="55"/>
                  </a:lnTo>
                  <a:lnTo>
                    <a:pt x="602" y="67"/>
                  </a:lnTo>
                  <a:lnTo>
                    <a:pt x="623" y="81"/>
                  </a:lnTo>
                  <a:lnTo>
                    <a:pt x="643" y="96"/>
                  </a:lnTo>
                  <a:lnTo>
                    <a:pt x="663" y="112"/>
                  </a:lnTo>
                  <a:lnTo>
                    <a:pt x="679" y="130"/>
                  </a:lnTo>
                  <a:lnTo>
                    <a:pt x="692" y="150"/>
                  </a:lnTo>
                  <a:lnTo>
                    <a:pt x="706" y="170"/>
                  </a:lnTo>
                  <a:lnTo>
                    <a:pt x="718" y="189"/>
                  </a:lnTo>
                  <a:lnTo>
                    <a:pt x="726" y="211"/>
                  </a:lnTo>
                  <a:lnTo>
                    <a:pt x="734" y="233"/>
                  </a:lnTo>
                  <a:lnTo>
                    <a:pt x="740" y="255"/>
                  </a:lnTo>
                  <a:lnTo>
                    <a:pt x="744" y="276"/>
                  </a:lnTo>
                  <a:lnTo>
                    <a:pt x="746" y="298"/>
                  </a:lnTo>
                  <a:lnTo>
                    <a:pt x="748" y="320"/>
                  </a:lnTo>
                  <a:lnTo>
                    <a:pt x="748" y="342"/>
                  </a:lnTo>
                  <a:lnTo>
                    <a:pt x="746" y="361"/>
                  </a:lnTo>
                  <a:lnTo>
                    <a:pt x="742" y="381"/>
                  </a:lnTo>
                  <a:lnTo>
                    <a:pt x="736" y="401"/>
                  </a:lnTo>
                  <a:lnTo>
                    <a:pt x="730" y="419"/>
                  </a:lnTo>
                  <a:lnTo>
                    <a:pt x="720" y="436"/>
                  </a:lnTo>
                  <a:lnTo>
                    <a:pt x="710" y="452"/>
                  </a:lnTo>
                  <a:lnTo>
                    <a:pt x="700" y="466"/>
                  </a:lnTo>
                  <a:lnTo>
                    <a:pt x="689" y="480"/>
                  </a:lnTo>
                  <a:lnTo>
                    <a:pt x="675" y="490"/>
                  </a:lnTo>
                  <a:lnTo>
                    <a:pt x="659" y="500"/>
                  </a:lnTo>
                  <a:lnTo>
                    <a:pt x="643" y="506"/>
                  </a:lnTo>
                  <a:lnTo>
                    <a:pt x="625" y="510"/>
                  </a:lnTo>
                  <a:lnTo>
                    <a:pt x="605" y="512"/>
                  </a:lnTo>
                  <a:lnTo>
                    <a:pt x="586" y="512"/>
                  </a:lnTo>
                  <a:lnTo>
                    <a:pt x="564" y="508"/>
                  </a:lnTo>
                  <a:lnTo>
                    <a:pt x="564" y="508"/>
                  </a:lnTo>
                  <a:close/>
                </a:path>
              </a:pathLst>
            </a:custGeom>
            <a:solidFill>
              <a:srgbClr val="A6A8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59" name="Freeform 50"/>
            <p:cNvSpPr/>
            <p:nvPr/>
          </p:nvSpPr>
          <p:spPr bwMode="auto">
            <a:xfrm>
              <a:off x="7940676" y="2852738"/>
              <a:ext cx="314325" cy="79375"/>
            </a:xfrm>
            <a:custGeom>
              <a:avLst/>
              <a:gdLst>
                <a:gd name="T0" fmla="*/ 198 w 198"/>
                <a:gd name="T1" fmla="*/ 2 h 50"/>
                <a:gd name="T2" fmla="*/ 198 w 198"/>
                <a:gd name="T3" fmla="*/ 2 h 50"/>
                <a:gd name="T4" fmla="*/ 196 w 198"/>
                <a:gd name="T5" fmla="*/ 0 h 50"/>
                <a:gd name="T6" fmla="*/ 190 w 198"/>
                <a:gd name="T7" fmla="*/ 0 h 50"/>
                <a:gd name="T8" fmla="*/ 166 w 198"/>
                <a:gd name="T9" fmla="*/ 2 h 50"/>
                <a:gd name="T10" fmla="*/ 120 w 198"/>
                <a:gd name="T11" fmla="*/ 8 h 50"/>
                <a:gd name="T12" fmla="*/ 120 w 198"/>
                <a:gd name="T13" fmla="*/ 8 h 50"/>
                <a:gd name="T14" fmla="*/ 93 w 198"/>
                <a:gd name="T15" fmla="*/ 14 h 50"/>
                <a:gd name="T16" fmla="*/ 69 w 198"/>
                <a:gd name="T17" fmla="*/ 20 h 50"/>
                <a:gd name="T18" fmla="*/ 31 w 198"/>
                <a:gd name="T19" fmla="*/ 32 h 50"/>
                <a:gd name="T20" fmla="*/ 8 w 198"/>
                <a:gd name="T21" fmla="*/ 42 h 50"/>
                <a:gd name="T22" fmla="*/ 0 w 198"/>
                <a:gd name="T23" fmla="*/ 48 h 50"/>
                <a:gd name="T24" fmla="*/ 0 w 198"/>
                <a:gd name="T25" fmla="*/ 50 h 50"/>
                <a:gd name="T26" fmla="*/ 0 w 198"/>
                <a:gd name="T27" fmla="*/ 50 h 50"/>
                <a:gd name="T28" fmla="*/ 8 w 198"/>
                <a:gd name="T29" fmla="*/ 46 h 50"/>
                <a:gd name="T30" fmla="*/ 31 w 198"/>
                <a:gd name="T31" fmla="*/ 34 h 50"/>
                <a:gd name="T32" fmla="*/ 69 w 198"/>
                <a:gd name="T33" fmla="*/ 22 h 50"/>
                <a:gd name="T34" fmla="*/ 93 w 198"/>
                <a:gd name="T35" fmla="*/ 16 h 50"/>
                <a:gd name="T36" fmla="*/ 120 w 198"/>
                <a:gd name="T37" fmla="*/ 12 h 50"/>
                <a:gd name="T38" fmla="*/ 120 w 198"/>
                <a:gd name="T39" fmla="*/ 12 h 50"/>
                <a:gd name="T40" fmla="*/ 164 w 198"/>
                <a:gd name="T41" fmla="*/ 6 h 50"/>
                <a:gd name="T42" fmla="*/ 186 w 198"/>
                <a:gd name="T43" fmla="*/ 2 h 50"/>
                <a:gd name="T44" fmla="*/ 192 w 198"/>
                <a:gd name="T45" fmla="*/ 4 h 50"/>
                <a:gd name="T46" fmla="*/ 196 w 198"/>
                <a:gd name="T47" fmla="*/ 4 h 50"/>
                <a:gd name="T48" fmla="*/ 198 w 198"/>
                <a:gd name="T4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8" h="50">
                  <a:moveTo>
                    <a:pt x="198" y="2"/>
                  </a:moveTo>
                  <a:lnTo>
                    <a:pt x="198" y="2"/>
                  </a:lnTo>
                  <a:lnTo>
                    <a:pt x="196" y="0"/>
                  </a:lnTo>
                  <a:lnTo>
                    <a:pt x="190" y="0"/>
                  </a:lnTo>
                  <a:lnTo>
                    <a:pt x="166" y="2"/>
                  </a:lnTo>
                  <a:lnTo>
                    <a:pt x="120" y="8"/>
                  </a:lnTo>
                  <a:lnTo>
                    <a:pt x="120" y="8"/>
                  </a:lnTo>
                  <a:lnTo>
                    <a:pt x="93" y="14"/>
                  </a:lnTo>
                  <a:lnTo>
                    <a:pt x="69" y="20"/>
                  </a:lnTo>
                  <a:lnTo>
                    <a:pt x="31" y="32"/>
                  </a:lnTo>
                  <a:lnTo>
                    <a:pt x="8" y="42"/>
                  </a:lnTo>
                  <a:lnTo>
                    <a:pt x="0" y="48"/>
                  </a:lnTo>
                  <a:lnTo>
                    <a:pt x="0" y="50"/>
                  </a:lnTo>
                  <a:lnTo>
                    <a:pt x="0" y="50"/>
                  </a:lnTo>
                  <a:lnTo>
                    <a:pt x="8" y="46"/>
                  </a:lnTo>
                  <a:lnTo>
                    <a:pt x="31" y="34"/>
                  </a:lnTo>
                  <a:lnTo>
                    <a:pt x="69" y="22"/>
                  </a:lnTo>
                  <a:lnTo>
                    <a:pt x="93" y="16"/>
                  </a:lnTo>
                  <a:lnTo>
                    <a:pt x="120" y="12"/>
                  </a:lnTo>
                  <a:lnTo>
                    <a:pt x="120" y="12"/>
                  </a:lnTo>
                  <a:lnTo>
                    <a:pt x="164" y="6"/>
                  </a:lnTo>
                  <a:lnTo>
                    <a:pt x="186" y="2"/>
                  </a:lnTo>
                  <a:lnTo>
                    <a:pt x="192" y="4"/>
                  </a:lnTo>
                  <a:lnTo>
                    <a:pt x="196" y="4"/>
                  </a:lnTo>
                  <a:lnTo>
                    <a:pt x="198"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60" name="Freeform 51"/>
            <p:cNvSpPr/>
            <p:nvPr/>
          </p:nvSpPr>
          <p:spPr bwMode="auto">
            <a:xfrm>
              <a:off x="5865813" y="2806700"/>
              <a:ext cx="84138" cy="71438"/>
            </a:xfrm>
            <a:custGeom>
              <a:avLst/>
              <a:gdLst>
                <a:gd name="T0" fmla="*/ 27 w 53"/>
                <a:gd name="T1" fmla="*/ 0 h 45"/>
                <a:gd name="T2" fmla="*/ 33 w 53"/>
                <a:gd name="T3" fmla="*/ 17 h 45"/>
                <a:gd name="T4" fmla="*/ 53 w 53"/>
                <a:gd name="T5" fmla="*/ 17 h 45"/>
                <a:gd name="T6" fmla="*/ 35 w 53"/>
                <a:gd name="T7" fmla="*/ 27 h 45"/>
                <a:gd name="T8" fmla="*/ 41 w 53"/>
                <a:gd name="T9" fmla="*/ 45 h 45"/>
                <a:gd name="T10" fmla="*/ 25 w 53"/>
                <a:gd name="T11" fmla="*/ 33 h 45"/>
                <a:gd name="T12" fmla="*/ 8 w 53"/>
                <a:gd name="T13" fmla="*/ 43 h 45"/>
                <a:gd name="T14" fmla="*/ 15 w 53"/>
                <a:gd name="T15" fmla="*/ 27 h 45"/>
                <a:gd name="T16" fmla="*/ 0 w 53"/>
                <a:gd name="T17" fmla="*/ 15 h 45"/>
                <a:gd name="T18" fmla="*/ 19 w 53"/>
                <a:gd name="T19" fmla="*/ 15 h 45"/>
                <a:gd name="T20" fmla="*/ 27 w 53"/>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5">
                  <a:moveTo>
                    <a:pt x="27" y="0"/>
                  </a:moveTo>
                  <a:lnTo>
                    <a:pt x="33" y="17"/>
                  </a:lnTo>
                  <a:lnTo>
                    <a:pt x="53" y="17"/>
                  </a:lnTo>
                  <a:lnTo>
                    <a:pt x="35" y="27"/>
                  </a:lnTo>
                  <a:lnTo>
                    <a:pt x="41" y="45"/>
                  </a:lnTo>
                  <a:lnTo>
                    <a:pt x="25" y="33"/>
                  </a:lnTo>
                  <a:lnTo>
                    <a:pt x="8" y="43"/>
                  </a:lnTo>
                  <a:lnTo>
                    <a:pt x="15" y="27"/>
                  </a:lnTo>
                  <a:lnTo>
                    <a:pt x="0" y="15"/>
                  </a:lnTo>
                  <a:lnTo>
                    <a:pt x="19" y="15"/>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61" name="Freeform 52"/>
            <p:cNvSpPr/>
            <p:nvPr/>
          </p:nvSpPr>
          <p:spPr bwMode="auto">
            <a:xfrm>
              <a:off x="5602288" y="3282950"/>
              <a:ext cx="84138" cy="76200"/>
            </a:xfrm>
            <a:custGeom>
              <a:avLst/>
              <a:gdLst>
                <a:gd name="T0" fmla="*/ 27 w 53"/>
                <a:gd name="T1" fmla="*/ 0 h 48"/>
                <a:gd name="T2" fmla="*/ 33 w 53"/>
                <a:gd name="T3" fmla="*/ 18 h 48"/>
                <a:gd name="T4" fmla="*/ 53 w 53"/>
                <a:gd name="T5" fmla="*/ 20 h 48"/>
                <a:gd name="T6" fmla="*/ 35 w 53"/>
                <a:gd name="T7" fmla="*/ 30 h 48"/>
                <a:gd name="T8" fmla="*/ 41 w 53"/>
                <a:gd name="T9" fmla="*/ 48 h 48"/>
                <a:gd name="T10" fmla="*/ 25 w 53"/>
                <a:gd name="T11" fmla="*/ 36 h 48"/>
                <a:gd name="T12" fmla="*/ 7 w 53"/>
                <a:gd name="T13" fmla="*/ 46 h 48"/>
                <a:gd name="T14" fmla="*/ 15 w 53"/>
                <a:gd name="T15" fmla="*/ 28 h 48"/>
                <a:gd name="T16" fmla="*/ 0 w 53"/>
                <a:gd name="T17" fmla="*/ 16 h 48"/>
                <a:gd name="T18" fmla="*/ 19 w 53"/>
                <a:gd name="T19" fmla="*/ 18 h 48"/>
                <a:gd name="T20" fmla="*/ 27 w 53"/>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8">
                  <a:moveTo>
                    <a:pt x="27" y="0"/>
                  </a:moveTo>
                  <a:lnTo>
                    <a:pt x="33" y="18"/>
                  </a:lnTo>
                  <a:lnTo>
                    <a:pt x="53" y="20"/>
                  </a:lnTo>
                  <a:lnTo>
                    <a:pt x="35" y="30"/>
                  </a:lnTo>
                  <a:lnTo>
                    <a:pt x="41" y="48"/>
                  </a:lnTo>
                  <a:lnTo>
                    <a:pt x="25" y="36"/>
                  </a:lnTo>
                  <a:lnTo>
                    <a:pt x="7" y="46"/>
                  </a:lnTo>
                  <a:lnTo>
                    <a:pt x="15" y="28"/>
                  </a:lnTo>
                  <a:lnTo>
                    <a:pt x="0" y="16"/>
                  </a:lnTo>
                  <a:lnTo>
                    <a:pt x="19" y="18"/>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62" name="Freeform 53"/>
            <p:cNvSpPr/>
            <p:nvPr/>
          </p:nvSpPr>
          <p:spPr bwMode="auto">
            <a:xfrm>
              <a:off x="3621088" y="398463"/>
              <a:ext cx="1497013" cy="615950"/>
            </a:xfrm>
            <a:custGeom>
              <a:avLst/>
              <a:gdLst>
                <a:gd name="T0" fmla="*/ 362 w 943"/>
                <a:gd name="T1" fmla="*/ 55 h 388"/>
                <a:gd name="T2" fmla="*/ 298 w 943"/>
                <a:gd name="T3" fmla="*/ 75 h 388"/>
                <a:gd name="T4" fmla="*/ 241 w 943"/>
                <a:gd name="T5" fmla="*/ 99 h 388"/>
                <a:gd name="T6" fmla="*/ 178 w 943"/>
                <a:gd name="T7" fmla="*/ 140 h 388"/>
                <a:gd name="T8" fmla="*/ 144 w 943"/>
                <a:gd name="T9" fmla="*/ 170 h 388"/>
                <a:gd name="T10" fmla="*/ 85 w 943"/>
                <a:gd name="T11" fmla="*/ 233 h 388"/>
                <a:gd name="T12" fmla="*/ 37 w 943"/>
                <a:gd name="T13" fmla="*/ 291 h 388"/>
                <a:gd name="T14" fmla="*/ 0 w 943"/>
                <a:gd name="T15" fmla="*/ 344 h 388"/>
                <a:gd name="T16" fmla="*/ 4 w 943"/>
                <a:gd name="T17" fmla="*/ 336 h 388"/>
                <a:gd name="T18" fmla="*/ 57 w 943"/>
                <a:gd name="T19" fmla="*/ 287 h 388"/>
                <a:gd name="T20" fmla="*/ 114 w 943"/>
                <a:gd name="T21" fmla="*/ 243 h 388"/>
                <a:gd name="T22" fmla="*/ 182 w 943"/>
                <a:gd name="T23" fmla="*/ 200 h 388"/>
                <a:gd name="T24" fmla="*/ 239 w 943"/>
                <a:gd name="T25" fmla="*/ 168 h 388"/>
                <a:gd name="T26" fmla="*/ 302 w 943"/>
                <a:gd name="T27" fmla="*/ 140 h 388"/>
                <a:gd name="T28" fmla="*/ 310 w 943"/>
                <a:gd name="T29" fmla="*/ 138 h 388"/>
                <a:gd name="T30" fmla="*/ 257 w 943"/>
                <a:gd name="T31" fmla="*/ 176 h 388"/>
                <a:gd name="T32" fmla="*/ 211 w 943"/>
                <a:gd name="T33" fmla="*/ 220 h 388"/>
                <a:gd name="T34" fmla="*/ 172 w 943"/>
                <a:gd name="T35" fmla="*/ 271 h 388"/>
                <a:gd name="T36" fmla="*/ 158 w 943"/>
                <a:gd name="T37" fmla="*/ 299 h 388"/>
                <a:gd name="T38" fmla="*/ 130 w 943"/>
                <a:gd name="T39" fmla="*/ 360 h 388"/>
                <a:gd name="T40" fmla="*/ 122 w 943"/>
                <a:gd name="T41" fmla="*/ 388 h 388"/>
                <a:gd name="T42" fmla="*/ 124 w 943"/>
                <a:gd name="T43" fmla="*/ 388 h 388"/>
                <a:gd name="T44" fmla="*/ 213 w 943"/>
                <a:gd name="T45" fmla="*/ 305 h 388"/>
                <a:gd name="T46" fmla="*/ 326 w 943"/>
                <a:gd name="T47" fmla="*/ 212 h 388"/>
                <a:gd name="T48" fmla="*/ 358 w 943"/>
                <a:gd name="T49" fmla="*/ 188 h 388"/>
                <a:gd name="T50" fmla="*/ 449 w 943"/>
                <a:gd name="T51" fmla="*/ 127 h 388"/>
                <a:gd name="T52" fmla="*/ 405 w 943"/>
                <a:gd name="T53" fmla="*/ 229 h 388"/>
                <a:gd name="T54" fmla="*/ 437 w 943"/>
                <a:gd name="T55" fmla="*/ 204 h 388"/>
                <a:gd name="T56" fmla="*/ 516 w 943"/>
                <a:gd name="T57" fmla="*/ 146 h 388"/>
                <a:gd name="T58" fmla="*/ 543 w 943"/>
                <a:gd name="T59" fmla="*/ 131 h 388"/>
                <a:gd name="T60" fmla="*/ 619 w 943"/>
                <a:gd name="T61" fmla="*/ 101 h 388"/>
                <a:gd name="T62" fmla="*/ 721 w 943"/>
                <a:gd name="T63" fmla="*/ 69 h 388"/>
                <a:gd name="T64" fmla="*/ 666 w 943"/>
                <a:gd name="T65" fmla="*/ 162 h 388"/>
                <a:gd name="T66" fmla="*/ 684 w 943"/>
                <a:gd name="T67" fmla="*/ 150 h 388"/>
                <a:gd name="T68" fmla="*/ 759 w 943"/>
                <a:gd name="T69" fmla="*/ 113 h 388"/>
                <a:gd name="T70" fmla="*/ 822 w 943"/>
                <a:gd name="T71" fmla="*/ 87 h 388"/>
                <a:gd name="T72" fmla="*/ 854 w 943"/>
                <a:gd name="T73" fmla="*/ 79 h 388"/>
                <a:gd name="T74" fmla="*/ 927 w 943"/>
                <a:gd name="T75" fmla="*/ 59 h 388"/>
                <a:gd name="T76" fmla="*/ 943 w 943"/>
                <a:gd name="T77" fmla="*/ 53 h 388"/>
                <a:gd name="T78" fmla="*/ 923 w 943"/>
                <a:gd name="T79" fmla="*/ 44 h 388"/>
                <a:gd name="T80" fmla="*/ 870 w 943"/>
                <a:gd name="T81" fmla="*/ 26 h 388"/>
                <a:gd name="T82" fmla="*/ 795 w 943"/>
                <a:gd name="T83" fmla="*/ 14 h 388"/>
                <a:gd name="T84" fmla="*/ 753 w 943"/>
                <a:gd name="T85" fmla="*/ 12 h 388"/>
                <a:gd name="T86" fmla="*/ 708 w 943"/>
                <a:gd name="T87" fmla="*/ 18 h 388"/>
                <a:gd name="T88" fmla="*/ 634 w 943"/>
                <a:gd name="T89" fmla="*/ 36 h 388"/>
                <a:gd name="T90" fmla="*/ 555 w 943"/>
                <a:gd name="T91" fmla="*/ 59 h 388"/>
                <a:gd name="T92" fmla="*/ 547 w 943"/>
                <a:gd name="T93" fmla="*/ 63 h 388"/>
                <a:gd name="T94" fmla="*/ 627 w 943"/>
                <a:gd name="T95" fmla="*/ 10 h 388"/>
                <a:gd name="T96" fmla="*/ 636 w 943"/>
                <a:gd name="T97" fmla="*/ 2 h 388"/>
                <a:gd name="T98" fmla="*/ 636 w 943"/>
                <a:gd name="T99" fmla="*/ 0 h 388"/>
                <a:gd name="T100" fmla="*/ 585 w 943"/>
                <a:gd name="T101" fmla="*/ 12 h 388"/>
                <a:gd name="T102" fmla="*/ 512 w 943"/>
                <a:gd name="T103" fmla="*/ 38 h 388"/>
                <a:gd name="T104" fmla="*/ 484 w 943"/>
                <a:gd name="T105" fmla="*/ 50 h 388"/>
                <a:gd name="T106" fmla="*/ 387 w 943"/>
                <a:gd name="T107" fmla="*/ 101 h 388"/>
                <a:gd name="T108" fmla="*/ 435 w 943"/>
                <a:gd name="T109" fmla="*/ 63 h 388"/>
                <a:gd name="T110" fmla="*/ 472 w 943"/>
                <a:gd name="T111" fmla="*/ 30 h 388"/>
                <a:gd name="T112" fmla="*/ 472 w 943"/>
                <a:gd name="T113" fmla="*/ 28 h 388"/>
                <a:gd name="T114" fmla="*/ 362 w 943"/>
                <a:gd name="T115" fmla="*/ 5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3" h="388">
                  <a:moveTo>
                    <a:pt x="362" y="55"/>
                  </a:moveTo>
                  <a:lnTo>
                    <a:pt x="362" y="55"/>
                  </a:lnTo>
                  <a:lnTo>
                    <a:pt x="322" y="67"/>
                  </a:lnTo>
                  <a:lnTo>
                    <a:pt x="298" y="75"/>
                  </a:lnTo>
                  <a:lnTo>
                    <a:pt x="271" y="85"/>
                  </a:lnTo>
                  <a:lnTo>
                    <a:pt x="241" y="99"/>
                  </a:lnTo>
                  <a:lnTo>
                    <a:pt x="211" y="119"/>
                  </a:lnTo>
                  <a:lnTo>
                    <a:pt x="178" y="140"/>
                  </a:lnTo>
                  <a:lnTo>
                    <a:pt x="144" y="170"/>
                  </a:lnTo>
                  <a:lnTo>
                    <a:pt x="144" y="170"/>
                  </a:lnTo>
                  <a:lnTo>
                    <a:pt x="112" y="202"/>
                  </a:lnTo>
                  <a:lnTo>
                    <a:pt x="85" y="233"/>
                  </a:lnTo>
                  <a:lnTo>
                    <a:pt x="59" y="263"/>
                  </a:lnTo>
                  <a:lnTo>
                    <a:pt x="37" y="291"/>
                  </a:lnTo>
                  <a:lnTo>
                    <a:pt x="10" y="332"/>
                  </a:lnTo>
                  <a:lnTo>
                    <a:pt x="0" y="344"/>
                  </a:lnTo>
                  <a:lnTo>
                    <a:pt x="0" y="344"/>
                  </a:lnTo>
                  <a:lnTo>
                    <a:pt x="4" y="336"/>
                  </a:lnTo>
                  <a:lnTo>
                    <a:pt x="15" y="324"/>
                  </a:lnTo>
                  <a:lnTo>
                    <a:pt x="57" y="287"/>
                  </a:lnTo>
                  <a:lnTo>
                    <a:pt x="85" y="265"/>
                  </a:lnTo>
                  <a:lnTo>
                    <a:pt x="114" y="243"/>
                  </a:lnTo>
                  <a:lnTo>
                    <a:pt x="146" y="220"/>
                  </a:lnTo>
                  <a:lnTo>
                    <a:pt x="182" y="200"/>
                  </a:lnTo>
                  <a:lnTo>
                    <a:pt x="182" y="200"/>
                  </a:lnTo>
                  <a:lnTo>
                    <a:pt x="239" y="168"/>
                  </a:lnTo>
                  <a:lnTo>
                    <a:pt x="278" y="150"/>
                  </a:lnTo>
                  <a:lnTo>
                    <a:pt x="302" y="140"/>
                  </a:lnTo>
                  <a:lnTo>
                    <a:pt x="310" y="138"/>
                  </a:lnTo>
                  <a:lnTo>
                    <a:pt x="310" y="138"/>
                  </a:lnTo>
                  <a:lnTo>
                    <a:pt x="294" y="148"/>
                  </a:lnTo>
                  <a:lnTo>
                    <a:pt x="257" y="176"/>
                  </a:lnTo>
                  <a:lnTo>
                    <a:pt x="235" y="196"/>
                  </a:lnTo>
                  <a:lnTo>
                    <a:pt x="211" y="220"/>
                  </a:lnTo>
                  <a:lnTo>
                    <a:pt x="190" y="243"/>
                  </a:lnTo>
                  <a:lnTo>
                    <a:pt x="172" y="271"/>
                  </a:lnTo>
                  <a:lnTo>
                    <a:pt x="172" y="271"/>
                  </a:lnTo>
                  <a:lnTo>
                    <a:pt x="158" y="299"/>
                  </a:lnTo>
                  <a:lnTo>
                    <a:pt x="146" y="322"/>
                  </a:lnTo>
                  <a:lnTo>
                    <a:pt x="130" y="360"/>
                  </a:lnTo>
                  <a:lnTo>
                    <a:pt x="124" y="382"/>
                  </a:lnTo>
                  <a:lnTo>
                    <a:pt x="122" y="388"/>
                  </a:lnTo>
                  <a:lnTo>
                    <a:pt x="124" y="388"/>
                  </a:lnTo>
                  <a:lnTo>
                    <a:pt x="124" y="388"/>
                  </a:lnTo>
                  <a:lnTo>
                    <a:pt x="152" y="360"/>
                  </a:lnTo>
                  <a:lnTo>
                    <a:pt x="213" y="305"/>
                  </a:lnTo>
                  <a:lnTo>
                    <a:pt x="290" y="241"/>
                  </a:lnTo>
                  <a:lnTo>
                    <a:pt x="326" y="212"/>
                  </a:lnTo>
                  <a:lnTo>
                    <a:pt x="358" y="188"/>
                  </a:lnTo>
                  <a:lnTo>
                    <a:pt x="358" y="188"/>
                  </a:lnTo>
                  <a:lnTo>
                    <a:pt x="409" y="152"/>
                  </a:lnTo>
                  <a:lnTo>
                    <a:pt x="449" y="127"/>
                  </a:lnTo>
                  <a:lnTo>
                    <a:pt x="484" y="107"/>
                  </a:lnTo>
                  <a:lnTo>
                    <a:pt x="405" y="229"/>
                  </a:lnTo>
                  <a:lnTo>
                    <a:pt x="405" y="229"/>
                  </a:lnTo>
                  <a:lnTo>
                    <a:pt x="437" y="204"/>
                  </a:lnTo>
                  <a:lnTo>
                    <a:pt x="470" y="178"/>
                  </a:lnTo>
                  <a:lnTo>
                    <a:pt x="516" y="146"/>
                  </a:lnTo>
                  <a:lnTo>
                    <a:pt x="516" y="146"/>
                  </a:lnTo>
                  <a:lnTo>
                    <a:pt x="543" y="131"/>
                  </a:lnTo>
                  <a:lnTo>
                    <a:pt x="579" y="115"/>
                  </a:lnTo>
                  <a:lnTo>
                    <a:pt x="619" y="101"/>
                  </a:lnTo>
                  <a:lnTo>
                    <a:pt x="656" y="87"/>
                  </a:lnTo>
                  <a:lnTo>
                    <a:pt x="721" y="69"/>
                  </a:lnTo>
                  <a:lnTo>
                    <a:pt x="749" y="63"/>
                  </a:lnTo>
                  <a:lnTo>
                    <a:pt x="666" y="162"/>
                  </a:lnTo>
                  <a:lnTo>
                    <a:pt x="666" y="162"/>
                  </a:lnTo>
                  <a:lnTo>
                    <a:pt x="684" y="150"/>
                  </a:lnTo>
                  <a:lnTo>
                    <a:pt x="729" y="127"/>
                  </a:lnTo>
                  <a:lnTo>
                    <a:pt x="759" y="113"/>
                  </a:lnTo>
                  <a:lnTo>
                    <a:pt x="791" y="99"/>
                  </a:lnTo>
                  <a:lnTo>
                    <a:pt x="822" y="87"/>
                  </a:lnTo>
                  <a:lnTo>
                    <a:pt x="854" y="79"/>
                  </a:lnTo>
                  <a:lnTo>
                    <a:pt x="854" y="79"/>
                  </a:lnTo>
                  <a:lnTo>
                    <a:pt x="901" y="67"/>
                  </a:lnTo>
                  <a:lnTo>
                    <a:pt x="927" y="59"/>
                  </a:lnTo>
                  <a:lnTo>
                    <a:pt x="939" y="55"/>
                  </a:lnTo>
                  <a:lnTo>
                    <a:pt x="943" y="53"/>
                  </a:lnTo>
                  <a:lnTo>
                    <a:pt x="943" y="53"/>
                  </a:lnTo>
                  <a:lnTo>
                    <a:pt x="923" y="44"/>
                  </a:lnTo>
                  <a:lnTo>
                    <a:pt x="899" y="36"/>
                  </a:lnTo>
                  <a:lnTo>
                    <a:pt x="870" y="26"/>
                  </a:lnTo>
                  <a:lnTo>
                    <a:pt x="834" y="18"/>
                  </a:lnTo>
                  <a:lnTo>
                    <a:pt x="795" y="14"/>
                  </a:lnTo>
                  <a:lnTo>
                    <a:pt x="773" y="12"/>
                  </a:lnTo>
                  <a:lnTo>
                    <a:pt x="753" y="12"/>
                  </a:lnTo>
                  <a:lnTo>
                    <a:pt x="731" y="14"/>
                  </a:lnTo>
                  <a:lnTo>
                    <a:pt x="708" y="18"/>
                  </a:lnTo>
                  <a:lnTo>
                    <a:pt x="708" y="18"/>
                  </a:lnTo>
                  <a:lnTo>
                    <a:pt x="634" y="36"/>
                  </a:lnTo>
                  <a:lnTo>
                    <a:pt x="583" y="50"/>
                  </a:lnTo>
                  <a:lnTo>
                    <a:pt x="555" y="59"/>
                  </a:lnTo>
                  <a:lnTo>
                    <a:pt x="547" y="63"/>
                  </a:lnTo>
                  <a:lnTo>
                    <a:pt x="547" y="63"/>
                  </a:lnTo>
                  <a:lnTo>
                    <a:pt x="595" y="32"/>
                  </a:lnTo>
                  <a:lnTo>
                    <a:pt x="627" y="10"/>
                  </a:lnTo>
                  <a:lnTo>
                    <a:pt x="634" y="4"/>
                  </a:lnTo>
                  <a:lnTo>
                    <a:pt x="636" y="2"/>
                  </a:lnTo>
                  <a:lnTo>
                    <a:pt x="636" y="0"/>
                  </a:lnTo>
                  <a:lnTo>
                    <a:pt x="636" y="0"/>
                  </a:lnTo>
                  <a:lnTo>
                    <a:pt x="621" y="2"/>
                  </a:lnTo>
                  <a:lnTo>
                    <a:pt x="585" y="12"/>
                  </a:lnTo>
                  <a:lnTo>
                    <a:pt x="540" y="26"/>
                  </a:lnTo>
                  <a:lnTo>
                    <a:pt x="512" y="38"/>
                  </a:lnTo>
                  <a:lnTo>
                    <a:pt x="484" y="50"/>
                  </a:lnTo>
                  <a:lnTo>
                    <a:pt x="484" y="50"/>
                  </a:lnTo>
                  <a:lnTo>
                    <a:pt x="407" y="89"/>
                  </a:lnTo>
                  <a:lnTo>
                    <a:pt x="387" y="101"/>
                  </a:lnTo>
                  <a:lnTo>
                    <a:pt x="387" y="101"/>
                  </a:lnTo>
                  <a:lnTo>
                    <a:pt x="435" y="63"/>
                  </a:lnTo>
                  <a:lnTo>
                    <a:pt x="464" y="38"/>
                  </a:lnTo>
                  <a:lnTo>
                    <a:pt x="472" y="30"/>
                  </a:lnTo>
                  <a:lnTo>
                    <a:pt x="474" y="28"/>
                  </a:lnTo>
                  <a:lnTo>
                    <a:pt x="472" y="28"/>
                  </a:lnTo>
                  <a:lnTo>
                    <a:pt x="472" y="28"/>
                  </a:lnTo>
                  <a:lnTo>
                    <a:pt x="362" y="55"/>
                  </a:lnTo>
                  <a:lnTo>
                    <a:pt x="362" y="55"/>
                  </a:lnTo>
                  <a:close/>
                </a:path>
              </a:pathLst>
            </a:custGeom>
            <a:solidFill>
              <a:srgbClr val="8950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63" name="Freeform 54"/>
            <p:cNvSpPr/>
            <p:nvPr/>
          </p:nvSpPr>
          <p:spPr bwMode="auto">
            <a:xfrm>
              <a:off x="5319713" y="2547938"/>
              <a:ext cx="109538" cy="66675"/>
            </a:xfrm>
            <a:custGeom>
              <a:avLst/>
              <a:gdLst>
                <a:gd name="T0" fmla="*/ 69 w 69"/>
                <a:gd name="T1" fmla="*/ 20 h 42"/>
                <a:gd name="T2" fmla="*/ 69 w 69"/>
                <a:gd name="T3" fmla="*/ 20 h 42"/>
                <a:gd name="T4" fmla="*/ 61 w 69"/>
                <a:gd name="T5" fmla="*/ 24 h 42"/>
                <a:gd name="T6" fmla="*/ 49 w 69"/>
                <a:gd name="T7" fmla="*/ 26 h 42"/>
                <a:gd name="T8" fmla="*/ 37 w 69"/>
                <a:gd name="T9" fmla="*/ 26 h 42"/>
                <a:gd name="T10" fmla="*/ 25 w 69"/>
                <a:gd name="T11" fmla="*/ 22 h 42"/>
                <a:gd name="T12" fmla="*/ 25 w 69"/>
                <a:gd name="T13" fmla="*/ 22 h 42"/>
                <a:gd name="T14" fmla="*/ 15 w 69"/>
                <a:gd name="T15" fmla="*/ 16 h 42"/>
                <a:gd name="T16" fmla="*/ 7 w 69"/>
                <a:gd name="T17" fmla="*/ 8 h 42"/>
                <a:gd name="T18" fmla="*/ 2 w 69"/>
                <a:gd name="T19" fmla="*/ 0 h 42"/>
                <a:gd name="T20" fmla="*/ 2 w 69"/>
                <a:gd name="T21" fmla="*/ 0 h 42"/>
                <a:gd name="T22" fmla="*/ 0 w 69"/>
                <a:gd name="T23" fmla="*/ 2 h 42"/>
                <a:gd name="T24" fmla="*/ 0 w 69"/>
                <a:gd name="T25" fmla="*/ 8 h 42"/>
                <a:gd name="T26" fmla="*/ 2 w 69"/>
                <a:gd name="T27" fmla="*/ 18 h 42"/>
                <a:gd name="T28" fmla="*/ 3 w 69"/>
                <a:gd name="T29" fmla="*/ 24 h 42"/>
                <a:gd name="T30" fmla="*/ 9 w 69"/>
                <a:gd name="T31" fmla="*/ 30 h 42"/>
                <a:gd name="T32" fmla="*/ 9 w 69"/>
                <a:gd name="T33" fmla="*/ 30 h 42"/>
                <a:gd name="T34" fmla="*/ 15 w 69"/>
                <a:gd name="T35" fmla="*/ 36 h 42"/>
                <a:gd name="T36" fmla="*/ 21 w 69"/>
                <a:gd name="T37" fmla="*/ 40 h 42"/>
                <a:gd name="T38" fmla="*/ 29 w 69"/>
                <a:gd name="T39" fmla="*/ 42 h 42"/>
                <a:gd name="T40" fmla="*/ 35 w 69"/>
                <a:gd name="T41" fmla="*/ 42 h 42"/>
                <a:gd name="T42" fmla="*/ 49 w 69"/>
                <a:gd name="T43" fmla="*/ 42 h 42"/>
                <a:gd name="T44" fmla="*/ 57 w 69"/>
                <a:gd name="T45" fmla="*/ 38 h 42"/>
                <a:gd name="T46" fmla="*/ 57 w 69"/>
                <a:gd name="T47" fmla="*/ 38 h 42"/>
                <a:gd name="T48" fmla="*/ 63 w 69"/>
                <a:gd name="T49" fmla="*/ 32 h 42"/>
                <a:gd name="T50" fmla="*/ 67 w 69"/>
                <a:gd name="T51" fmla="*/ 28 h 42"/>
                <a:gd name="T52" fmla="*/ 69 w 69"/>
                <a:gd name="T53" fmla="*/ 20 h 42"/>
                <a:gd name="T54" fmla="*/ 69 w 69"/>
                <a:gd name="T55"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 h="42">
                  <a:moveTo>
                    <a:pt x="69" y="20"/>
                  </a:moveTo>
                  <a:lnTo>
                    <a:pt x="69" y="20"/>
                  </a:lnTo>
                  <a:lnTo>
                    <a:pt x="61" y="24"/>
                  </a:lnTo>
                  <a:lnTo>
                    <a:pt x="49" y="26"/>
                  </a:lnTo>
                  <a:lnTo>
                    <a:pt x="37" y="26"/>
                  </a:lnTo>
                  <a:lnTo>
                    <a:pt x="25" y="22"/>
                  </a:lnTo>
                  <a:lnTo>
                    <a:pt x="25" y="22"/>
                  </a:lnTo>
                  <a:lnTo>
                    <a:pt x="15" y="16"/>
                  </a:lnTo>
                  <a:lnTo>
                    <a:pt x="7" y="8"/>
                  </a:lnTo>
                  <a:lnTo>
                    <a:pt x="2" y="0"/>
                  </a:lnTo>
                  <a:lnTo>
                    <a:pt x="2" y="0"/>
                  </a:lnTo>
                  <a:lnTo>
                    <a:pt x="0" y="2"/>
                  </a:lnTo>
                  <a:lnTo>
                    <a:pt x="0" y="8"/>
                  </a:lnTo>
                  <a:lnTo>
                    <a:pt x="2" y="18"/>
                  </a:lnTo>
                  <a:lnTo>
                    <a:pt x="3" y="24"/>
                  </a:lnTo>
                  <a:lnTo>
                    <a:pt x="9" y="30"/>
                  </a:lnTo>
                  <a:lnTo>
                    <a:pt x="9" y="30"/>
                  </a:lnTo>
                  <a:lnTo>
                    <a:pt x="15" y="36"/>
                  </a:lnTo>
                  <a:lnTo>
                    <a:pt x="21" y="40"/>
                  </a:lnTo>
                  <a:lnTo>
                    <a:pt x="29" y="42"/>
                  </a:lnTo>
                  <a:lnTo>
                    <a:pt x="35" y="42"/>
                  </a:lnTo>
                  <a:lnTo>
                    <a:pt x="49" y="42"/>
                  </a:lnTo>
                  <a:lnTo>
                    <a:pt x="57" y="38"/>
                  </a:lnTo>
                  <a:lnTo>
                    <a:pt x="57" y="38"/>
                  </a:lnTo>
                  <a:lnTo>
                    <a:pt x="63" y="32"/>
                  </a:lnTo>
                  <a:lnTo>
                    <a:pt x="67" y="28"/>
                  </a:lnTo>
                  <a:lnTo>
                    <a:pt x="69" y="20"/>
                  </a:lnTo>
                  <a:lnTo>
                    <a:pt x="69" y="20"/>
                  </a:lnTo>
                  <a:close/>
                </a:path>
              </a:pathLst>
            </a:custGeom>
            <a:solidFill>
              <a:srgbClr val="F1BC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64" name="Freeform 55"/>
            <p:cNvSpPr/>
            <p:nvPr/>
          </p:nvSpPr>
          <p:spPr bwMode="auto">
            <a:xfrm>
              <a:off x="4292601" y="3003550"/>
              <a:ext cx="407988" cy="38100"/>
            </a:xfrm>
            <a:custGeom>
              <a:avLst/>
              <a:gdLst>
                <a:gd name="T0" fmla="*/ 257 w 257"/>
                <a:gd name="T1" fmla="*/ 24 h 24"/>
                <a:gd name="T2" fmla="*/ 257 w 257"/>
                <a:gd name="T3" fmla="*/ 24 h 24"/>
                <a:gd name="T4" fmla="*/ 229 w 257"/>
                <a:gd name="T5" fmla="*/ 10 h 24"/>
                <a:gd name="T6" fmla="*/ 206 w 257"/>
                <a:gd name="T7" fmla="*/ 2 h 24"/>
                <a:gd name="T8" fmla="*/ 194 w 257"/>
                <a:gd name="T9" fmla="*/ 0 h 24"/>
                <a:gd name="T10" fmla="*/ 178 w 257"/>
                <a:gd name="T11" fmla="*/ 0 h 24"/>
                <a:gd name="T12" fmla="*/ 178 w 257"/>
                <a:gd name="T13" fmla="*/ 0 h 24"/>
                <a:gd name="T14" fmla="*/ 73 w 257"/>
                <a:gd name="T15" fmla="*/ 0 h 24"/>
                <a:gd name="T16" fmla="*/ 20 w 257"/>
                <a:gd name="T17" fmla="*/ 2 h 24"/>
                <a:gd name="T18" fmla="*/ 4 w 257"/>
                <a:gd name="T19" fmla="*/ 4 h 24"/>
                <a:gd name="T20" fmla="*/ 0 w 257"/>
                <a:gd name="T21" fmla="*/ 6 h 24"/>
                <a:gd name="T22" fmla="*/ 0 w 257"/>
                <a:gd name="T23" fmla="*/ 6 h 24"/>
                <a:gd name="T24" fmla="*/ 8 w 257"/>
                <a:gd name="T25" fmla="*/ 6 h 24"/>
                <a:gd name="T26" fmla="*/ 30 w 257"/>
                <a:gd name="T27" fmla="*/ 6 h 24"/>
                <a:gd name="T28" fmla="*/ 89 w 257"/>
                <a:gd name="T29" fmla="*/ 8 h 24"/>
                <a:gd name="T30" fmla="*/ 154 w 257"/>
                <a:gd name="T31" fmla="*/ 10 h 24"/>
                <a:gd name="T32" fmla="*/ 180 w 257"/>
                <a:gd name="T33" fmla="*/ 12 h 24"/>
                <a:gd name="T34" fmla="*/ 198 w 257"/>
                <a:gd name="T35" fmla="*/ 14 h 24"/>
                <a:gd name="T36" fmla="*/ 198 w 257"/>
                <a:gd name="T37" fmla="*/ 14 h 24"/>
                <a:gd name="T38" fmla="*/ 219 w 257"/>
                <a:gd name="T39" fmla="*/ 18 h 24"/>
                <a:gd name="T40" fmla="*/ 237 w 257"/>
                <a:gd name="T41" fmla="*/ 22 h 24"/>
                <a:gd name="T42" fmla="*/ 257 w 257"/>
                <a:gd name="T43" fmla="*/ 24 h 24"/>
                <a:gd name="T44" fmla="*/ 257 w 257"/>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24">
                  <a:moveTo>
                    <a:pt x="257" y="24"/>
                  </a:moveTo>
                  <a:lnTo>
                    <a:pt x="257" y="24"/>
                  </a:lnTo>
                  <a:lnTo>
                    <a:pt x="229" y="10"/>
                  </a:lnTo>
                  <a:lnTo>
                    <a:pt x="206" y="2"/>
                  </a:lnTo>
                  <a:lnTo>
                    <a:pt x="194" y="0"/>
                  </a:lnTo>
                  <a:lnTo>
                    <a:pt x="178" y="0"/>
                  </a:lnTo>
                  <a:lnTo>
                    <a:pt x="178" y="0"/>
                  </a:lnTo>
                  <a:lnTo>
                    <a:pt x="73" y="0"/>
                  </a:lnTo>
                  <a:lnTo>
                    <a:pt x="20" y="2"/>
                  </a:lnTo>
                  <a:lnTo>
                    <a:pt x="4" y="4"/>
                  </a:lnTo>
                  <a:lnTo>
                    <a:pt x="0" y="6"/>
                  </a:lnTo>
                  <a:lnTo>
                    <a:pt x="0" y="6"/>
                  </a:lnTo>
                  <a:lnTo>
                    <a:pt x="8" y="6"/>
                  </a:lnTo>
                  <a:lnTo>
                    <a:pt x="30" y="6"/>
                  </a:lnTo>
                  <a:lnTo>
                    <a:pt x="89" y="8"/>
                  </a:lnTo>
                  <a:lnTo>
                    <a:pt x="154" y="10"/>
                  </a:lnTo>
                  <a:lnTo>
                    <a:pt x="180" y="12"/>
                  </a:lnTo>
                  <a:lnTo>
                    <a:pt x="198" y="14"/>
                  </a:lnTo>
                  <a:lnTo>
                    <a:pt x="198" y="14"/>
                  </a:lnTo>
                  <a:lnTo>
                    <a:pt x="219" y="18"/>
                  </a:lnTo>
                  <a:lnTo>
                    <a:pt x="237" y="22"/>
                  </a:lnTo>
                  <a:lnTo>
                    <a:pt x="257" y="24"/>
                  </a:lnTo>
                  <a:lnTo>
                    <a:pt x="257" y="24"/>
                  </a:lnTo>
                  <a:close/>
                </a:path>
              </a:pathLst>
            </a:custGeom>
            <a:solidFill>
              <a:srgbClr val="F1BC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65" name="Freeform 56"/>
            <p:cNvSpPr/>
            <p:nvPr/>
          </p:nvSpPr>
          <p:spPr bwMode="auto">
            <a:xfrm>
              <a:off x="4764088" y="3006725"/>
              <a:ext cx="209550" cy="34925"/>
            </a:xfrm>
            <a:custGeom>
              <a:avLst/>
              <a:gdLst>
                <a:gd name="T0" fmla="*/ 1 w 132"/>
                <a:gd name="T1" fmla="*/ 6 h 22"/>
                <a:gd name="T2" fmla="*/ 1 w 132"/>
                <a:gd name="T3" fmla="*/ 6 h 22"/>
                <a:gd name="T4" fmla="*/ 0 w 132"/>
                <a:gd name="T5" fmla="*/ 12 h 22"/>
                <a:gd name="T6" fmla="*/ 0 w 132"/>
                <a:gd name="T7" fmla="*/ 18 h 22"/>
                <a:gd name="T8" fmla="*/ 0 w 132"/>
                <a:gd name="T9" fmla="*/ 22 h 22"/>
                <a:gd name="T10" fmla="*/ 1 w 132"/>
                <a:gd name="T11" fmla="*/ 22 h 22"/>
                <a:gd name="T12" fmla="*/ 3 w 132"/>
                <a:gd name="T13" fmla="*/ 20 h 22"/>
                <a:gd name="T14" fmla="*/ 3 w 132"/>
                <a:gd name="T15" fmla="*/ 20 h 22"/>
                <a:gd name="T16" fmla="*/ 17 w 132"/>
                <a:gd name="T17" fmla="*/ 18 h 22"/>
                <a:gd name="T18" fmla="*/ 41 w 132"/>
                <a:gd name="T19" fmla="*/ 14 h 22"/>
                <a:gd name="T20" fmla="*/ 92 w 132"/>
                <a:gd name="T21" fmla="*/ 10 h 22"/>
                <a:gd name="T22" fmla="*/ 92 w 132"/>
                <a:gd name="T23" fmla="*/ 10 h 22"/>
                <a:gd name="T24" fmla="*/ 122 w 132"/>
                <a:gd name="T25" fmla="*/ 8 h 22"/>
                <a:gd name="T26" fmla="*/ 132 w 132"/>
                <a:gd name="T27" fmla="*/ 8 h 22"/>
                <a:gd name="T28" fmla="*/ 132 w 132"/>
                <a:gd name="T29" fmla="*/ 8 h 22"/>
                <a:gd name="T30" fmla="*/ 108 w 132"/>
                <a:gd name="T31" fmla="*/ 4 h 22"/>
                <a:gd name="T32" fmla="*/ 61 w 132"/>
                <a:gd name="T33" fmla="*/ 0 h 22"/>
                <a:gd name="T34" fmla="*/ 61 w 132"/>
                <a:gd name="T35" fmla="*/ 0 h 22"/>
                <a:gd name="T36" fmla="*/ 39 w 132"/>
                <a:gd name="T37" fmla="*/ 0 h 22"/>
                <a:gd name="T38" fmla="*/ 19 w 132"/>
                <a:gd name="T39" fmla="*/ 2 h 22"/>
                <a:gd name="T40" fmla="*/ 1 w 132"/>
                <a:gd name="T41" fmla="*/ 6 h 22"/>
                <a:gd name="T42" fmla="*/ 1 w 132"/>
                <a:gd name="T43"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2" h="22">
                  <a:moveTo>
                    <a:pt x="1" y="6"/>
                  </a:moveTo>
                  <a:lnTo>
                    <a:pt x="1" y="6"/>
                  </a:lnTo>
                  <a:lnTo>
                    <a:pt x="0" y="12"/>
                  </a:lnTo>
                  <a:lnTo>
                    <a:pt x="0" y="18"/>
                  </a:lnTo>
                  <a:lnTo>
                    <a:pt x="0" y="22"/>
                  </a:lnTo>
                  <a:lnTo>
                    <a:pt x="1" y="22"/>
                  </a:lnTo>
                  <a:lnTo>
                    <a:pt x="3" y="20"/>
                  </a:lnTo>
                  <a:lnTo>
                    <a:pt x="3" y="20"/>
                  </a:lnTo>
                  <a:lnTo>
                    <a:pt x="17" y="18"/>
                  </a:lnTo>
                  <a:lnTo>
                    <a:pt x="41" y="14"/>
                  </a:lnTo>
                  <a:lnTo>
                    <a:pt x="92" y="10"/>
                  </a:lnTo>
                  <a:lnTo>
                    <a:pt x="92" y="10"/>
                  </a:lnTo>
                  <a:lnTo>
                    <a:pt x="122" y="8"/>
                  </a:lnTo>
                  <a:lnTo>
                    <a:pt x="132" y="8"/>
                  </a:lnTo>
                  <a:lnTo>
                    <a:pt x="132" y="8"/>
                  </a:lnTo>
                  <a:lnTo>
                    <a:pt x="108" y="4"/>
                  </a:lnTo>
                  <a:lnTo>
                    <a:pt x="61" y="0"/>
                  </a:lnTo>
                  <a:lnTo>
                    <a:pt x="61" y="0"/>
                  </a:lnTo>
                  <a:lnTo>
                    <a:pt x="39" y="0"/>
                  </a:lnTo>
                  <a:lnTo>
                    <a:pt x="19" y="2"/>
                  </a:lnTo>
                  <a:lnTo>
                    <a:pt x="1" y="6"/>
                  </a:lnTo>
                  <a:lnTo>
                    <a:pt x="1" y="6"/>
                  </a:lnTo>
                  <a:close/>
                </a:path>
              </a:pathLst>
            </a:custGeom>
            <a:solidFill>
              <a:srgbClr val="F1BC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66" name="Freeform 57"/>
            <p:cNvSpPr/>
            <p:nvPr/>
          </p:nvSpPr>
          <p:spPr bwMode="auto">
            <a:xfrm>
              <a:off x="5981701" y="5957888"/>
              <a:ext cx="652463" cy="146050"/>
            </a:xfrm>
            <a:custGeom>
              <a:avLst/>
              <a:gdLst>
                <a:gd name="T0" fmla="*/ 0 w 411"/>
                <a:gd name="T1" fmla="*/ 2 h 92"/>
                <a:gd name="T2" fmla="*/ 0 w 411"/>
                <a:gd name="T3" fmla="*/ 2 h 92"/>
                <a:gd name="T4" fmla="*/ 29 w 411"/>
                <a:gd name="T5" fmla="*/ 0 h 92"/>
                <a:gd name="T6" fmla="*/ 61 w 411"/>
                <a:gd name="T7" fmla="*/ 0 h 92"/>
                <a:gd name="T8" fmla="*/ 95 w 411"/>
                <a:gd name="T9" fmla="*/ 2 h 92"/>
                <a:gd name="T10" fmla="*/ 130 w 411"/>
                <a:gd name="T11" fmla="*/ 5 h 92"/>
                <a:gd name="T12" fmla="*/ 170 w 411"/>
                <a:gd name="T13" fmla="*/ 9 h 92"/>
                <a:gd name="T14" fmla="*/ 211 w 411"/>
                <a:gd name="T15" fmla="*/ 17 h 92"/>
                <a:gd name="T16" fmla="*/ 257 w 411"/>
                <a:gd name="T17" fmla="*/ 25 h 92"/>
                <a:gd name="T18" fmla="*/ 302 w 411"/>
                <a:gd name="T19" fmla="*/ 35 h 92"/>
                <a:gd name="T20" fmla="*/ 302 w 411"/>
                <a:gd name="T21" fmla="*/ 35 h 92"/>
                <a:gd name="T22" fmla="*/ 334 w 411"/>
                <a:gd name="T23" fmla="*/ 45 h 92"/>
                <a:gd name="T24" fmla="*/ 362 w 411"/>
                <a:gd name="T25" fmla="*/ 57 h 92"/>
                <a:gd name="T26" fmla="*/ 387 w 411"/>
                <a:gd name="T27" fmla="*/ 71 h 92"/>
                <a:gd name="T28" fmla="*/ 411 w 411"/>
                <a:gd name="T29" fmla="*/ 85 h 92"/>
                <a:gd name="T30" fmla="*/ 393 w 411"/>
                <a:gd name="T31" fmla="*/ 92 h 92"/>
                <a:gd name="T32" fmla="*/ 393 w 411"/>
                <a:gd name="T33" fmla="*/ 92 h 92"/>
                <a:gd name="T34" fmla="*/ 366 w 411"/>
                <a:gd name="T35" fmla="*/ 91 h 92"/>
                <a:gd name="T36" fmla="*/ 296 w 411"/>
                <a:gd name="T37" fmla="*/ 85 h 92"/>
                <a:gd name="T38" fmla="*/ 209 w 411"/>
                <a:gd name="T39" fmla="*/ 75 h 92"/>
                <a:gd name="T40" fmla="*/ 166 w 411"/>
                <a:gd name="T41" fmla="*/ 69 h 92"/>
                <a:gd name="T42" fmla="*/ 126 w 411"/>
                <a:gd name="T43" fmla="*/ 63 h 92"/>
                <a:gd name="T44" fmla="*/ 126 w 411"/>
                <a:gd name="T45" fmla="*/ 63 h 92"/>
                <a:gd name="T46" fmla="*/ 103 w 411"/>
                <a:gd name="T47" fmla="*/ 57 h 92"/>
                <a:gd name="T48" fmla="*/ 81 w 411"/>
                <a:gd name="T49" fmla="*/ 51 h 92"/>
                <a:gd name="T50" fmla="*/ 63 w 411"/>
                <a:gd name="T51" fmla="*/ 43 h 92"/>
                <a:gd name="T52" fmla="*/ 45 w 411"/>
                <a:gd name="T53" fmla="*/ 35 h 92"/>
                <a:gd name="T54" fmla="*/ 20 w 411"/>
                <a:gd name="T55" fmla="*/ 17 h 92"/>
                <a:gd name="T56" fmla="*/ 0 w 411"/>
                <a:gd name="T57" fmla="*/ 2 h 92"/>
                <a:gd name="T58" fmla="*/ 0 w 411"/>
                <a:gd name="T59" fmla="*/ 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1" h="92">
                  <a:moveTo>
                    <a:pt x="0" y="2"/>
                  </a:moveTo>
                  <a:lnTo>
                    <a:pt x="0" y="2"/>
                  </a:lnTo>
                  <a:lnTo>
                    <a:pt x="29" y="0"/>
                  </a:lnTo>
                  <a:lnTo>
                    <a:pt x="61" y="0"/>
                  </a:lnTo>
                  <a:lnTo>
                    <a:pt x="95" y="2"/>
                  </a:lnTo>
                  <a:lnTo>
                    <a:pt x="130" y="5"/>
                  </a:lnTo>
                  <a:lnTo>
                    <a:pt x="170" y="9"/>
                  </a:lnTo>
                  <a:lnTo>
                    <a:pt x="211" y="17"/>
                  </a:lnTo>
                  <a:lnTo>
                    <a:pt x="257" y="25"/>
                  </a:lnTo>
                  <a:lnTo>
                    <a:pt x="302" y="35"/>
                  </a:lnTo>
                  <a:lnTo>
                    <a:pt x="302" y="35"/>
                  </a:lnTo>
                  <a:lnTo>
                    <a:pt x="334" y="45"/>
                  </a:lnTo>
                  <a:lnTo>
                    <a:pt x="362" y="57"/>
                  </a:lnTo>
                  <a:lnTo>
                    <a:pt x="387" y="71"/>
                  </a:lnTo>
                  <a:lnTo>
                    <a:pt x="411" y="85"/>
                  </a:lnTo>
                  <a:lnTo>
                    <a:pt x="393" y="92"/>
                  </a:lnTo>
                  <a:lnTo>
                    <a:pt x="393" y="92"/>
                  </a:lnTo>
                  <a:lnTo>
                    <a:pt x="366" y="91"/>
                  </a:lnTo>
                  <a:lnTo>
                    <a:pt x="296" y="85"/>
                  </a:lnTo>
                  <a:lnTo>
                    <a:pt x="209" y="75"/>
                  </a:lnTo>
                  <a:lnTo>
                    <a:pt x="166" y="69"/>
                  </a:lnTo>
                  <a:lnTo>
                    <a:pt x="126" y="63"/>
                  </a:lnTo>
                  <a:lnTo>
                    <a:pt x="126" y="63"/>
                  </a:lnTo>
                  <a:lnTo>
                    <a:pt x="103" y="57"/>
                  </a:lnTo>
                  <a:lnTo>
                    <a:pt x="81" y="51"/>
                  </a:lnTo>
                  <a:lnTo>
                    <a:pt x="63" y="43"/>
                  </a:lnTo>
                  <a:lnTo>
                    <a:pt x="45" y="35"/>
                  </a:lnTo>
                  <a:lnTo>
                    <a:pt x="20" y="17"/>
                  </a:lnTo>
                  <a:lnTo>
                    <a:pt x="0" y="2"/>
                  </a:lnTo>
                  <a:lnTo>
                    <a:pt x="0" y="2"/>
                  </a:lnTo>
                  <a:close/>
                </a:path>
              </a:pathLst>
            </a:custGeom>
            <a:solidFill>
              <a:srgbClr val="4A6E6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67" name="Freeform 58"/>
            <p:cNvSpPr/>
            <p:nvPr/>
          </p:nvSpPr>
          <p:spPr bwMode="auto">
            <a:xfrm>
              <a:off x="5937251" y="5954713"/>
              <a:ext cx="898525" cy="825500"/>
            </a:xfrm>
            <a:custGeom>
              <a:avLst/>
              <a:gdLst>
                <a:gd name="T0" fmla="*/ 536 w 566"/>
                <a:gd name="T1" fmla="*/ 310 h 520"/>
                <a:gd name="T2" fmla="*/ 526 w 566"/>
                <a:gd name="T3" fmla="*/ 385 h 520"/>
                <a:gd name="T4" fmla="*/ 514 w 566"/>
                <a:gd name="T5" fmla="*/ 419 h 520"/>
                <a:gd name="T6" fmla="*/ 498 w 566"/>
                <a:gd name="T7" fmla="*/ 446 h 520"/>
                <a:gd name="T8" fmla="*/ 477 w 566"/>
                <a:gd name="T9" fmla="*/ 470 h 520"/>
                <a:gd name="T10" fmla="*/ 447 w 566"/>
                <a:gd name="T11" fmla="*/ 488 h 520"/>
                <a:gd name="T12" fmla="*/ 409 w 566"/>
                <a:gd name="T13" fmla="*/ 502 h 520"/>
                <a:gd name="T14" fmla="*/ 364 w 566"/>
                <a:gd name="T15" fmla="*/ 510 h 520"/>
                <a:gd name="T16" fmla="*/ 384 w 566"/>
                <a:gd name="T17" fmla="*/ 516 h 520"/>
                <a:gd name="T18" fmla="*/ 419 w 566"/>
                <a:gd name="T19" fmla="*/ 520 h 520"/>
                <a:gd name="T20" fmla="*/ 453 w 566"/>
                <a:gd name="T21" fmla="*/ 514 h 520"/>
                <a:gd name="T22" fmla="*/ 481 w 566"/>
                <a:gd name="T23" fmla="*/ 500 h 520"/>
                <a:gd name="T24" fmla="*/ 504 w 566"/>
                <a:gd name="T25" fmla="*/ 480 h 520"/>
                <a:gd name="T26" fmla="*/ 526 w 566"/>
                <a:gd name="T27" fmla="*/ 454 h 520"/>
                <a:gd name="T28" fmla="*/ 542 w 566"/>
                <a:gd name="T29" fmla="*/ 425 h 520"/>
                <a:gd name="T30" fmla="*/ 558 w 566"/>
                <a:gd name="T31" fmla="*/ 373 h 520"/>
                <a:gd name="T32" fmla="*/ 566 w 566"/>
                <a:gd name="T33" fmla="*/ 298 h 520"/>
                <a:gd name="T34" fmla="*/ 558 w 566"/>
                <a:gd name="T35" fmla="*/ 223 h 520"/>
                <a:gd name="T36" fmla="*/ 544 w 566"/>
                <a:gd name="T37" fmla="*/ 172 h 520"/>
                <a:gd name="T38" fmla="*/ 528 w 566"/>
                <a:gd name="T39" fmla="*/ 142 h 520"/>
                <a:gd name="T40" fmla="*/ 510 w 566"/>
                <a:gd name="T41" fmla="*/ 116 h 520"/>
                <a:gd name="T42" fmla="*/ 498 w 566"/>
                <a:gd name="T43" fmla="*/ 104 h 520"/>
                <a:gd name="T44" fmla="*/ 467 w 566"/>
                <a:gd name="T45" fmla="*/ 85 h 520"/>
                <a:gd name="T46" fmla="*/ 429 w 566"/>
                <a:gd name="T47" fmla="*/ 69 h 520"/>
                <a:gd name="T48" fmla="*/ 390 w 566"/>
                <a:gd name="T49" fmla="*/ 61 h 520"/>
                <a:gd name="T50" fmla="*/ 305 w 566"/>
                <a:gd name="T51" fmla="*/ 57 h 520"/>
                <a:gd name="T52" fmla="*/ 222 w 566"/>
                <a:gd name="T53" fmla="*/ 53 h 520"/>
                <a:gd name="T54" fmla="*/ 184 w 566"/>
                <a:gd name="T55" fmla="*/ 49 h 520"/>
                <a:gd name="T56" fmla="*/ 148 w 566"/>
                <a:gd name="T57" fmla="*/ 39 h 520"/>
                <a:gd name="T58" fmla="*/ 79 w 566"/>
                <a:gd name="T59" fmla="*/ 6 h 520"/>
                <a:gd name="T60" fmla="*/ 56 w 566"/>
                <a:gd name="T61" fmla="*/ 0 h 520"/>
                <a:gd name="T62" fmla="*/ 26 w 566"/>
                <a:gd name="T63" fmla="*/ 2 h 520"/>
                <a:gd name="T64" fmla="*/ 0 w 566"/>
                <a:gd name="T65" fmla="*/ 4 h 520"/>
                <a:gd name="T66" fmla="*/ 18 w 566"/>
                <a:gd name="T67" fmla="*/ 15 h 520"/>
                <a:gd name="T68" fmla="*/ 69 w 566"/>
                <a:gd name="T69" fmla="*/ 51 h 520"/>
                <a:gd name="T70" fmla="*/ 117 w 566"/>
                <a:gd name="T71" fmla="*/ 71 h 520"/>
                <a:gd name="T72" fmla="*/ 146 w 566"/>
                <a:gd name="T73" fmla="*/ 77 h 520"/>
                <a:gd name="T74" fmla="*/ 226 w 566"/>
                <a:gd name="T75" fmla="*/ 87 h 520"/>
                <a:gd name="T76" fmla="*/ 332 w 566"/>
                <a:gd name="T77" fmla="*/ 96 h 520"/>
                <a:gd name="T78" fmla="*/ 394 w 566"/>
                <a:gd name="T79" fmla="*/ 106 h 520"/>
                <a:gd name="T80" fmla="*/ 447 w 566"/>
                <a:gd name="T81" fmla="*/ 124 h 520"/>
                <a:gd name="T82" fmla="*/ 479 w 566"/>
                <a:gd name="T83" fmla="*/ 146 h 520"/>
                <a:gd name="T84" fmla="*/ 497 w 566"/>
                <a:gd name="T85" fmla="*/ 164 h 520"/>
                <a:gd name="T86" fmla="*/ 512 w 566"/>
                <a:gd name="T87" fmla="*/ 187 h 520"/>
                <a:gd name="T88" fmla="*/ 524 w 566"/>
                <a:gd name="T89" fmla="*/ 215 h 520"/>
                <a:gd name="T90" fmla="*/ 534 w 566"/>
                <a:gd name="T91" fmla="*/ 267 h 520"/>
                <a:gd name="T92" fmla="*/ 536 w 566"/>
                <a:gd name="T93" fmla="*/ 31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6" h="520">
                  <a:moveTo>
                    <a:pt x="536" y="310"/>
                  </a:moveTo>
                  <a:lnTo>
                    <a:pt x="536" y="310"/>
                  </a:lnTo>
                  <a:lnTo>
                    <a:pt x="532" y="350"/>
                  </a:lnTo>
                  <a:lnTo>
                    <a:pt x="526" y="385"/>
                  </a:lnTo>
                  <a:lnTo>
                    <a:pt x="520" y="403"/>
                  </a:lnTo>
                  <a:lnTo>
                    <a:pt x="514" y="419"/>
                  </a:lnTo>
                  <a:lnTo>
                    <a:pt x="506" y="433"/>
                  </a:lnTo>
                  <a:lnTo>
                    <a:pt x="498" y="446"/>
                  </a:lnTo>
                  <a:lnTo>
                    <a:pt x="489" y="458"/>
                  </a:lnTo>
                  <a:lnTo>
                    <a:pt x="477" y="470"/>
                  </a:lnTo>
                  <a:lnTo>
                    <a:pt x="463" y="480"/>
                  </a:lnTo>
                  <a:lnTo>
                    <a:pt x="447" y="488"/>
                  </a:lnTo>
                  <a:lnTo>
                    <a:pt x="429" y="496"/>
                  </a:lnTo>
                  <a:lnTo>
                    <a:pt x="409" y="502"/>
                  </a:lnTo>
                  <a:lnTo>
                    <a:pt x="388" y="506"/>
                  </a:lnTo>
                  <a:lnTo>
                    <a:pt x="364" y="510"/>
                  </a:lnTo>
                  <a:lnTo>
                    <a:pt x="364" y="510"/>
                  </a:lnTo>
                  <a:lnTo>
                    <a:pt x="384" y="516"/>
                  </a:lnTo>
                  <a:lnTo>
                    <a:pt x="402" y="518"/>
                  </a:lnTo>
                  <a:lnTo>
                    <a:pt x="419" y="520"/>
                  </a:lnTo>
                  <a:lnTo>
                    <a:pt x="437" y="518"/>
                  </a:lnTo>
                  <a:lnTo>
                    <a:pt x="453" y="514"/>
                  </a:lnTo>
                  <a:lnTo>
                    <a:pt x="467" y="508"/>
                  </a:lnTo>
                  <a:lnTo>
                    <a:pt x="481" y="500"/>
                  </a:lnTo>
                  <a:lnTo>
                    <a:pt x="495" y="492"/>
                  </a:lnTo>
                  <a:lnTo>
                    <a:pt x="504" y="480"/>
                  </a:lnTo>
                  <a:lnTo>
                    <a:pt x="516" y="468"/>
                  </a:lnTo>
                  <a:lnTo>
                    <a:pt x="526" y="454"/>
                  </a:lnTo>
                  <a:lnTo>
                    <a:pt x="534" y="440"/>
                  </a:lnTo>
                  <a:lnTo>
                    <a:pt x="542" y="425"/>
                  </a:lnTo>
                  <a:lnTo>
                    <a:pt x="548" y="409"/>
                  </a:lnTo>
                  <a:lnTo>
                    <a:pt x="558" y="373"/>
                  </a:lnTo>
                  <a:lnTo>
                    <a:pt x="564" y="336"/>
                  </a:lnTo>
                  <a:lnTo>
                    <a:pt x="566" y="298"/>
                  </a:lnTo>
                  <a:lnTo>
                    <a:pt x="564" y="261"/>
                  </a:lnTo>
                  <a:lnTo>
                    <a:pt x="558" y="223"/>
                  </a:lnTo>
                  <a:lnTo>
                    <a:pt x="550" y="187"/>
                  </a:lnTo>
                  <a:lnTo>
                    <a:pt x="544" y="172"/>
                  </a:lnTo>
                  <a:lnTo>
                    <a:pt x="536" y="156"/>
                  </a:lnTo>
                  <a:lnTo>
                    <a:pt x="528" y="142"/>
                  </a:lnTo>
                  <a:lnTo>
                    <a:pt x="520" y="128"/>
                  </a:lnTo>
                  <a:lnTo>
                    <a:pt x="510" y="116"/>
                  </a:lnTo>
                  <a:lnTo>
                    <a:pt x="498" y="104"/>
                  </a:lnTo>
                  <a:lnTo>
                    <a:pt x="498" y="104"/>
                  </a:lnTo>
                  <a:lnTo>
                    <a:pt x="483" y="93"/>
                  </a:lnTo>
                  <a:lnTo>
                    <a:pt x="467" y="85"/>
                  </a:lnTo>
                  <a:lnTo>
                    <a:pt x="449" y="77"/>
                  </a:lnTo>
                  <a:lnTo>
                    <a:pt x="429" y="69"/>
                  </a:lnTo>
                  <a:lnTo>
                    <a:pt x="409" y="65"/>
                  </a:lnTo>
                  <a:lnTo>
                    <a:pt x="390" y="61"/>
                  </a:lnTo>
                  <a:lnTo>
                    <a:pt x="346" y="57"/>
                  </a:lnTo>
                  <a:lnTo>
                    <a:pt x="305" y="57"/>
                  </a:lnTo>
                  <a:lnTo>
                    <a:pt x="261" y="55"/>
                  </a:lnTo>
                  <a:lnTo>
                    <a:pt x="222" y="53"/>
                  </a:lnTo>
                  <a:lnTo>
                    <a:pt x="184" y="49"/>
                  </a:lnTo>
                  <a:lnTo>
                    <a:pt x="184" y="49"/>
                  </a:lnTo>
                  <a:lnTo>
                    <a:pt x="166" y="45"/>
                  </a:lnTo>
                  <a:lnTo>
                    <a:pt x="148" y="39"/>
                  </a:lnTo>
                  <a:lnTo>
                    <a:pt x="111" y="21"/>
                  </a:lnTo>
                  <a:lnTo>
                    <a:pt x="79" y="6"/>
                  </a:lnTo>
                  <a:lnTo>
                    <a:pt x="65" y="2"/>
                  </a:lnTo>
                  <a:lnTo>
                    <a:pt x="56" y="0"/>
                  </a:lnTo>
                  <a:lnTo>
                    <a:pt x="56" y="0"/>
                  </a:lnTo>
                  <a:lnTo>
                    <a:pt x="26" y="2"/>
                  </a:lnTo>
                  <a:lnTo>
                    <a:pt x="10" y="4"/>
                  </a:lnTo>
                  <a:lnTo>
                    <a:pt x="0" y="4"/>
                  </a:lnTo>
                  <a:lnTo>
                    <a:pt x="0" y="4"/>
                  </a:lnTo>
                  <a:lnTo>
                    <a:pt x="18" y="15"/>
                  </a:lnTo>
                  <a:lnTo>
                    <a:pt x="48" y="39"/>
                  </a:lnTo>
                  <a:lnTo>
                    <a:pt x="69" y="51"/>
                  </a:lnTo>
                  <a:lnTo>
                    <a:pt x="91" y="61"/>
                  </a:lnTo>
                  <a:lnTo>
                    <a:pt x="117" y="71"/>
                  </a:lnTo>
                  <a:lnTo>
                    <a:pt x="146" y="77"/>
                  </a:lnTo>
                  <a:lnTo>
                    <a:pt x="146" y="77"/>
                  </a:lnTo>
                  <a:lnTo>
                    <a:pt x="186" y="83"/>
                  </a:lnTo>
                  <a:lnTo>
                    <a:pt x="226" y="87"/>
                  </a:lnTo>
                  <a:lnTo>
                    <a:pt x="299" y="93"/>
                  </a:lnTo>
                  <a:lnTo>
                    <a:pt x="332" y="96"/>
                  </a:lnTo>
                  <a:lnTo>
                    <a:pt x="364" y="100"/>
                  </a:lnTo>
                  <a:lnTo>
                    <a:pt x="394" y="106"/>
                  </a:lnTo>
                  <a:lnTo>
                    <a:pt x="421" y="114"/>
                  </a:lnTo>
                  <a:lnTo>
                    <a:pt x="447" y="124"/>
                  </a:lnTo>
                  <a:lnTo>
                    <a:pt x="469" y="138"/>
                  </a:lnTo>
                  <a:lnTo>
                    <a:pt x="479" y="146"/>
                  </a:lnTo>
                  <a:lnTo>
                    <a:pt x="489" y="154"/>
                  </a:lnTo>
                  <a:lnTo>
                    <a:pt x="497" y="164"/>
                  </a:lnTo>
                  <a:lnTo>
                    <a:pt x="504" y="176"/>
                  </a:lnTo>
                  <a:lnTo>
                    <a:pt x="512" y="187"/>
                  </a:lnTo>
                  <a:lnTo>
                    <a:pt x="518" y="201"/>
                  </a:lnTo>
                  <a:lnTo>
                    <a:pt x="524" y="215"/>
                  </a:lnTo>
                  <a:lnTo>
                    <a:pt x="528" y="231"/>
                  </a:lnTo>
                  <a:lnTo>
                    <a:pt x="534" y="267"/>
                  </a:lnTo>
                  <a:lnTo>
                    <a:pt x="536" y="310"/>
                  </a:lnTo>
                  <a:lnTo>
                    <a:pt x="536" y="310"/>
                  </a:lnTo>
                  <a:close/>
                </a:path>
              </a:pathLst>
            </a:custGeom>
            <a:solidFill>
              <a:srgbClr val="E7E7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68" name="Freeform 59"/>
            <p:cNvSpPr/>
            <p:nvPr/>
          </p:nvSpPr>
          <p:spPr bwMode="auto">
            <a:xfrm>
              <a:off x="6731001" y="3048000"/>
              <a:ext cx="1746250" cy="536575"/>
            </a:xfrm>
            <a:custGeom>
              <a:avLst/>
              <a:gdLst>
                <a:gd name="T0" fmla="*/ 1096 w 1100"/>
                <a:gd name="T1" fmla="*/ 338 h 338"/>
                <a:gd name="T2" fmla="*/ 1096 w 1100"/>
                <a:gd name="T3" fmla="*/ 338 h 338"/>
                <a:gd name="T4" fmla="*/ 1094 w 1100"/>
                <a:gd name="T5" fmla="*/ 338 h 338"/>
                <a:gd name="T6" fmla="*/ 2 w 1100"/>
                <a:gd name="T7" fmla="*/ 8 h 338"/>
                <a:gd name="T8" fmla="*/ 2 w 1100"/>
                <a:gd name="T9" fmla="*/ 8 h 338"/>
                <a:gd name="T10" fmla="*/ 0 w 1100"/>
                <a:gd name="T11" fmla="*/ 6 h 338"/>
                <a:gd name="T12" fmla="*/ 0 w 1100"/>
                <a:gd name="T13" fmla="*/ 4 h 338"/>
                <a:gd name="T14" fmla="*/ 0 w 1100"/>
                <a:gd name="T15" fmla="*/ 4 h 338"/>
                <a:gd name="T16" fmla="*/ 0 w 1100"/>
                <a:gd name="T17" fmla="*/ 0 h 338"/>
                <a:gd name="T18" fmla="*/ 4 w 1100"/>
                <a:gd name="T19" fmla="*/ 0 h 338"/>
                <a:gd name="T20" fmla="*/ 1098 w 1100"/>
                <a:gd name="T21" fmla="*/ 330 h 338"/>
                <a:gd name="T22" fmla="*/ 1098 w 1100"/>
                <a:gd name="T23" fmla="*/ 330 h 338"/>
                <a:gd name="T24" fmla="*/ 1100 w 1100"/>
                <a:gd name="T25" fmla="*/ 332 h 338"/>
                <a:gd name="T26" fmla="*/ 1100 w 1100"/>
                <a:gd name="T27" fmla="*/ 336 h 338"/>
                <a:gd name="T28" fmla="*/ 1100 w 1100"/>
                <a:gd name="T29" fmla="*/ 336 h 338"/>
                <a:gd name="T30" fmla="*/ 1098 w 1100"/>
                <a:gd name="T31" fmla="*/ 338 h 338"/>
                <a:gd name="T32" fmla="*/ 1096 w 1100"/>
                <a:gd name="T33" fmla="*/ 338 h 338"/>
                <a:gd name="T34" fmla="*/ 1096 w 1100"/>
                <a:gd name="T35"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0" h="338">
                  <a:moveTo>
                    <a:pt x="1096" y="338"/>
                  </a:moveTo>
                  <a:lnTo>
                    <a:pt x="1096" y="338"/>
                  </a:lnTo>
                  <a:lnTo>
                    <a:pt x="1094" y="338"/>
                  </a:lnTo>
                  <a:lnTo>
                    <a:pt x="2" y="8"/>
                  </a:lnTo>
                  <a:lnTo>
                    <a:pt x="2" y="8"/>
                  </a:lnTo>
                  <a:lnTo>
                    <a:pt x="0" y="6"/>
                  </a:lnTo>
                  <a:lnTo>
                    <a:pt x="0" y="4"/>
                  </a:lnTo>
                  <a:lnTo>
                    <a:pt x="0" y="4"/>
                  </a:lnTo>
                  <a:lnTo>
                    <a:pt x="0" y="0"/>
                  </a:lnTo>
                  <a:lnTo>
                    <a:pt x="4" y="0"/>
                  </a:lnTo>
                  <a:lnTo>
                    <a:pt x="1098" y="330"/>
                  </a:lnTo>
                  <a:lnTo>
                    <a:pt x="1098" y="330"/>
                  </a:lnTo>
                  <a:lnTo>
                    <a:pt x="1100" y="332"/>
                  </a:lnTo>
                  <a:lnTo>
                    <a:pt x="1100" y="336"/>
                  </a:lnTo>
                  <a:lnTo>
                    <a:pt x="1100" y="336"/>
                  </a:lnTo>
                  <a:lnTo>
                    <a:pt x="1098" y="338"/>
                  </a:lnTo>
                  <a:lnTo>
                    <a:pt x="1096" y="338"/>
                  </a:lnTo>
                  <a:lnTo>
                    <a:pt x="1096" y="338"/>
                  </a:lnTo>
                  <a:close/>
                </a:path>
              </a:pathLst>
            </a:custGeom>
            <a:solidFill>
              <a:srgbClr val="BDBE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69" name="Freeform 60"/>
            <p:cNvSpPr/>
            <p:nvPr/>
          </p:nvSpPr>
          <p:spPr bwMode="auto">
            <a:xfrm>
              <a:off x="6743701" y="3022600"/>
              <a:ext cx="1746250" cy="536575"/>
            </a:xfrm>
            <a:custGeom>
              <a:avLst/>
              <a:gdLst>
                <a:gd name="T0" fmla="*/ 1096 w 1100"/>
                <a:gd name="T1" fmla="*/ 338 h 338"/>
                <a:gd name="T2" fmla="*/ 1096 w 1100"/>
                <a:gd name="T3" fmla="*/ 338 h 338"/>
                <a:gd name="T4" fmla="*/ 1094 w 1100"/>
                <a:gd name="T5" fmla="*/ 338 h 338"/>
                <a:gd name="T6" fmla="*/ 2 w 1100"/>
                <a:gd name="T7" fmla="*/ 8 h 338"/>
                <a:gd name="T8" fmla="*/ 2 w 1100"/>
                <a:gd name="T9" fmla="*/ 8 h 338"/>
                <a:gd name="T10" fmla="*/ 0 w 1100"/>
                <a:gd name="T11" fmla="*/ 6 h 338"/>
                <a:gd name="T12" fmla="*/ 0 w 1100"/>
                <a:gd name="T13" fmla="*/ 4 h 338"/>
                <a:gd name="T14" fmla="*/ 0 w 1100"/>
                <a:gd name="T15" fmla="*/ 4 h 338"/>
                <a:gd name="T16" fmla="*/ 0 w 1100"/>
                <a:gd name="T17" fmla="*/ 0 h 338"/>
                <a:gd name="T18" fmla="*/ 4 w 1100"/>
                <a:gd name="T19" fmla="*/ 0 h 338"/>
                <a:gd name="T20" fmla="*/ 1098 w 1100"/>
                <a:gd name="T21" fmla="*/ 330 h 338"/>
                <a:gd name="T22" fmla="*/ 1098 w 1100"/>
                <a:gd name="T23" fmla="*/ 330 h 338"/>
                <a:gd name="T24" fmla="*/ 1100 w 1100"/>
                <a:gd name="T25" fmla="*/ 332 h 338"/>
                <a:gd name="T26" fmla="*/ 1100 w 1100"/>
                <a:gd name="T27" fmla="*/ 336 h 338"/>
                <a:gd name="T28" fmla="*/ 1100 w 1100"/>
                <a:gd name="T29" fmla="*/ 336 h 338"/>
                <a:gd name="T30" fmla="*/ 1098 w 1100"/>
                <a:gd name="T31" fmla="*/ 338 h 338"/>
                <a:gd name="T32" fmla="*/ 1096 w 1100"/>
                <a:gd name="T33" fmla="*/ 338 h 338"/>
                <a:gd name="T34" fmla="*/ 1096 w 1100"/>
                <a:gd name="T35"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0" h="338">
                  <a:moveTo>
                    <a:pt x="1096" y="338"/>
                  </a:moveTo>
                  <a:lnTo>
                    <a:pt x="1096" y="338"/>
                  </a:lnTo>
                  <a:lnTo>
                    <a:pt x="1094" y="338"/>
                  </a:lnTo>
                  <a:lnTo>
                    <a:pt x="2" y="8"/>
                  </a:lnTo>
                  <a:lnTo>
                    <a:pt x="2" y="8"/>
                  </a:lnTo>
                  <a:lnTo>
                    <a:pt x="0" y="6"/>
                  </a:lnTo>
                  <a:lnTo>
                    <a:pt x="0" y="4"/>
                  </a:lnTo>
                  <a:lnTo>
                    <a:pt x="0" y="4"/>
                  </a:lnTo>
                  <a:lnTo>
                    <a:pt x="0" y="0"/>
                  </a:lnTo>
                  <a:lnTo>
                    <a:pt x="4" y="0"/>
                  </a:lnTo>
                  <a:lnTo>
                    <a:pt x="1098" y="330"/>
                  </a:lnTo>
                  <a:lnTo>
                    <a:pt x="1098" y="330"/>
                  </a:lnTo>
                  <a:lnTo>
                    <a:pt x="1100" y="332"/>
                  </a:lnTo>
                  <a:lnTo>
                    <a:pt x="1100" y="336"/>
                  </a:lnTo>
                  <a:lnTo>
                    <a:pt x="1100" y="336"/>
                  </a:lnTo>
                  <a:lnTo>
                    <a:pt x="1098" y="338"/>
                  </a:lnTo>
                  <a:lnTo>
                    <a:pt x="1096" y="338"/>
                  </a:lnTo>
                  <a:lnTo>
                    <a:pt x="1096" y="338"/>
                  </a:lnTo>
                  <a:close/>
                </a:path>
              </a:pathLst>
            </a:custGeom>
            <a:solidFill>
              <a:srgbClr val="BDBE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70" name="Freeform 63"/>
            <p:cNvSpPr/>
            <p:nvPr/>
          </p:nvSpPr>
          <p:spPr bwMode="auto">
            <a:xfrm>
              <a:off x="6731001" y="2984500"/>
              <a:ext cx="1746250" cy="536575"/>
            </a:xfrm>
            <a:custGeom>
              <a:avLst/>
              <a:gdLst>
                <a:gd name="T0" fmla="*/ 1096 w 1100"/>
                <a:gd name="T1" fmla="*/ 338 h 338"/>
                <a:gd name="T2" fmla="*/ 1096 w 1100"/>
                <a:gd name="T3" fmla="*/ 338 h 338"/>
                <a:gd name="T4" fmla="*/ 1094 w 1100"/>
                <a:gd name="T5" fmla="*/ 338 h 338"/>
                <a:gd name="T6" fmla="*/ 2 w 1100"/>
                <a:gd name="T7" fmla="*/ 8 h 338"/>
                <a:gd name="T8" fmla="*/ 2 w 1100"/>
                <a:gd name="T9" fmla="*/ 8 h 338"/>
                <a:gd name="T10" fmla="*/ 0 w 1100"/>
                <a:gd name="T11" fmla="*/ 6 h 338"/>
                <a:gd name="T12" fmla="*/ 0 w 1100"/>
                <a:gd name="T13" fmla="*/ 4 h 338"/>
                <a:gd name="T14" fmla="*/ 0 w 1100"/>
                <a:gd name="T15" fmla="*/ 4 h 338"/>
                <a:gd name="T16" fmla="*/ 0 w 1100"/>
                <a:gd name="T17" fmla="*/ 0 h 338"/>
                <a:gd name="T18" fmla="*/ 4 w 1100"/>
                <a:gd name="T19" fmla="*/ 0 h 338"/>
                <a:gd name="T20" fmla="*/ 1098 w 1100"/>
                <a:gd name="T21" fmla="*/ 330 h 338"/>
                <a:gd name="T22" fmla="*/ 1098 w 1100"/>
                <a:gd name="T23" fmla="*/ 330 h 338"/>
                <a:gd name="T24" fmla="*/ 1100 w 1100"/>
                <a:gd name="T25" fmla="*/ 332 h 338"/>
                <a:gd name="T26" fmla="*/ 1100 w 1100"/>
                <a:gd name="T27" fmla="*/ 336 h 338"/>
                <a:gd name="T28" fmla="*/ 1100 w 1100"/>
                <a:gd name="T29" fmla="*/ 336 h 338"/>
                <a:gd name="T30" fmla="*/ 1098 w 1100"/>
                <a:gd name="T31" fmla="*/ 338 h 338"/>
                <a:gd name="T32" fmla="*/ 1096 w 1100"/>
                <a:gd name="T33" fmla="*/ 338 h 338"/>
                <a:gd name="T34" fmla="*/ 1096 w 1100"/>
                <a:gd name="T35"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0" h="338">
                  <a:moveTo>
                    <a:pt x="1096" y="338"/>
                  </a:moveTo>
                  <a:lnTo>
                    <a:pt x="1096" y="338"/>
                  </a:lnTo>
                  <a:lnTo>
                    <a:pt x="1094" y="338"/>
                  </a:lnTo>
                  <a:lnTo>
                    <a:pt x="2" y="8"/>
                  </a:lnTo>
                  <a:lnTo>
                    <a:pt x="2" y="8"/>
                  </a:lnTo>
                  <a:lnTo>
                    <a:pt x="0" y="6"/>
                  </a:lnTo>
                  <a:lnTo>
                    <a:pt x="0" y="4"/>
                  </a:lnTo>
                  <a:lnTo>
                    <a:pt x="0" y="4"/>
                  </a:lnTo>
                  <a:lnTo>
                    <a:pt x="0" y="0"/>
                  </a:lnTo>
                  <a:lnTo>
                    <a:pt x="4" y="0"/>
                  </a:lnTo>
                  <a:lnTo>
                    <a:pt x="1098" y="330"/>
                  </a:lnTo>
                  <a:lnTo>
                    <a:pt x="1098" y="330"/>
                  </a:lnTo>
                  <a:lnTo>
                    <a:pt x="1100" y="332"/>
                  </a:lnTo>
                  <a:lnTo>
                    <a:pt x="1100" y="336"/>
                  </a:lnTo>
                  <a:lnTo>
                    <a:pt x="1100" y="336"/>
                  </a:lnTo>
                  <a:lnTo>
                    <a:pt x="1098" y="338"/>
                  </a:lnTo>
                  <a:lnTo>
                    <a:pt x="1096" y="338"/>
                  </a:lnTo>
                  <a:lnTo>
                    <a:pt x="1096" y="338"/>
                  </a:lnTo>
                  <a:close/>
                </a:path>
              </a:pathLst>
            </a:custGeom>
            <a:solidFill>
              <a:srgbClr val="BDBE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71" name="Freeform 64"/>
            <p:cNvSpPr/>
            <p:nvPr/>
          </p:nvSpPr>
          <p:spPr bwMode="auto">
            <a:xfrm>
              <a:off x="7843838" y="5576888"/>
              <a:ext cx="222250" cy="908050"/>
            </a:xfrm>
            <a:custGeom>
              <a:avLst/>
              <a:gdLst>
                <a:gd name="T0" fmla="*/ 51 w 140"/>
                <a:gd name="T1" fmla="*/ 356 h 572"/>
                <a:gd name="T2" fmla="*/ 51 w 140"/>
                <a:gd name="T3" fmla="*/ 356 h 572"/>
                <a:gd name="T4" fmla="*/ 35 w 140"/>
                <a:gd name="T5" fmla="*/ 408 h 572"/>
                <a:gd name="T6" fmla="*/ 21 w 140"/>
                <a:gd name="T7" fmla="*/ 447 h 572"/>
                <a:gd name="T8" fmla="*/ 19 w 140"/>
                <a:gd name="T9" fmla="*/ 461 h 572"/>
                <a:gd name="T10" fmla="*/ 17 w 140"/>
                <a:gd name="T11" fmla="*/ 473 h 572"/>
                <a:gd name="T12" fmla="*/ 17 w 140"/>
                <a:gd name="T13" fmla="*/ 485 h 572"/>
                <a:gd name="T14" fmla="*/ 21 w 140"/>
                <a:gd name="T15" fmla="*/ 493 h 572"/>
                <a:gd name="T16" fmla="*/ 21 w 140"/>
                <a:gd name="T17" fmla="*/ 493 h 572"/>
                <a:gd name="T18" fmla="*/ 33 w 140"/>
                <a:gd name="T19" fmla="*/ 510 h 572"/>
                <a:gd name="T20" fmla="*/ 53 w 140"/>
                <a:gd name="T21" fmla="*/ 532 h 572"/>
                <a:gd name="T22" fmla="*/ 92 w 140"/>
                <a:gd name="T23" fmla="*/ 572 h 572"/>
                <a:gd name="T24" fmla="*/ 92 w 140"/>
                <a:gd name="T25" fmla="*/ 572 h 572"/>
                <a:gd name="T26" fmla="*/ 69 w 140"/>
                <a:gd name="T27" fmla="*/ 560 h 572"/>
                <a:gd name="T28" fmla="*/ 51 w 140"/>
                <a:gd name="T29" fmla="*/ 550 h 572"/>
                <a:gd name="T30" fmla="*/ 35 w 140"/>
                <a:gd name="T31" fmla="*/ 536 h 572"/>
                <a:gd name="T32" fmla="*/ 23 w 140"/>
                <a:gd name="T33" fmla="*/ 526 h 572"/>
                <a:gd name="T34" fmla="*/ 7 w 140"/>
                <a:gd name="T35" fmla="*/ 506 h 572"/>
                <a:gd name="T36" fmla="*/ 2 w 140"/>
                <a:gd name="T37" fmla="*/ 499 h 572"/>
                <a:gd name="T38" fmla="*/ 2 w 140"/>
                <a:gd name="T39" fmla="*/ 499 h 572"/>
                <a:gd name="T40" fmla="*/ 0 w 140"/>
                <a:gd name="T41" fmla="*/ 491 h 572"/>
                <a:gd name="T42" fmla="*/ 0 w 140"/>
                <a:gd name="T43" fmla="*/ 479 h 572"/>
                <a:gd name="T44" fmla="*/ 2 w 140"/>
                <a:gd name="T45" fmla="*/ 463 h 572"/>
                <a:gd name="T46" fmla="*/ 5 w 140"/>
                <a:gd name="T47" fmla="*/ 443 h 572"/>
                <a:gd name="T48" fmla="*/ 21 w 140"/>
                <a:gd name="T49" fmla="*/ 396 h 572"/>
                <a:gd name="T50" fmla="*/ 39 w 140"/>
                <a:gd name="T51" fmla="*/ 344 h 572"/>
                <a:gd name="T52" fmla="*/ 61 w 140"/>
                <a:gd name="T53" fmla="*/ 293 h 572"/>
                <a:gd name="T54" fmla="*/ 83 w 140"/>
                <a:gd name="T55" fmla="*/ 245 h 572"/>
                <a:gd name="T56" fmla="*/ 112 w 140"/>
                <a:gd name="T57" fmla="*/ 182 h 572"/>
                <a:gd name="T58" fmla="*/ 112 w 140"/>
                <a:gd name="T59" fmla="*/ 182 h 572"/>
                <a:gd name="T60" fmla="*/ 116 w 140"/>
                <a:gd name="T61" fmla="*/ 170 h 572"/>
                <a:gd name="T62" fmla="*/ 118 w 140"/>
                <a:gd name="T63" fmla="*/ 157 h 572"/>
                <a:gd name="T64" fmla="*/ 116 w 140"/>
                <a:gd name="T65" fmla="*/ 143 h 572"/>
                <a:gd name="T66" fmla="*/ 114 w 140"/>
                <a:gd name="T67" fmla="*/ 129 h 572"/>
                <a:gd name="T68" fmla="*/ 110 w 140"/>
                <a:gd name="T69" fmla="*/ 115 h 572"/>
                <a:gd name="T70" fmla="*/ 106 w 140"/>
                <a:gd name="T71" fmla="*/ 99 h 572"/>
                <a:gd name="T72" fmla="*/ 92 w 140"/>
                <a:gd name="T73" fmla="*/ 72 h 572"/>
                <a:gd name="T74" fmla="*/ 79 w 140"/>
                <a:gd name="T75" fmla="*/ 46 h 572"/>
                <a:gd name="T76" fmla="*/ 67 w 140"/>
                <a:gd name="T77" fmla="*/ 24 h 572"/>
                <a:gd name="T78" fmla="*/ 53 w 140"/>
                <a:gd name="T79" fmla="*/ 4 h 572"/>
                <a:gd name="T80" fmla="*/ 53 w 140"/>
                <a:gd name="T81" fmla="*/ 4 h 572"/>
                <a:gd name="T82" fmla="*/ 92 w 140"/>
                <a:gd name="T83" fmla="*/ 0 h 572"/>
                <a:gd name="T84" fmla="*/ 92 w 140"/>
                <a:gd name="T85" fmla="*/ 0 h 572"/>
                <a:gd name="T86" fmla="*/ 108 w 140"/>
                <a:gd name="T87" fmla="*/ 30 h 572"/>
                <a:gd name="T88" fmla="*/ 126 w 140"/>
                <a:gd name="T89" fmla="*/ 64 h 572"/>
                <a:gd name="T90" fmla="*/ 132 w 140"/>
                <a:gd name="T91" fmla="*/ 83 h 572"/>
                <a:gd name="T92" fmla="*/ 138 w 140"/>
                <a:gd name="T93" fmla="*/ 101 h 572"/>
                <a:gd name="T94" fmla="*/ 140 w 140"/>
                <a:gd name="T95" fmla="*/ 119 h 572"/>
                <a:gd name="T96" fmla="*/ 140 w 140"/>
                <a:gd name="T97" fmla="*/ 137 h 572"/>
                <a:gd name="T98" fmla="*/ 140 w 140"/>
                <a:gd name="T99" fmla="*/ 137 h 572"/>
                <a:gd name="T100" fmla="*/ 140 w 140"/>
                <a:gd name="T101" fmla="*/ 149 h 572"/>
                <a:gd name="T102" fmla="*/ 136 w 140"/>
                <a:gd name="T103" fmla="*/ 160 h 572"/>
                <a:gd name="T104" fmla="*/ 128 w 140"/>
                <a:gd name="T105" fmla="*/ 184 h 572"/>
                <a:gd name="T106" fmla="*/ 116 w 140"/>
                <a:gd name="T107" fmla="*/ 210 h 572"/>
                <a:gd name="T108" fmla="*/ 102 w 140"/>
                <a:gd name="T109" fmla="*/ 238 h 572"/>
                <a:gd name="T110" fmla="*/ 73 w 140"/>
                <a:gd name="T111" fmla="*/ 295 h 572"/>
                <a:gd name="T112" fmla="*/ 61 w 140"/>
                <a:gd name="T113" fmla="*/ 325 h 572"/>
                <a:gd name="T114" fmla="*/ 51 w 140"/>
                <a:gd name="T115" fmla="*/ 356 h 572"/>
                <a:gd name="T116" fmla="*/ 51 w 140"/>
                <a:gd name="T117" fmla="*/ 35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572">
                  <a:moveTo>
                    <a:pt x="51" y="356"/>
                  </a:moveTo>
                  <a:lnTo>
                    <a:pt x="51" y="356"/>
                  </a:lnTo>
                  <a:lnTo>
                    <a:pt x="35" y="408"/>
                  </a:lnTo>
                  <a:lnTo>
                    <a:pt x="21" y="447"/>
                  </a:lnTo>
                  <a:lnTo>
                    <a:pt x="19" y="461"/>
                  </a:lnTo>
                  <a:lnTo>
                    <a:pt x="17" y="473"/>
                  </a:lnTo>
                  <a:lnTo>
                    <a:pt x="17" y="485"/>
                  </a:lnTo>
                  <a:lnTo>
                    <a:pt x="21" y="493"/>
                  </a:lnTo>
                  <a:lnTo>
                    <a:pt x="21" y="493"/>
                  </a:lnTo>
                  <a:lnTo>
                    <a:pt x="33" y="510"/>
                  </a:lnTo>
                  <a:lnTo>
                    <a:pt x="53" y="532"/>
                  </a:lnTo>
                  <a:lnTo>
                    <a:pt x="92" y="572"/>
                  </a:lnTo>
                  <a:lnTo>
                    <a:pt x="92" y="572"/>
                  </a:lnTo>
                  <a:lnTo>
                    <a:pt x="69" y="560"/>
                  </a:lnTo>
                  <a:lnTo>
                    <a:pt x="51" y="550"/>
                  </a:lnTo>
                  <a:lnTo>
                    <a:pt x="35" y="536"/>
                  </a:lnTo>
                  <a:lnTo>
                    <a:pt x="23" y="526"/>
                  </a:lnTo>
                  <a:lnTo>
                    <a:pt x="7" y="506"/>
                  </a:lnTo>
                  <a:lnTo>
                    <a:pt x="2" y="499"/>
                  </a:lnTo>
                  <a:lnTo>
                    <a:pt x="2" y="499"/>
                  </a:lnTo>
                  <a:lnTo>
                    <a:pt x="0" y="491"/>
                  </a:lnTo>
                  <a:lnTo>
                    <a:pt x="0" y="479"/>
                  </a:lnTo>
                  <a:lnTo>
                    <a:pt x="2" y="463"/>
                  </a:lnTo>
                  <a:lnTo>
                    <a:pt x="5" y="443"/>
                  </a:lnTo>
                  <a:lnTo>
                    <a:pt x="21" y="396"/>
                  </a:lnTo>
                  <a:lnTo>
                    <a:pt x="39" y="344"/>
                  </a:lnTo>
                  <a:lnTo>
                    <a:pt x="61" y="293"/>
                  </a:lnTo>
                  <a:lnTo>
                    <a:pt x="83" y="245"/>
                  </a:lnTo>
                  <a:lnTo>
                    <a:pt x="112" y="182"/>
                  </a:lnTo>
                  <a:lnTo>
                    <a:pt x="112" y="182"/>
                  </a:lnTo>
                  <a:lnTo>
                    <a:pt x="116" y="170"/>
                  </a:lnTo>
                  <a:lnTo>
                    <a:pt x="118" y="157"/>
                  </a:lnTo>
                  <a:lnTo>
                    <a:pt x="116" y="143"/>
                  </a:lnTo>
                  <a:lnTo>
                    <a:pt x="114" y="129"/>
                  </a:lnTo>
                  <a:lnTo>
                    <a:pt x="110" y="115"/>
                  </a:lnTo>
                  <a:lnTo>
                    <a:pt x="106" y="99"/>
                  </a:lnTo>
                  <a:lnTo>
                    <a:pt x="92" y="72"/>
                  </a:lnTo>
                  <a:lnTo>
                    <a:pt x="79" y="46"/>
                  </a:lnTo>
                  <a:lnTo>
                    <a:pt x="67" y="24"/>
                  </a:lnTo>
                  <a:lnTo>
                    <a:pt x="53" y="4"/>
                  </a:lnTo>
                  <a:lnTo>
                    <a:pt x="53" y="4"/>
                  </a:lnTo>
                  <a:lnTo>
                    <a:pt x="92" y="0"/>
                  </a:lnTo>
                  <a:lnTo>
                    <a:pt x="92" y="0"/>
                  </a:lnTo>
                  <a:lnTo>
                    <a:pt x="108" y="30"/>
                  </a:lnTo>
                  <a:lnTo>
                    <a:pt x="126" y="64"/>
                  </a:lnTo>
                  <a:lnTo>
                    <a:pt x="132" y="83"/>
                  </a:lnTo>
                  <a:lnTo>
                    <a:pt x="138" y="101"/>
                  </a:lnTo>
                  <a:lnTo>
                    <a:pt x="140" y="119"/>
                  </a:lnTo>
                  <a:lnTo>
                    <a:pt x="140" y="137"/>
                  </a:lnTo>
                  <a:lnTo>
                    <a:pt x="140" y="137"/>
                  </a:lnTo>
                  <a:lnTo>
                    <a:pt x="140" y="149"/>
                  </a:lnTo>
                  <a:lnTo>
                    <a:pt x="136" y="160"/>
                  </a:lnTo>
                  <a:lnTo>
                    <a:pt x="128" y="184"/>
                  </a:lnTo>
                  <a:lnTo>
                    <a:pt x="116" y="210"/>
                  </a:lnTo>
                  <a:lnTo>
                    <a:pt x="102" y="238"/>
                  </a:lnTo>
                  <a:lnTo>
                    <a:pt x="73" y="295"/>
                  </a:lnTo>
                  <a:lnTo>
                    <a:pt x="61" y="325"/>
                  </a:lnTo>
                  <a:lnTo>
                    <a:pt x="51" y="356"/>
                  </a:lnTo>
                  <a:lnTo>
                    <a:pt x="51" y="356"/>
                  </a:lnTo>
                  <a:close/>
                </a:path>
              </a:pathLst>
            </a:custGeom>
            <a:solidFill>
              <a:srgbClr val="4558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grpSp>
      <p:grpSp>
        <p:nvGrpSpPr>
          <p:cNvPr id="6" name="组合 5"/>
          <p:cNvGrpSpPr/>
          <p:nvPr/>
        </p:nvGrpSpPr>
        <p:grpSpPr>
          <a:xfrm>
            <a:off x="4694555" y="523240"/>
            <a:ext cx="3851275" cy="4563110"/>
            <a:chOff x="-577" y="3170"/>
            <a:chExt cx="12360" cy="14642"/>
          </a:xfrm>
        </p:grpSpPr>
        <p:pic>
          <p:nvPicPr>
            <p:cNvPr id="4" name="图片 3"/>
            <p:cNvPicPr>
              <a:picLocks noChangeAspect="1"/>
            </p:cNvPicPr>
            <p:nvPr/>
          </p:nvPicPr>
          <p:blipFill>
            <a:blip r:embed="rId2"/>
            <a:stretch>
              <a:fillRect/>
            </a:stretch>
          </p:blipFill>
          <p:spPr>
            <a:xfrm>
              <a:off x="-577" y="3170"/>
              <a:ext cx="12360" cy="2372"/>
            </a:xfrm>
            <a:prstGeom prst="rect">
              <a:avLst/>
            </a:prstGeom>
          </p:spPr>
        </p:pic>
        <p:pic>
          <p:nvPicPr>
            <p:cNvPr id="5" name="图片 4"/>
            <p:cNvPicPr>
              <a:picLocks noChangeAspect="1"/>
            </p:cNvPicPr>
            <p:nvPr/>
          </p:nvPicPr>
          <p:blipFill>
            <a:blip r:embed="rId3"/>
            <a:stretch>
              <a:fillRect/>
            </a:stretch>
          </p:blipFill>
          <p:spPr>
            <a:xfrm>
              <a:off x="-577" y="5542"/>
              <a:ext cx="12360" cy="1227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514985" y="1942465"/>
            <a:ext cx="1856105" cy="460375"/>
            <a:chOff x="517" y="482"/>
            <a:chExt cx="2923" cy="725"/>
          </a:xfrm>
        </p:grpSpPr>
        <p:sp>
          <p:nvSpPr>
            <p:cNvPr id="7" name="矩形 6"/>
            <p:cNvSpPr/>
            <p:nvPr/>
          </p:nvSpPr>
          <p:spPr>
            <a:xfrm rot="13500000">
              <a:off x="517" y="653"/>
              <a:ext cx="344" cy="344"/>
            </a:xfrm>
            <a:prstGeom prst="rect">
              <a:avLst/>
            </a:prstGeom>
            <a:solidFill>
              <a:srgbClr val="002060"/>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rot="13500000">
              <a:off x="816" y="693"/>
              <a:ext cx="264" cy="264"/>
            </a:xfrm>
            <a:prstGeom prst="rect">
              <a:avLst/>
            </a:prstGeom>
            <a:solidFill>
              <a:srgbClr val="002060"/>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1223" y="482"/>
              <a:ext cx="2217" cy="725"/>
            </a:xfrm>
            <a:prstGeom prst="rect">
              <a:avLst/>
            </a:prstGeom>
            <a:ln w="31750">
              <a:solidFill>
                <a:srgbClr val="002060"/>
              </a:solidFill>
              <a:prstDash val="sysDot"/>
            </a:ln>
          </p:spPr>
          <p:txBody>
            <a:bodyPr wrap="square">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知识重点</a:t>
              </a:r>
            </a:p>
          </p:txBody>
        </p:sp>
      </p:grpSp>
      <p:sp>
        <p:nvSpPr>
          <p:cNvPr id="10" name="文本框 9"/>
          <p:cNvSpPr txBox="1"/>
          <p:nvPr/>
        </p:nvSpPr>
        <p:spPr>
          <a:xfrm>
            <a:off x="836295" y="2402840"/>
            <a:ext cx="4114800" cy="1014730"/>
          </a:xfrm>
          <a:prstGeom prst="rect">
            <a:avLst/>
          </a:prstGeom>
          <a:noFill/>
        </p:spPr>
        <p:txBody>
          <a:bodyPr wrap="square" rtlCol="0" anchor="t">
            <a:spAutoFit/>
          </a:bodyPr>
          <a:lstStyle/>
          <a:p>
            <a:pPr marL="342900" indent="-342900">
              <a:lnSpc>
                <a:spcPct val="150000"/>
              </a:lnSpc>
              <a:buFont typeface="Wingdings" panose="05000000000000000000" charset="0"/>
              <a:buChar char="u"/>
            </a:pPr>
            <a:r>
              <a:rPr lang="zh-CN" altLang="en-US" sz="2000" dirty="0" smtClean="0">
                <a:solidFill>
                  <a:schemeClr val="tx1"/>
                </a:solidFill>
                <a:latin typeface="微软雅黑" panose="020B0503020204020204" pitchFamily="34" charset="-122"/>
                <a:ea typeface="微软雅黑" panose="020B0503020204020204" pitchFamily="34" charset="-122"/>
              </a:rPr>
              <a:t>Aphche服务的安装与配置过程。</a:t>
            </a:r>
          </a:p>
          <a:p>
            <a:pPr marL="342900" indent="-342900">
              <a:lnSpc>
                <a:spcPct val="150000"/>
              </a:lnSpc>
              <a:buFont typeface="Wingdings" panose="05000000000000000000" charset="0"/>
              <a:buChar char="u"/>
            </a:pPr>
            <a:r>
              <a:rPr lang="zh-CN" altLang="en-US" sz="2000" dirty="0" smtClean="0">
                <a:solidFill>
                  <a:schemeClr val="tx1"/>
                </a:solidFill>
                <a:latin typeface="微软雅黑" panose="020B0503020204020204" pitchFamily="34" charset="-122"/>
                <a:ea typeface="微软雅黑" panose="020B0503020204020204" pitchFamily="34" charset="-122"/>
              </a:rPr>
              <a:t>MySQL服务的安装与配置过程。</a:t>
            </a:r>
          </a:p>
        </p:txBody>
      </p:sp>
      <p:sp>
        <p:nvSpPr>
          <p:cNvPr id="12" name="文本框 11"/>
          <p:cNvSpPr txBox="1"/>
          <p:nvPr/>
        </p:nvSpPr>
        <p:spPr>
          <a:xfrm>
            <a:off x="5062220" y="3850640"/>
            <a:ext cx="3987165" cy="1014730"/>
          </a:xfrm>
          <a:prstGeom prst="rect">
            <a:avLst/>
          </a:prstGeom>
          <a:noFill/>
        </p:spPr>
        <p:txBody>
          <a:bodyPr wrap="square" rtlCol="0" anchor="t">
            <a:spAutoFit/>
          </a:bodyPr>
          <a:lstStyle/>
          <a:p>
            <a:pPr marL="342900" indent="-342900">
              <a:lnSpc>
                <a:spcPct val="150000"/>
              </a:lnSpc>
              <a:buFont typeface="Wingdings" panose="05000000000000000000" charset="0"/>
              <a:buChar char="u"/>
            </a:pPr>
            <a:r>
              <a:rPr lang="zh-CN" altLang="en-US" sz="2000" dirty="0" smtClean="0">
                <a:solidFill>
                  <a:schemeClr val="tx1"/>
                </a:solidFill>
                <a:latin typeface="微软雅黑" panose="020B0503020204020204" pitchFamily="34" charset="-122"/>
                <a:ea typeface="微软雅黑" panose="020B0503020204020204" pitchFamily="34" charset="-122"/>
              </a:rPr>
              <a:t>LAMP Redis配置。</a:t>
            </a:r>
          </a:p>
          <a:p>
            <a:pPr marL="342900" indent="-342900">
              <a:lnSpc>
                <a:spcPct val="150000"/>
              </a:lnSpc>
              <a:buFont typeface="Wingdings" panose="05000000000000000000" charset="0"/>
              <a:buChar char="u"/>
            </a:pPr>
            <a:r>
              <a:rPr lang="zh-CN" altLang="en-US" sz="2000" dirty="0" smtClean="0">
                <a:solidFill>
                  <a:schemeClr val="tx1"/>
                </a:solidFill>
                <a:latin typeface="微软雅黑" panose="020B0503020204020204" pitchFamily="34" charset="-122"/>
                <a:ea typeface="微软雅黑" panose="020B0503020204020204" pitchFamily="34" charset="-122"/>
              </a:rPr>
              <a:t>Redis数据备份与恢复过程。</a:t>
            </a:r>
          </a:p>
        </p:txBody>
      </p:sp>
      <p:grpSp>
        <p:nvGrpSpPr>
          <p:cNvPr id="57" name="组合 56"/>
          <p:cNvGrpSpPr/>
          <p:nvPr/>
        </p:nvGrpSpPr>
        <p:grpSpPr>
          <a:xfrm>
            <a:off x="4018915" y="0"/>
            <a:ext cx="1218565" cy="2319020"/>
            <a:chOff x="8730" y="0"/>
            <a:chExt cx="1589087" cy="3021084"/>
          </a:xfrm>
          <a:gradFill>
            <a:gsLst>
              <a:gs pos="0">
                <a:srgbClr val="254E6B"/>
              </a:gs>
              <a:gs pos="100000">
                <a:srgbClr val="1F3F57"/>
              </a:gs>
            </a:gsLst>
            <a:lin ang="2700000" scaled="1"/>
          </a:gradFill>
        </p:grpSpPr>
        <p:cxnSp>
          <p:nvCxnSpPr>
            <p:cNvPr id="58" name="直接连接符 57"/>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59" name="Group 4"/>
            <p:cNvGrpSpPr>
              <a:grpSpLocks noChangeAspect="1"/>
            </p:cNvGrpSpPr>
            <p:nvPr/>
          </p:nvGrpSpPr>
          <p:grpSpPr bwMode="auto">
            <a:xfrm>
              <a:off x="8730" y="1381196"/>
              <a:ext cx="1589087" cy="1639888"/>
              <a:chOff x="1308" y="1009"/>
              <a:chExt cx="1001" cy="1033"/>
            </a:xfrm>
            <a:grpFill/>
          </p:grpSpPr>
          <p:sp>
            <p:nvSpPr>
              <p:cNvPr id="60"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1"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2"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3"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4"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5"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6"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7"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68"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13" name="组合 12"/>
          <p:cNvGrpSpPr/>
          <p:nvPr/>
        </p:nvGrpSpPr>
        <p:grpSpPr>
          <a:xfrm>
            <a:off x="6074410" y="0"/>
            <a:ext cx="781685" cy="1487170"/>
            <a:chOff x="8730" y="0"/>
            <a:chExt cx="1589087" cy="3021084"/>
          </a:xfrm>
          <a:gradFill>
            <a:gsLst>
              <a:gs pos="0">
                <a:srgbClr val="254E6B"/>
              </a:gs>
              <a:gs pos="100000">
                <a:srgbClr val="1F3F57"/>
              </a:gs>
            </a:gsLst>
            <a:lin ang="2700000" scaled="1"/>
          </a:gradFill>
        </p:grpSpPr>
        <p:cxnSp>
          <p:nvCxnSpPr>
            <p:cNvPr id="14" name="直接连接符 13"/>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15" name="Group 4"/>
            <p:cNvGrpSpPr>
              <a:grpSpLocks noChangeAspect="1"/>
            </p:cNvGrpSpPr>
            <p:nvPr/>
          </p:nvGrpSpPr>
          <p:grpSpPr bwMode="auto">
            <a:xfrm>
              <a:off x="8730" y="1381196"/>
              <a:ext cx="1589087" cy="1639888"/>
              <a:chOff x="1308" y="1009"/>
              <a:chExt cx="1001" cy="1033"/>
            </a:xfrm>
            <a:grpFill/>
          </p:grpSpPr>
          <p:sp>
            <p:nvSpPr>
              <p:cNvPr id="17"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8"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19"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0"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1"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2"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3"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4"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25"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26" name="组合 25"/>
          <p:cNvGrpSpPr/>
          <p:nvPr/>
        </p:nvGrpSpPr>
        <p:grpSpPr>
          <a:xfrm>
            <a:off x="2609215" y="0"/>
            <a:ext cx="556895" cy="1060450"/>
            <a:chOff x="8730" y="0"/>
            <a:chExt cx="1589087" cy="3021084"/>
          </a:xfrm>
          <a:gradFill>
            <a:gsLst>
              <a:gs pos="0">
                <a:srgbClr val="254E6B"/>
              </a:gs>
              <a:gs pos="100000">
                <a:srgbClr val="1F3F57"/>
              </a:gs>
            </a:gsLst>
            <a:lin ang="2700000" scaled="1"/>
          </a:gradFill>
        </p:grpSpPr>
        <p:cxnSp>
          <p:nvCxnSpPr>
            <p:cNvPr id="27" name="直接连接符 26"/>
            <p:cNvCxnSpPr/>
            <p:nvPr/>
          </p:nvCxnSpPr>
          <p:spPr>
            <a:xfrm>
              <a:off x="803273" y="0"/>
              <a:ext cx="0" cy="1381196"/>
            </a:xfrm>
            <a:prstGeom prst="line">
              <a:avLst/>
            </a:prstGeom>
            <a:grpFill/>
            <a:ln w="28575">
              <a:solidFill>
                <a:srgbClr val="254E6B"/>
              </a:solidFill>
            </a:ln>
          </p:spPr>
          <p:style>
            <a:lnRef idx="1">
              <a:schemeClr val="accent1"/>
            </a:lnRef>
            <a:fillRef idx="0">
              <a:schemeClr val="accent1"/>
            </a:fillRef>
            <a:effectRef idx="0">
              <a:schemeClr val="accent1"/>
            </a:effectRef>
            <a:fontRef idx="minor">
              <a:schemeClr val="tx1"/>
            </a:fontRef>
          </p:style>
        </p:cxnSp>
        <p:grpSp>
          <p:nvGrpSpPr>
            <p:cNvPr id="28" name="Group 4"/>
            <p:cNvGrpSpPr>
              <a:grpSpLocks noChangeAspect="1"/>
            </p:cNvGrpSpPr>
            <p:nvPr/>
          </p:nvGrpSpPr>
          <p:grpSpPr bwMode="auto">
            <a:xfrm>
              <a:off x="8730" y="1381196"/>
              <a:ext cx="1589087" cy="1639888"/>
              <a:chOff x="1308" y="1009"/>
              <a:chExt cx="1001" cy="1033"/>
            </a:xfrm>
            <a:grpFill/>
          </p:grpSpPr>
          <p:sp>
            <p:nvSpPr>
              <p:cNvPr id="29" name="Freeform 5"/>
              <p:cNvSpPr/>
              <p:nvPr/>
            </p:nvSpPr>
            <p:spPr bwMode="auto">
              <a:xfrm>
                <a:off x="1528" y="1009"/>
                <a:ext cx="571" cy="830"/>
              </a:xfrm>
              <a:custGeom>
                <a:avLst/>
                <a:gdLst>
                  <a:gd name="T0" fmla="*/ 404 w 439"/>
                  <a:gd name="T1" fmla="*/ 298 h 638"/>
                  <a:gd name="T2" fmla="*/ 321 w 439"/>
                  <a:gd name="T3" fmla="*/ 223 h 638"/>
                  <a:gd name="T4" fmla="*/ 321 w 439"/>
                  <a:gd name="T5" fmla="*/ 50 h 638"/>
                  <a:gd name="T6" fmla="*/ 318 w 439"/>
                  <a:gd name="T7" fmla="*/ 41 h 638"/>
                  <a:gd name="T8" fmla="*/ 221 w 439"/>
                  <a:gd name="T9" fmla="*/ 0 h 638"/>
                  <a:gd name="T10" fmla="*/ 118 w 439"/>
                  <a:gd name="T11" fmla="*/ 40 h 638"/>
                  <a:gd name="T12" fmla="*/ 114 w 439"/>
                  <a:gd name="T13" fmla="*/ 50 h 638"/>
                  <a:gd name="T14" fmla="*/ 114 w 439"/>
                  <a:gd name="T15" fmla="*/ 225 h 638"/>
                  <a:gd name="T16" fmla="*/ 34 w 439"/>
                  <a:gd name="T17" fmla="*/ 300 h 638"/>
                  <a:gd name="T18" fmla="*/ 0 w 439"/>
                  <a:gd name="T19" fmla="*/ 418 h 638"/>
                  <a:gd name="T20" fmla="*/ 220 w 439"/>
                  <a:gd name="T21" fmla="*/ 638 h 638"/>
                  <a:gd name="T22" fmla="*/ 439 w 439"/>
                  <a:gd name="T23" fmla="*/ 418 h 638"/>
                  <a:gd name="T24" fmla="*/ 404 w 439"/>
                  <a:gd name="T25" fmla="*/ 29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9" h="638">
                    <a:moveTo>
                      <a:pt x="404" y="298"/>
                    </a:moveTo>
                    <a:cubicBezTo>
                      <a:pt x="383" y="267"/>
                      <a:pt x="355" y="241"/>
                      <a:pt x="321" y="223"/>
                    </a:cubicBezTo>
                    <a:cubicBezTo>
                      <a:pt x="321" y="222"/>
                      <a:pt x="321" y="50"/>
                      <a:pt x="321" y="50"/>
                    </a:cubicBezTo>
                    <a:cubicBezTo>
                      <a:pt x="321" y="47"/>
                      <a:pt x="320" y="44"/>
                      <a:pt x="318" y="41"/>
                    </a:cubicBezTo>
                    <a:cubicBezTo>
                      <a:pt x="316" y="39"/>
                      <a:pt x="282" y="0"/>
                      <a:pt x="221" y="0"/>
                    </a:cubicBezTo>
                    <a:cubicBezTo>
                      <a:pt x="162" y="0"/>
                      <a:pt x="120" y="38"/>
                      <a:pt x="118" y="40"/>
                    </a:cubicBezTo>
                    <a:cubicBezTo>
                      <a:pt x="116" y="43"/>
                      <a:pt x="114" y="46"/>
                      <a:pt x="114" y="50"/>
                    </a:cubicBezTo>
                    <a:cubicBezTo>
                      <a:pt x="114" y="50"/>
                      <a:pt x="114" y="223"/>
                      <a:pt x="114" y="225"/>
                    </a:cubicBezTo>
                    <a:cubicBezTo>
                      <a:pt x="81" y="243"/>
                      <a:pt x="54" y="269"/>
                      <a:pt x="34" y="300"/>
                    </a:cubicBezTo>
                    <a:cubicBezTo>
                      <a:pt x="11" y="335"/>
                      <a:pt x="0" y="376"/>
                      <a:pt x="0" y="418"/>
                    </a:cubicBezTo>
                    <a:cubicBezTo>
                      <a:pt x="0" y="539"/>
                      <a:pt x="98" y="638"/>
                      <a:pt x="220" y="638"/>
                    </a:cubicBezTo>
                    <a:cubicBezTo>
                      <a:pt x="341" y="638"/>
                      <a:pt x="439" y="539"/>
                      <a:pt x="439" y="418"/>
                    </a:cubicBezTo>
                    <a:cubicBezTo>
                      <a:pt x="439" y="375"/>
                      <a:pt x="427" y="334"/>
                      <a:pt x="404" y="298"/>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0" name="Freeform 6"/>
              <p:cNvSpPr>
                <a:spLocks noEditPoints="1"/>
              </p:cNvSpPr>
              <p:nvPr/>
            </p:nvSpPr>
            <p:spPr bwMode="auto">
              <a:xfrm>
                <a:off x="1526" y="1009"/>
                <a:ext cx="573" cy="830"/>
              </a:xfrm>
              <a:custGeom>
                <a:avLst/>
                <a:gdLst>
                  <a:gd name="T0" fmla="*/ 440 w 440"/>
                  <a:gd name="T1" fmla="*/ 418 h 638"/>
                  <a:gd name="T2" fmla="*/ 322 w 440"/>
                  <a:gd name="T3" fmla="*/ 223 h 638"/>
                  <a:gd name="T4" fmla="*/ 319 w 440"/>
                  <a:gd name="T5" fmla="*/ 41 h 638"/>
                  <a:gd name="T6" fmla="*/ 119 w 440"/>
                  <a:gd name="T7" fmla="*/ 40 h 638"/>
                  <a:gd name="T8" fmla="*/ 114 w 440"/>
                  <a:gd name="T9" fmla="*/ 225 h 638"/>
                  <a:gd name="T10" fmla="*/ 0 w 440"/>
                  <a:gd name="T11" fmla="*/ 418 h 638"/>
                  <a:gd name="T12" fmla="*/ 143 w 440"/>
                  <a:gd name="T13" fmla="*/ 75 h 638"/>
                  <a:gd name="T14" fmla="*/ 294 w 440"/>
                  <a:gd name="T15" fmla="*/ 134 h 638"/>
                  <a:gd name="T16" fmla="*/ 143 w 440"/>
                  <a:gd name="T17" fmla="*/ 75 h 638"/>
                  <a:gd name="T18" fmla="*/ 294 w 440"/>
                  <a:gd name="T19" fmla="*/ 162 h 638"/>
                  <a:gd name="T20" fmla="*/ 294 w 440"/>
                  <a:gd name="T21" fmla="*/ 189 h 638"/>
                  <a:gd name="T22" fmla="*/ 143 w 440"/>
                  <a:gd name="T23" fmla="*/ 134 h 638"/>
                  <a:gd name="T24" fmla="*/ 213 w 440"/>
                  <a:gd name="T25" fmla="*/ 411 h 638"/>
                  <a:gd name="T26" fmla="*/ 184 w 440"/>
                  <a:gd name="T27" fmla="*/ 400 h 638"/>
                  <a:gd name="T28" fmla="*/ 196 w 440"/>
                  <a:gd name="T29" fmla="*/ 200 h 638"/>
                  <a:gd name="T30" fmla="*/ 230 w 440"/>
                  <a:gd name="T31" fmla="*/ 228 h 638"/>
                  <a:gd name="T32" fmla="*/ 218 w 440"/>
                  <a:gd name="T33" fmla="*/ 408 h 638"/>
                  <a:gd name="T34" fmla="*/ 213 w 440"/>
                  <a:gd name="T35" fmla="*/ 459 h 638"/>
                  <a:gd name="T36" fmla="*/ 213 w 440"/>
                  <a:gd name="T37" fmla="*/ 435 h 638"/>
                  <a:gd name="T38" fmla="*/ 136 w 440"/>
                  <a:gd name="T39" fmla="*/ 245 h 638"/>
                  <a:gd name="T40" fmla="*/ 143 w 440"/>
                  <a:gd name="T41" fmla="*/ 191 h 638"/>
                  <a:gd name="T42" fmla="*/ 183 w 440"/>
                  <a:gd name="T43" fmla="*/ 228 h 638"/>
                  <a:gd name="T44" fmla="*/ 146 w 440"/>
                  <a:gd name="T45" fmla="*/ 411 h 638"/>
                  <a:gd name="T46" fmla="*/ 139 w 440"/>
                  <a:gd name="T47" fmla="*/ 470 h 638"/>
                  <a:gd name="T48" fmla="*/ 181 w 440"/>
                  <a:gd name="T49" fmla="*/ 421 h 638"/>
                  <a:gd name="T50" fmla="*/ 188 w 440"/>
                  <a:gd name="T51" fmla="*/ 450 h 638"/>
                  <a:gd name="T52" fmla="*/ 237 w 440"/>
                  <a:gd name="T53" fmla="*/ 450 h 638"/>
                  <a:gd name="T54" fmla="*/ 245 w 440"/>
                  <a:gd name="T55" fmla="*/ 421 h 638"/>
                  <a:gd name="T56" fmla="*/ 286 w 440"/>
                  <a:gd name="T57" fmla="*/ 470 h 638"/>
                  <a:gd name="T58" fmla="*/ 279 w 440"/>
                  <a:gd name="T59" fmla="*/ 411 h 638"/>
                  <a:gd name="T60" fmla="*/ 243 w 440"/>
                  <a:gd name="T61" fmla="*/ 228 h 638"/>
                  <a:gd name="T62" fmla="*/ 294 w 440"/>
                  <a:gd name="T63" fmla="*/ 217 h 638"/>
                  <a:gd name="T64" fmla="*/ 302 w 440"/>
                  <a:gd name="T65" fmla="*/ 244 h 638"/>
                  <a:gd name="T66" fmla="*/ 220 w 440"/>
                  <a:gd name="T67" fmla="*/ 610 h 638"/>
                  <a:gd name="T68" fmla="*/ 136 w 440"/>
                  <a:gd name="T69" fmla="*/ 245 h 638"/>
                  <a:gd name="T70" fmla="*/ 160 w 440"/>
                  <a:gd name="T71" fmla="*/ 443 h 638"/>
                  <a:gd name="T72" fmla="*/ 143 w 440"/>
                  <a:gd name="T73" fmla="*/ 447 h 638"/>
                  <a:gd name="T74" fmla="*/ 168 w 440"/>
                  <a:gd name="T75" fmla="*/ 422 h 638"/>
                  <a:gd name="T76" fmla="*/ 273 w 440"/>
                  <a:gd name="T77" fmla="*/ 429 h 638"/>
                  <a:gd name="T78" fmla="*/ 280 w 440"/>
                  <a:gd name="T79" fmla="*/ 452 h 638"/>
                  <a:gd name="T80" fmla="*/ 258 w 440"/>
                  <a:gd name="T81" fmla="*/ 422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0" h="638">
                    <a:moveTo>
                      <a:pt x="220" y="638"/>
                    </a:moveTo>
                    <a:cubicBezTo>
                      <a:pt x="342" y="638"/>
                      <a:pt x="440" y="539"/>
                      <a:pt x="440" y="418"/>
                    </a:cubicBezTo>
                    <a:cubicBezTo>
                      <a:pt x="440" y="375"/>
                      <a:pt x="428" y="334"/>
                      <a:pt x="405" y="298"/>
                    </a:cubicBezTo>
                    <a:cubicBezTo>
                      <a:pt x="384" y="267"/>
                      <a:pt x="356" y="241"/>
                      <a:pt x="322" y="223"/>
                    </a:cubicBezTo>
                    <a:cubicBezTo>
                      <a:pt x="322" y="222"/>
                      <a:pt x="322" y="50"/>
                      <a:pt x="322" y="50"/>
                    </a:cubicBezTo>
                    <a:cubicBezTo>
                      <a:pt x="322" y="47"/>
                      <a:pt x="321" y="44"/>
                      <a:pt x="319" y="41"/>
                    </a:cubicBezTo>
                    <a:cubicBezTo>
                      <a:pt x="317" y="39"/>
                      <a:pt x="283" y="0"/>
                      <a:pt x="222" y="0"/>
                    </a:cubicBezTo>
                    <a:cubicBezTo>
                      <a:pt x="162" y="0"/>
                      <a:pt x="121" y="38"/>
                      <a:pt x="119" y="40"/>
                    </a:cubicBezTo>
                    <a:cubicBezTo>
                      <a:pt x="117" y="43"/>
                      <a:pt x="115" y="46"/>
                      <a:pt x="115" y="50"/>
                    </a:cubicBezTo>
                    <a:cubicBezTo>
                      <a:pt x="115" y="50"/>
                      <a:pt x="115" y="223"/>
                      <a:pt x="114" y="225"/>
                    </a:cubicBezTo>
                    <a:cubicBezTo>
                      <a:pt x="82" y="243"/>
                      <a:pt x="55" y="269"/>
                      <a:pt x="35" y="300"/>
                    </a:cubicBezTo>
                    <a:cubicBezTo>
                      <a:pt x="12" y="335"/>
                      <a:pt x="0" y="376"/>
                      <a:pt x="0" y="418"/>
                    </a:cubicBezTo>
                    <a:cubicBezTo>
                      <a:pt x="0" y="539"/>
                      <a:pt x="99" y="638"/>
                      <a:pt x="220" y="638"/>
                    </a:cubicBezTo>
                    <a:close/>
                    <a:moveTo>
                      <a:pt x="143" y="75"/>
                    </a:moveTo>
                    <a:cubicBezTo>
                      <a:pt x="294" y="102"/>
                      <a:pt x="294" y="102"/>
                      <a:pt x="294" y="102"/>
                    </a:cubicBezTo>
                    <a:cubicBezTo>
                      <a:pt x="294" y="134"/>
                      <a:pt x="294" y="134"/>
                      <a:pt x="294" y="134"/>
                    </a:cubicBezTo>
                    <a:cubicBezTo>
                      <a:pt x="143" y="106"/>
                      <a:pt x="143" y="106"/>
                      <a:pt x="143" y="106"/>
                    </a:cubicBezTo>
                    <a:lnTo>
                      <a:pt x="143" y="75"/>
                    </a:lnTo>
                    <a:close/>
                    <a:moveTo>
                      <a:pt x="143" y="134"/>
                    </a:moveTo>
                    <a:cubicBezTo>
                      <a:pt x="294" y="162"/>
                      <a:pt x="294" y="162"/>
                      <a:pt x="294" y="162"/>
                    </a:cubicBezTo>
                    <a:cubicBezTo>
                      <a:pt x="294" y="180"/>
                      <a:pt x="294" y="180"/>
                      <a:pt x="294" y="180"/>
                    </a:cubicBezTo>
                    <a:cubicBezTo>
                      <a:pt x="294" y="189"/>
                      <a:pt x="294" y="189"/>
                      <a:pt x="294" y="189"/>
                    </a:cubicBezTo>
                    <a:cubicBezTo>
                      <a:pt x="143" y="163"/>
                      <a:pt x="143" y="163"/>
                      <a:pt x="143" y="163"/>
                    </a:cubicBezTo>
                    <a:lnTo>
                      <a:pt x="143" y="134"/>
                    </a:lnTo>
                    <a:close/>
                    <a:moveTo>
                      <a:pt x="218" y="408"/>
                    </a:moveTo>
                    <a:cubicBezTo>
                      <a:pt x="216" y="409"/>
                      <a:pt x="214" y="410"/>
                      <a:pt x="213" y="411"/>
                    </a:cubicBezTo>
                    <a:cubicBezTo>
                      <a:pt x="211" y="410"/>
                      <a:pt x="209" y="409"/>
                      <a:pt x="207" y="408"/>
                    </a:cubicBezTo>
                    <a:cubicBezTo>
                      <a:pt x="201" y="404"/>
                      <a:pt x="193" y="402"/>
                      <a:pt x="184" y="400"/>
                    </a:cubicBezTo>
                    <a:cubicBezTo>
                      <a:pt x="191" y="354"/>
                      <a:pt x="194" y="273"/>
                      <a:pt x="195" y="228"/>
                    </a:cubicBezTo>
                    <a:cubicBezTo>
                      <a:pt x="195" y="215"/>
                      <a:pt x="196" y="205"/>
                      <a:pt x="196" y="200"/>
                    </a:cubicBezTo>
                    <a:cubicBezTo>
                      <a:pt x="230" y="206"/>
                      <a:pt x="230" y="206"/>
                      <a:pt x="230" y="206"/>
                    </a:cubicBezTo>
                    <a:cubicBezTo>
                      <a:pt x="230" y="211"/>
                      <a:pt x="230" y="219"/>
                      <a:pt x="230" y="228"/>
                    </a:cubicBezTo>
                    <a:cubicBezTo>
                      <a:pt x="231" y="273"/>
                      <a:pt x="234" y="354"/>
                      <a:pt x="241" y="400"/>
                    </a:cubicBezTo>
                    <a:cubicBezTo>
                      <a:pt x="233" y="402"/>
                      <a:pt x="225" y="404"/>
                      <a:pt x="218" y="408"/>
                    </a:cubicBezTo>
                    <a:close/>
                    <a:moveTo>
                      <a:pt x="225" y="448"/>
                    </a:moveTo>
                    <a:cubicBezTo>
                      <a:pt x="224" y="452"/>
                      <a:pt x="218" y="459"/>
                      <a:pt x="213" y="459"/>
                    </a:cubicBezTo>
                    <a:cubicBezTo>
                      <a:pt x="208" y="459"/>
                      <a:pt x="201" y="452"/>
                      <a:pt x="201" y="448"/>
                    </a:cubicBezTo>
                    <a:cubicBezTo>
                      <a:pt x="201" y="445"/>
                      <a:pt x="204" y="439"/>
                      <a:pt x="213" y="435"/>
                    </a:cubicBezTo>
                    <a:cubicBezTo>
                      <a:pt x="221" y="439"/>
                      <a:pt x="225" y="445"/>
                      <a:pt x="225" y="448"/>
                    </a:cubicBezTo>
                    <a:close/>
                    <a:moveTo>
                      <a:pt x="136" y="245"/>
                    </a:moveTo>
                    <a:cubicBezTo>
                      <a:pt x="144" y="242"/>
                      <a:pt x="144" y="242"/>
                      <a:pt x="144" y="242"/>
                    </a:cubicBezTo>
                    <a:cubicBezTo>
                      <a:pt x="143" y="191"/>
                      <a:pt x="143" y="191"/>
                      <a:pt x="143" y="191"/>
                    </a:cubicBezTo>
                    <a:cubicBezTo>
                      <a:pt x="183" y="198"/>
                      <a:pt x="183" y="198"/>
                      <a:pt x="183" y="198"/>
                    </a:cubicBezTo>
                    <a:cubicBezTo>
                      <a:pt x="183" y="205"/>
                      <a:pt x="183" y="215"/>
                      <a:pt x="183" y="228"/>
                    </a:cubicBezTo>
                    <a:cubicBezTo>
                      <a:pt x="181" y="278"/>
                      <a:pt x="178" y="360"/>
                      <a:pt x="172" y="400"/>
                    </a:cubicBezTo>
                    <a:cubicBezTo>
                      <a:pt x="162" y="401"/>
                      <a:pt x="153" y="404"/>
                      <a:pt x="146" y="411"/>
                    </a:cubicBezTo>
                    <a:cubicBezTo>
                      <a:pt x="138" y="418"/>
                      <a:pt x="133" y="429"/>
                      <a:pt x="131" y="441"/>
                    </a:cubicBezTo>
                    <a:cubicBezTo>
                      <a:pt x="129" y="453"/>
                      <a:pt x="132" y="464"/>
                      <a:pt x="139" y="470"/>
                    </a:cubicBezTo>
                    <a:cubicBezTo>
                      <a:pt x="146" y="477"/>
                      <a:pt x="158" y="477"/>
                      <a:pt x="170" y="457"/>
                    </a:cubicBezTo>
                    <a:cubicBezTo>
                      <a:pt x="174" y="449"/>
                      <a:pt x="178" y="436"/>
                      <a:pt x="181" y="421"/>
                    </a:cubicBezTo>
                    <a:cubicBezTo>
                      <a:pt x="186" y="421"/>
                      <a:pt x="192" y="423"/>
                      <a:pt x="197" y="425"/>
                    </a:cubicBezTo>
                    <a:cubicBezTo>
                      <a:pt x="189" y="434"/>
                      <a:pt x="188" y="444"/>
                      <a:pt x="188" y="450"/>
                    </a:cubicBezTo>
                    <a:cubicBezTo>
                      <a:pt x="189" y="464"/>
                      <a:pt x="200" y="480"/>
                      <a:pt x="213" y="480"/>
                    </a:cubicBezTo>
                    <a:cubicBezTo>
                      <a:pt x="225" y="480"/>
                      <a:pt x="236" y="464"/>
                      <a:pt x="237" y="450"/>
                    </a:cubicBezTo>
                    <a:cubicBezTo>
                      <a:pt x="237" y="444"/>
                      <a:pt x="236" y="434"/>
                      <a:pt x="229" y="425"/>
                    </a:cubicBezTo>
                    <a:cubicBezTo>
                      <a:pt x="234" y="423"/>
                      <a:pt x="239" y="421"/>
                      <a:pt x="245" y="421"/>
                    </a:cubicBezTo>
                    <a:cubicBezTo>
                      <a:pt x="248" y="436"/>
                      <a:pt x="251" y="449"/>
                      <a:pt x="256" y="457"/>
                    </a:cubicBezTo>
                    <a:cubicBezTo>
                      <a:pt x="267" y="477"/>
                      <a:pt x="279" y="477"/>
                      <a:pt x="286" y="470"/>
                    </a:cubicBezTo>
                    <a:cubicBezTo>
                      <a:pt x="293" y="464"/>
                      <a:pt x="296" y="453"/>
                      <a:pt x="294" y="441"/>
                    </a:cubicBezTo>
                    <a:cubicBezTo>
                      <a:pt x="292" y="429"/>
                      <a:pt x="287" y="418"/>
                      <a:pt x="279" y="411"/>
                    </a:cubicBezTo>
                    <a:cubicBezTo>
                      <a:pt x="272" y="404"/>
                      <a:pt x="263" y="401"/>
                      <a:pt x="254" y="400"/>
                    </a:cubicBezTo>
                    <a:cubicBezTo>
                      <a:pt x="247" y="360"/>
                      <a:pt x="244" y="278"/>
                      <a:pt x="243" y="228"/>
                    </a:cubicBezTo>
                    <a:cubicBezTo>
                      <a:pt x="243" y="220"/>
                      <a:pt x="242" y="214"/>
                      <a:pt x="242" y="208"/>
                    </a:cubicBezTo>
                    <a:cubicBezTo>
                      <a:pt x="294" y="217"/>
                      <a:pt x="294" y="217"/>
                      <a:pt x="294" y="217"/>
                    </a:cubicBezTo>
                    <a:cubicBezTo>
                      <a:pt x="294" y="240"/>
                      <a:pt x="294" y="240"/>
                      <a:pt x="294" y="240"/>
                    </a:cubicBezTo>
                    <a:cubicBezTo>
                      <a:pt x="302" y="244"/>
                      <a:pt x="302" y="244"/>
                      <a:pt x="302" y="244"/>
                    </a:cubicBezTo>
                    <a:cubicBezTo>
                      <a:pt x="369" y="275"/>
                      <a:pt x="413" y="344"/>
                      <a:pt x="413" y="418"/>
                    </a:cubicBezTo>
                    <a:cubicBezTo>
                      <a:pt x="413" y="524"/>
                      <a:pt x="326" y="610"/>
                      <a:pt x="220" y="610"/>
                    </a:cubicBezTo>
                    <a:cubicBezTo>
                      <a:pt x="114" y="610"/>
                      <a:pt x="28" y="524"/>
                      <a:pt x="28" y="418"/>
                    </a:cubicBezTo>
                    <a:cubicBezTo>
                      <a:pt x="28" y="344"/>
                      <a:pt x="70" y="278"/>
                      <a:pt x="136" y="245"/>
                    </a:cubicBezTo>
                    <a:close/>
                    <a:moveTo>
                      <a:pt x="168" y="422"/>
                    </a:moveTo>
                    <a:cubicBezTo>
                      <a:pt x="165" y="431"/>
                      <a:pt x="163" y="438"/>
                      <a:pt x="160" y="443"/>
                    </a:cubicBezTo>
                    <a:cubicBezTo>
                      <a:pt x="154" y="454"/>
                      <a:pt x="148" y="455"/>
                      <a:pt x="145" y="452"/>
                    </a:cubicBezTo>
                    <a:cubicBezTo>
                      <a:pt x="144" y="451"/>
                      <a:pt x="143" y="449"/>
                      <a:pt x="143" y="447"/>
                    </a:cubicBezTo>
                    <a:cubicBezTo>
                      <a:pt x="144" y="439"/>
                      <a:pt x="147" y="434"/>
                      <a:pt x="152" y="429"/>
                    </a:cubicBezTo>
                    <a:cubicBezTo>
                      <a:pt x="156" y="425"/>
                      <a:pt x="162" y="423"/>
                      <a:pt x="168" y="422"/>
                    </a:cubicBezTo>
                    <a:close/>
                    <a:moveTo>
                      <a:pt x="258" y="422"/>
                    </a:moveTo>
                    <a:cubicBezTo>
                      <a:pt x="264" y="423"/>
                      <a:pt x="269" y="425"/>
                      <a:pt x="273" y="429"/>
                    </a:cubicBezTo>
                    <a:cubicBezTo>
                      <a:pt x="278" y="434"/>
                      <a:pt x="281" y="439"/>
                      <a:pt x="282" y="447"/>
                    </a:cubicBezTo>
                    <a:cubicBezTo>
                      <a:pt x="283" y="449"/>
                      <a:pt x="282" y="451"/>
                      <a:pt x="280" y="452"/>
                    </a:cubicBezTo>
                    <a:cubicBezTo>
                      <a:pt x="277" y="455"/>
                      <a:pt x="271" y="454"/>
                      <a:pt x="265" y="443"/>
                    </a:cubicBezTo>
                    <a:cubicBezTo>
                      <a:pt x="262" y="438"/>
                      <a:pt x="260" y="431"/>
                      <a:pt x="258" y="4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1" name="Freeform 7"/>
              <p:cNvSpPr/>
              <p:nvPr/>
            </p:nvSpPr>
            <p:spPr bwMode="auto">
              <a:xfrm>
                <a:off x="2145" y="1578"/>
                <a:ext cx="164" cy="42"/>
              </a:xfrm>
              <a:custGeom>
                <a:avLst/>
                <a:gdLst>
                  <a:gd name="T0" fmla="*/ 0 w 126"/>
                  <a:gd name="T1" fmla="*/ 16 h 33"/>
                  <a:gd name="T2" fmla="*/ 17 w 126"/>
                  <a:gd name="T3" fmla="*/ 33 h 33"/>
                  <a:gd name="T4" fmla="*/ 109 w 126"/>
                  <a:gd name="T5" fmla="*/ 33 h 33"/>
                  <a:gd name="T6" fmla="*/ 126 w 126"/>
                  <a:gd name="T7" fmla="*/ 16 h 33"/>
                  <a:gd name="T8" fmla="*/ 109 w 126"/>
                  <a:gd name="T9" fmla="*/ 0 h 33"/>
                  <a:gd name="T10" fmla="*/ 17 w 126"/>
                  <a:gd name="T11" fmla="*/ 0 h 33"/>
                  <a:gd name="T12" fmla="*/ 0 w 126"/>
                  <a:gd name="T13" fmla="*/ 16 h 33"/>
                </a:gdLst>
                <a:ahLst/>
                <a:cxnLst>
                  <a:cxn ang="0">
                    <a:pos x="T0" y="T1"/>
                  </a:cxn>
                  <a:cxn ang="0">
                    <a:pos x="T2" y="T3"/>
                  </a:cxn>
                  <a:cxn ang="0">
                    <a:pos x="T4" y="T5"/>
                  </a:cxn>
                  <a:cxn ang="0">
                    <a:pos x="T6" y="T7"/>
                  </a:cxn>
                  <a:cxn ang="0">
                    <a:pos x="T8" y="T9"/>
                  </a:cxn>
                  <a:cxn ang="0">
                    <a:pos x="T10" y="T11"/>
                  </a:cxn>
                  <a:cxn ang="0">
                    <a:pos x="T12" y="T13"/>
                  </a:cxn>
                </a:cxnLst>
                <a:rect l="0" t="0" r="r" b="b"/>
                <a:pathLst>
                  <a:path w="126" h="33">
                    <a:moveTo>
                      <a:pt x="0" y="16"/>
                    </a:moveTo>
                    <a:cubicBezTo>
                      <a:pt x="0" y="25"/>
                      <a:pt x="7" y="33"/>
                      <a:pt x="17" y="33"/>
                    </a:cubicBezTo>
                    <a:cubicBezTo>
                      <a:pt x="109" y="33"/>
                      <a:pt x="109" y="33"/>
                      <a:pt x="109" y="33"/>
                    </a:cubicBezTo>
                    <a:cubicBezTo>
                      <a:pt x="118" y="33"/>
                      <a:pt x="126" y="25"/>
                      <a:pt x="126" y="16"/>
                    </a:cubicBezTo>
                    <a:cubicBezTo>
                      <a:pt x="126" y="7"/>
                      <a:pt x="118" y="0"/>
                      <a:pt x="109" y="0"/>
                    </a:cubicBezTo>
                    <a:cubicBezTo>
                      <a:pt x="17" y="0"/>
                      <a:pt x="17" y="0"/>
                      <a:pt x="17" y="0"/>
                    </a:cubicBezTo>
                    <a:cubicBezTo>
                      <a:pt x="7" y="0"/>
                      <a:pt x="0" y="7"/>
                      <a:pt x="0" y="16"/>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2" name="Freeform 8"/>
              <p:cNvSpPr/>
              <p:nvPr/>
            </p:nvSpPr>
            <p:spPr bwMode="auto">
              <a:xfrm>
                <a:off x="1763" y="1882"/>
                <a:ext cx="44" cy="160"/>
              </a:xfrm>
              <a:custGeom>
                <a:avLst/>
                <a:gdLst>
                  <a:gd name="T0" fmla="*/ 17 w 34"/>
                  <a:gd name="T1" fmla="*/ 0 h 123"/>
                  <a:gd name="T2" fmla="*/ 0 w 34"/>
                  <a:gd name="T3" fmla="*/ 16 h 123"/>
                  <a:gd name="T4" fmla="*/ 0 w 34"/>
                  <a:gd name="T5" fmla="*/ 106 h 123"/>
                  <a:gd name="T6" fmla="*/ 17 w 34"/>
                  <a:gd name="T7" fmla="*/ 123 h 123"/>
                  <a:gd name="T8" fmla="*/ 34 w 34"/>
                  <a:gd name="T9" fmla="*/ 106 h 123"/>
                  <a:gd name="T10" fmla="*/ 34 w 34"/>
                  <a:gd name="T11" fmla="*/ 16 h 123"/>
                  <a:gd name="T12" fmla="*/ 17 w 34"/>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34" h="123">
                    <a:moveTo>
                      <a:pt x="17" y="0"/>
                    </a:moveTo>
                    <a:cubicBezTo>
                      <a:pt x="7" y="0"/>
                      <a:pt x="0" y="7"/>
                      <a:pt x="0" y="16"/>
                    </a:cubicBezTo>
                    <a:cubicBezTo>
                      <a:pt x="0" y="106"/>
                      <a:pt x="0" y="106"/>
                      <a:pt x="0" y="106"/>
                    </a:cubicBezTo>
                    <a:cubicBezTo>
                      <a:pt x="0" y="115"/>
                      <a:pt x="7" y="123"/>
                      <a:pt x="17" y="123"/>
                    </a:cubicBezTo>
                    <a:cubicBezTo>
                      <a:pt x="26" y="123"/>
                      <a:pt x="34" y="115"/>
                      <a:pt x="34" y="106"/>
                    </a:cubicBezTo>
                    <a:cubicBezTo>
                      <a:pt x="34" y="16"/>
                      <a:pt x="34" y="16"/>
                      <a:pt x="34" y="16"/>
                    </a:cubicBezTo>
                    <a:cubicBezTo>
                      <a:pt x="34" y="7"/>
                      <a:pt x="26" y="0"/>
                      <a:pt x="17" y="0"/>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3" name="Freeform 9"/>
              <p:cNvSpPr/>
              <p:nvPr/>
            </p:nvSpPr>
            <p:spPr bwMode="auto">
              <a:xfrm>
                <a:off x="1308" y="1557"/>
                <a:ext cx="165" cy="44"/>
              </a:xfrm>
              <a:custGeom>
                <a:avLst/>
                <a:gdLst>
                  <a:gd name="T0" fmla="*/ 17 w 127"/>
                  <a:gd name="T1" fmla="*/ 34 h 34"/>
                  <a:gd name="T2" fmla="*/ 110 w 127"/>
                  <a:gd name="T3" fmla="*/ 34 h 34"/>
                  <a:gd name="T4" fmla="*/ 127 w 127"/>
                  <a:gd name="T5" fmla="*/ 17 h 34"/>
                  <a:gd name="T6" fmla="*/ 110 w 127"/>
                  <a:gd name="T7" fmla="*/ 0 h 34"/>
                  <a:gd name="T8" fmla="*/ 17 w 127"/>
                  <a:gd name="T9" fmla="*/ 0 h 34"/>
                  <a:gd name="T10" fmla="*/ 0 w 127"/>
                  <a:gd name="T11" fmla="*/ 17 h 34"/>
                  <a:gd name="T12" fmla="*/ 17 w 127"/>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7" h="34">
                    <a:moveTo>
                      <a:pt x="17" y="34"/>
                    </a:moveTo>
                    <a:cubicBezTo>
                      <a:pt x="110" y="34"/>
                      <a:pt x="110" y="34"/>
                      <a:pt x="110" y="34"/>
                    </a:cubicBezTo>
                    <a:cubicBezTo>
                      <a:pt x="119" y="34"/>
                      <a:pt x="127" y="26"/>
                      <a:pt x="127" y="17"/>
                    </a:cubicBezTo>
                    <a:cubicBezTo>
                      <a:pt x="127" y="8"/>
                      <a:pt x="119" y="0"/>
                      <a:pt x="110" y="0"/>
                    </a:cubicBezTo>
                    <a:cubicBezTo>
                      <a:pt x="17" y="0"/>
                      <a:pt x="17" y="0"/>
                      <a:pt x="17" y="0"/>
                    </a:cubicBezTo>
                    <a:cubicBezTo>
                      <a:pt x="8" y="0"/>
                      <a:pt x="0" y="8"/>
                      <a:pt x="0" y="17"/>
                    </a:cubicBezTo>
                    <a:cubicBezTo>
                      <a:pt x="0" y="26"/>
                      <a:pt x="8" y="34"/>
                      <a:pt x="17" y="34"/>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4" name="Freeform 10"/>
              <p:cNvSpPr/>
              <p:nvPr/>
            </p:nvSpPr>
            <p:spPr bwMode="auto">
              <a:xfrm>
                <a:off x="1403" y="1231"/>
                <a:ext cx="145" cy="117"/>
              </a:xfrm>
              <a:custGeom>
                <a:avLst/>
                <a:gdLst>
                  <a:gd name="T0" fmla="*/ 9 w 112"/>
                  <a:gd name="T1" fmla="*/ 30 h 90"/>
                  <a:gd name="T2" fmla="*/ 83 w 112"/>
                  <a:gd name="T3" fmla="*/ 84 h 90"/>
                  <a:gd name="T4" fmla="*/ 107 w 112"/>
                  <a:gd name="T5" fmla="*/ 81 h 90"/>
                  <a:gd name="T6" fmla="*/ 103 w 112"/>
                  <a:gd name="T7" fmla="*/ 58 h 90"/>
                  <a:gd name="T8" fmla="*/ 30 w 112"/>
                  <a:gd name="T9" fmla="*/ 3 h 90"/>
                  <a:gd name="T10" fmla="*/ 20 w 112"/>
                  <a:gd name="T11" fmla="*/ 0 h 90"/>
                  <a:gd name="T12" fmla="*/ 6 w 112"/>
                  <a:gd name="T13" fmla="*/ 7 h 90"/>
                  <a:gd name="T14" fmla="*/ 9 w 112"/>
                  <a:gd name="T15" fmla="*/ 3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9" y="30"/>
                    </a:moveTo>
                    <a:cubicBezTo>
                      <a:pt x="83" y="84"/>
                      <a:pt x="83" y="84"/>
                      <a:pt x="83" y="84"/>
                    </a:cubicBezTo>
                    <a:cubicBezTo>
                      <a:pt x="90" y="90"/>
                      <a:pt x="101" y="88"/>
                      <a:pt x="107" y="81"/>
                    </a:cubicBezTo>
                    <a:cubicBezTo>
                      <a:pt x="112" y="74"/>
                      <a:pt x="111" y="63"/>
                      <a:pt x="103" y="58"/>
                    </a:cubicBezTo>
                    <a:cubicBezTo>
                      <a:pt x="30" y="3"/>
                      <a:pt x="30" y="3"/>
                      <a:pt x="30" y="3"/>
                    </a:cubicBezTo>
                    <a:cubicBezTo>
                      <a:pt x="27" y="1"/>
                      <a:pt x="23" y="0"/>
                      <a:pt x="20" y="0"/>
                    </a:cubicBezTo>
                    <a:cubicBezTo>
                      <a:pt x="14" y="0"/>
                      <a:pt x="9" y="2"/>
                      <a:pt x="6" y="7"/>
                    </a:cubicBezTo>
                    <a:cubicBezTo>
                      <a:pt x="0" y="14"/>
                      <a:pt x="2" y="24"/>
                      <a:pt x="9" y="30"/>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5" name="Freeform 11"/>
              <p:cNvSpPr/>
              <p:nvPr/>
            </p:nvSpPr>
            <p:spPr bwMode="auto">
              <a:xfrm>
                <a:off x="2073" y="1231"/>
                <a:ext cx="145" cy="117"/>
              </a:xfrm>
              <a:custGeom>
                <a:avLst/>
                <a:gdLst>
                  <a:gd name="T0" fmla="*/ 29 w 112"/>
                  <a:gd name="T1" fmla="*/ 84 h 90"/>
                  <a:gd name="T2" fmla="*/ 103 w 112"/>
                  <a:gd name="T3" fmla="*/ 30 h 90"/>
                  <a:gd name="T4" fmla="*/ 106 w 112"/>
                  <a:gd name="T5" fmla="*/ 7 h 90"/>
                  <a:gd name="T6" fmla="*/ 92 w 112"/>
                  <a:gd name="T7" fmla="*/ 0 h 90"/>
                  <a:gd name="T8" fmla="*/ 82 w 112"/>
                  <a:gd name="T9" fmla="*/ 3 h 90"/>
                  <a:gd name="T10" fmla="*/ 9 w 112"/>
                  <a:gd name="T11" fmla="*/ 58 h 90"/>
                  <a:gd name="T12" fmla="*/ 5 w 112"/>
                  <a:gd name="T13" fmla="*/ 81 h 90"/>
                  <a:gd name="T14" fmla="*/ 29 w 112"/>
                  <a:gd name="T15" fmla="*/ 8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90">
                    <a:moveTo>
                      <a:pt x="29" y="84"/>
                    </a:moveTo>
                    <a:cubicBezTo>
                      <a:pt x="103" y="30"/>
                      <a:pt x="103" y="30"/>
                      <a:pt x="103" y="30"/>
                    </a:cubicBezTo>
                    <a:cubicBezTo>
                      <a:pt x="110" y="24"/>
                      <a:pt x="112" y="14"/>
                      <a:pt x="106" y="7"/>
                    </a:cubicBezTo>
                    <a:cubicBezTo>
                      <a:pt x="103" y="2"/>
                      <a:pt x="98" y="0"/>
                      <a:pt x="92" y="0"/>
                    </a:cubicBezTo>
                    <a:cubicBezTo>
                      <a:pt x="89" y="0"/>
                      <a:pt x="85" y="1"/>
                      <a:pt x="82" y="3"/>
                    </a:cubicBezTo>
                    <a:cubicBezTo>
                      <a:pt x="9" y="58"/>
                      <a:pt x="9" y="58"/>
                      <a:pt x="9" y="58"/>
                    </a:cubicBezTo>
                    <a:cubicBezTo>
                      <a:pt x="1" y="63"/>
                      <a:pt x="0" y="74"/>
                      <a:pt x="5" y="81"/>
                    </a:cubicBezTo>
                    <a:cubicBezTo>
                      <a:pt x="11" y="88"/>
                      <a:pt x="22" y="90"/>
                      <a:pt x="29" y="84"/>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6" name="Freeform 12"/>
              <p:cNvSpPr/>
              <p:nvPr/>
            </p:nvSpPr>
            <p:spPr bwMode="auto">
              <a:xfrm>
                <a:off x="1431" y="1813"/>
                <a:ext cx="134" cy="128"/>
              </a:xfrm>
              <a:custGeom>
                <a:avLst/>
                <a:gdLst>
                  <a:gd name="T0" fmla="*/ 84 w 103"/>
                  <a:gd name="T1" fmla="*/ 0 h 98"/>
                  <a:gd name="T2" fmla="*/ 72 w 103"/>
                  <a:gd name="T3" fmla="*/ 4 h 98"/>
                  <a:gd name="T4" fmla="*/ 7 w 103"/>
                  <a:gd name="T5" fmla="*/ 68 h 98"/>
                  <a:gd name="T6" fmla="*/ 7 w 103"/>
                  <a:gd name="T7" fmla="*/ 91 h 98"/>
                  <a:gd name="T8" fmla="*/ 31 w 103"/>
                  <a:gd name="T9" fmla="*/ 91 h 98"/>
                  <a:gd name="T10" fmla="*/ 96 w 103"/>
                  <a:gd name="T11" fmla="*/ 28 h 98"/>
                  <a:gd name="T12" fmla="*/ 96 w 103"/>
                  <a:gd name="T13" fmla="*/ 4 h 98"/>
                  <a:gd name="T14" fmla="*/ 84 w 103"/>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8">
                    <a:moveTo>
                      <a:pt x="84" y="0"/>
                    </a:moveTo>
                    <a:cubicBezTo>
                      <a:pt x="80" y="0"/>
                      <a:pt x="75" y="1"/>
                      <a:pt x="72" y="4"/>
                    </a:cubicBezTo>
                    <a:cubicBezTo>
                      <a:pt x="7" y="68"/>
                      <a:pt x="7" y="68"/>
                      <a:pt x="7" y="68"/>
                    </a:cubicBezTo>
                    <a:cubicBezTo>
                      <a:pt x="0" y="74"/>
                      <a:pt x="0" y="85"/>
                      <a:pt x="7" y="91"/>
                    </a:cubicBezTo>
                    <a:cubicBezTo>
                      <a:pt x="13" y="98"/>
                      <a:pt x="24" y="98"/>
                      <a:pt x="31" y="91"/>
                    </a:cubicBezTo>
                    <a:cubicBezTo>
                      <a:pt x="96" y="28"/>
                      <a:pt x="96" y="28"/>
                      <a:pt x="96" y="28"/>
                    </a:cubicBezTo>
                    <a:cubicBezTo>
                      <a:pt x="103" y="21"/>
                      <a:pt x="103" y="11"/>
                      <a:pt x="96" y="4"/>
                    </a:cubicBezTo>
                    <a:cubicBezTo>
                      <a:pt x="93" y="1"/>
                      <a:pt x="88" y="0"/>
                      <a:pt x="84" y="0"/>
                    </a:cubicBez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sp>
            <p:nvSpPr>
              <p:cNvPr id="37" name="Freeform 13"/>
              <p:cNvSpPr/>
              <p:nvPr/>
            </p:nvSpPr>
            <p:spPr bwMode="auto">
              <a:xfrm>
                <a:off x="2043" y="1813"/>
                <a:ext cx="132" cy="128"/>
              </a:xfrm>
              <a:custGeom>
                <a:avLst/>
                <a:gdLst>
                  <a:gd name="T0" fmla="*/ 31 w 102"/>
                  <a:gd name="T1" fmla="*/ 4 h 98"/>
                  <a:gd name="T2" fmla="*/ 19 w 102"/>
                  <a:gd name="T3" fmla="*/ 0 h 98"/>
                  <a:gd name="T4" fmla="*/ 7 w 102"/>
                  <a:gd name="T5" fmla="*/ 4 h 98"/>
                  <a:gd name="T6" fmla="*/ 7 w 102"/>
                  <a:gd name="T7" fmla="*/ 28 h 98"/>
                  <a:gd name="T8" fmla="*/ 72 w 102"/>
                  <a:gd name="T9" fmla="*/ 91 h 98"/>
                  <a:gd name="T10" fmla="*/ 96 w 102"/>
                  <a:gd name="T11" fmla="*/ 91 h 98"/>
                  <a:gd name="T12" fmla="*/ 96 w 102"/>
                  <a:gd name="T13" fmla="*/ 68 h 98"/>
                  <a:gd name="T14" fmla="*/ 31 w 102"/>
                  <a:gd name="T15" fmla="*/ 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98">
                    <a:moveTo>
                      <a:pt x="31" y="4"/>
                    </a:moveTo>
                    <a:cubicBezTo>
                      <a:pt x="27" y="1"/>
                      <a:pt x="23" y="0"/>
                      <a:pt x="19" y="0"/>
                    </a:cubicBezTo>
                    <a:cubicBezTo>
                      <a:pt x="14" y="0"/>
                      <a:pt x="10" y="1"/>
                      <a:pt x="7" y="4"/>
                    </a:cubicBezTo>
                    <a:cubicBezTo>
                      <a:pt x="0" y="11"/>
                      <a:pt x="0" y="21"/>
                      <a:pt x="7" y="28"/>
                    </a:cubicBezTo>
                    <a:cubicBezTo>
                      <a:pt x="72" y="91"/>
                      <a:pt x="72" y="91"/>
                      <a:pt x="72" y="91"/>
                    </a:cubicBezTo>
                    <a:cubicBezTo>
                      <a:pt x="78" y="98"/>
                      <a:pt x="89" y="98"/>
                      <a:pt x="96" y="91"/>
                    </a:cubicBezTo>
                    <a:cubicBezTo>
                      <a:pt x="102" y="85"/>
                      <a:pt x="102" y="74"/>
                      <a:pt x="96" y="68"/>
                    </a:cubicBezTo>
                    <a:lnTo>
                      <a:pt x="31" y="4"/>
                    </a:lnTo>
                    <a:close/>
                  </a:path>
                </a:pathLst>
              </a:custGeom>
              <a:solidFill>
                <a:srgbClr val="CCD23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p>
            </p:txBody>
          </p:sp>
        </p:grpSp>
      </p:grpSp>
      <p:grpSp>
        <p:nvGrpSpPr>
          <p:cNvPr id="38" name="组合 37"/>
          <p:cNvGrpSpPr/>
          <p:nvPr/>
        </p:nvGrpSpPr>
        <p:grpSpPr>
          <a:xfrm>
            <a:off x="4734560" y="3465830"/>
            <a:ext cx="1856105" cy="460375"/>
            <a:chOff x="517" y="482"/>
            <a:chExt cx="2923" cy="725"/>
          </a:xfrm>
        </p:grpSpPr>
        <p:sp>
          <p:nvSpPr>
            <p:cNvPr id="39" name="矩形 38"/>
            <p:cNvSpPr/>
            <p:nvPr/>
          </p:nvSpPr>
          <p:spPr>
            <a:xfrm rot="13500000">
              <a:off x="517" y="653"/>
              <a:ext cx="344" cy="344"/>
            </a:xfrm>
            <a:prstGeom prst="rect">
              <a:avLst/>
            </a:prstGeom>
            <a:solidFill>
              <a:srgbClr val="002060"/>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0" name="矩形 39"/>
            <p:cNvSpPr/>
            <p:nvPr/>
          </p:nvSpPr>
          <p:spPr>
            <a:xfrm rot="13500000">
              <a:off x="816" y="693"/>
              <a:ext cx="264" cy="264"/>
            </a:xfrm>
            <a:prstGeom prst="rect">
              <a:avLst/>
            </a:prstGeom>
            <a:solidFill>
              <a:srgbClr val="002060"/>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1" name="矩形 40"/>
            <p:cNvSpPr/>
            <p:nvPr/>
          </p:nvSpPr>
          <p:spPr>
            <a:xfrm>
              <a:off x="1223" y="482"/>
              <a:ext cx="2217" cy="725"/>
            </a:xfrm>
            <a:prstGeom prst="rect">
              <a:avLst/>
            </a:prstGeom>
            <a:ln w="31750">
              <a:solidFill>
                <a:srgbClr val="002060"/>
              </a:solidFill>
              <a:prstDash val="sysDot"/>
            </a:ln>
          </p:spPr>
          <p:txBody>
            <a:bodyPr wrap="square">
              <a:spAutoFit/>
            </a:body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知识难点</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750" fill="hold"/>
                                        <p:tgtEl>
                                          <p:spTgt spid="57"/>
                                        </p:tgtEl>
                                        <p:attrNameLst>
                                          <p:attrName>ppt_x</p:attrName>
                                        </p:attrNameLst>
                                      </p:cBhvr>
                                      <p:tavLst>
                                        <p:tav tm="0">
                                          <p:val>
                                            <p:strVal val="#ppt_x"/>
                                          </p:val>
                                        </p:tav>
                                        <p:tav tm="100000">
                                          <p:val>
                                            <p:strVal val="#ppt_x"/>
                                          </p:val>
                                        </p:tav>
                                      </p:tavLst>
                                    </p:anim>
                                    <p:anim calcmode="lin" valueType="num">
                                      <p:cBhvr additive="base">
                                        <p:cTn id="8" dur="75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ppt_x"/>
                                          </p:val>
                                        </p:tav>
                                        <p:tav tm="100000">
                                          <p:val>
                                            <p:strVal val="#ppt_x"/>
                                          </p:val>
                                        </p:tav>
                                      </p:tavLst>
                                    </p:anim>
                                    <p:anim calcmode="lin" valueType="num">
                                      <p:cBhvr additive="base">
                                        <p:cTn id="12" dur="75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ppt_x"/>
                                          </p:val>
                                        </p:tav>
                                        <p:tav tm="100000">
                                          <p:val>
                                            <p:strVal val="#ppt_x"/>
                                          </p:val>
                                        </p:tav>
                                      </p:tavLst>
                                    </p:anim>
                                    <p:anim calcmode="lin" valueType="num">
                                      <p:cBhvr additive="base">
                                        <p:cTn id="16" dur="75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70255" y="1278255"/>
            <a:ext cx="7634605" cy="1941117"/>
          </a:xfrm>
          <a:prstGeom prst="round2DiagRect">
            <a:avLst/>
          </a:prstGeom>
          <a:noFill/>
          <a:ln w="25400">
            <a:solidFill>
              <a:srgbClr val="C00000"/>
            </a:solidFill>
          </a:ln>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这里介绍如何安装较新版本的PHP。安装之前，如果系统中存在旧版本的PHP，需要先进行卸载，以避免发生冲突。</a:t>
            </a:r>
          </a:p>
          <a:p>
            <a:pPr>
              <a:lnSpc>
                <a:spcPct val="150000"/>
              </a:lnSpc>
            </a:pPr>
            <a:r>
              <a:rPr dirty="0" smtClean="0">
                <a:solidFill>
                  <a:schemeClr val="tx1"/>
                </a:solidFill>
                <a:latin typeface="微软雅黑" panose="020B0503020204020204" pitchFamily="34" charset="-122"/>
                <a:ea typeface="微软雅黑" panose="020B0503020204020204" pitchFamily="34" charset="-122"/>
              </a:rPr>
              <a:t>       卸载方法：yum </a:t>
            </a:r>
            <a:r>
              <a:rPr lang="en-US" dirty="0" smtClean="0">
                <a:solidFill>
                  <a:schemeClr val="tx1"/>
                </a:solidFill>
                <a:latin typeface="微软雅黑" panose="020B0503020204020204" pitchFamily="34" charset="-122"/>
                <a:ea typeface="微软雅黑" panose="020B0503020204020204" pitchFamily="34" charset="-122"/>
              </a:rPr>
              <a:t>-</a:t>
            </a:r>
            <a:r>
              <a:rPr dirty="0" smtClean="0">
                <a:solidFill>
                  <a:schemeClr val="tx1"/>
                </a:solidFill>
                <a:latin typeface="微软雅黑" panose="020B0503020204020204" pitchFamily="34" charset="-122"/>
                <a:ea typeface="微软雅黑" panose="020B0503020204020204" pitchFamily="34" charset="-122"/>
              </a:rPr>
              <a:t>y remove php*。</a:t>
            </a:r>
          </a:p>
          <a:p>
            <a:pPr>
              <a:lnSpc>
                <a:spcPct val="150000"/>
              </a:lnSpc>
            </a:pPr>
            <a:r>
              <a:rPr dirty="0" smtClean="0">
                <a:solidFill>
                  <a:schemeClr val="tx1"/>
                </a:solidFill>
                <a:latin typeface="微软雅黑" panose="020B0503020204020204" pitchFamily="34" charset="-122"/>
                <a:ea typeface="微软雅黑" panose="020B0503020204020204" pitchFamily="34" charset="-122"/>
              </a:rPr>
              <a:t>      由于yum没有PHP 7.2，所以需要额外配置PHP 7.2版本，方法如下：</a:t>
            </a:r>
          </a:p>
        </p:txBody>
      </p:sp>
      <p:sp>
        <p:nvSpPr>
          <p:cNvPr id="9" name="矩形 8"/>
          <p:cNvSpPr/>
          <p:nvPr/>
        </p:nvSpPr>
        <p:spPr>
          <a:xfrm>
            <a:off x="669290" y="631825"/>
            <a:ext cx="481393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11.1.2 实例二：PHP服务安装配置</a:t>
            </a:r>
          </a:p>
        </p:txBody>
      </p:sp>
      <p:pic>
        <p:nvPicPr>
          <p:cNvPr id="8" name="图片 7"/>
          <p:cNvPicPr>
            <a:picLocks noChangeAspect="1"/>
          </p:cNvPicPr>
          <p:nvPr/>
        </p:nvPicPr>
        <p:blipFill>
          <a:blip r:embed="rId2"/>
          <a:stretch>
            <a:fillRect/>
          </a:stretch>
        </p:blipFill>
        <p:spPr>
          <a:xfrm>
            <a:off x="770255" y="3432810"/>
            <a:ext cx="7603490" cy="1094740"/>
          </a:xfrm>
          <a:prstGeom prst="rect">
            <a:avLst/>
          </a:prstGeom>
        </p:spPr>
      </p:pic>
      <p:sp>
        <p:nvSpPr>
          <p:cNvPr id="11" name="下箭头 10"/>
          <p:cNvSpPr/>
          <p:nvPr/>
        </p:nvSpPr>
        <p:spPr>
          <a:xfrm>
            <a:off x="7379970" y="4299585"/>
            <a:ext cx="575945" cy="791845"/>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竖卷形 71"/>
          <p:cNvSpPr/>
          <p:nvPr/>
        </p:nvSpPr>
        <p:spPr>
          <a:xfrm>
            <a:off x="118110" y="1450340"/>
            <a:ext cx="648335" cy="1080135"/>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871855" y="1130300"/>
            <a:ext cx="3548380" cy="50673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开始安装PHP 7.2版本：</a:t>
            </a:r>
          </a:p>
        </p:txBody>
      </p:sp>
      <p:sp>
        <p:nvSpPr>
          <p:cNvPr id="9" name="矩形 8"/>
          <p:cNvSpPr/>
          <p:nvPr/>
        </p:nvSpPr>
        <p:spPr>
          <a:xfrm>
            <a:off x="669290" y="631825"/>
            <a:ext cx="481393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11.1.2 实例二：PHP服务安装配置</a:t>
            </a:r>
          </a:p>
        </p:txBody>
      </p:sp>
      <p:pic>
        <p:nvPicPr>
          <p:cNvPr id="4" name="图片 3"/>
          <p:cNvPicPr>
            <a:picLocks noChangeAspect="1"/>
          </p:cNvPicPr>
          <p:nvPr/>
        </p:nvPicPr>
        <p:blipFill>
          <a:blip r:embed="rId2"/>
          <a:stretch>
            <a:fillRect/>
          </a:stretch>
        </p:blipFill>
        <p:spPr>
          <a:xfrm>
            <a:off x="278765" y="1593215"/>
            <a:ext cx="8586470" cy="939800"/>
          </a:xfrm>
          <a:prstGeom prst="rect">
            <a:avLst/>
          </a:prstGeom>
        </p:spPr>
      </p:pic>
      <p:sp>
        <p:nvSpPr>
          <p:cNvPr id="5" name="文本框 4"/>
          <p:cNvSpPr txBox="1"/>
          <p:nvPr/>
        </p:nvSpPr>
        <p:spPr>
          <a:xfrm>
            <a:off x="871855" y="2574925"/>
            <a:ext cx="7620000" cy="1337945"/>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php</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fpm是PHP的一个fast</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cgi服务管理器，专门用于控制php</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cgi的fastcgi进程。</a:t>
            </a:r>
          </a:p>
          <a:p>
            <a:pPr>
              <a:lnSpc>
                <a:spcPct val="15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       启动php</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fpm服务。</a:t>
            </a:r>
          </a:p>
        </p:txBody>
      </p:sp>
      <p:pic>
        <p:nvPicPr>
          <p:cNvPr id="6" name="图片 5"/>
          <p:cNvPicPr>
            <a:picLocks noChangeAspect="1"/>
          </p:cNvPicPr>
          <p:nvPr/>
        </p:nvPicPr>
        <p:blipFill>
          <a:blip r:embed="rId3"/>
          <a:stretch>
            <a:fillRect/>
          </a:stretch>
        </p:blipFill>
        <p:spPr>
          <a:xfrm>
            <a:off x="1400175" y="3841115"/>
            <a:ext cx="2709545" cy="708025"/>
          </a:xfrm>
          <a:prstGeom prst="rect">
            <a:avLst/>
          </a:prstGeom>
        </p:spPr>
      </p:pic>
      <p:sp>
        <p:nvSpPr>
          <p:cNvPr id="8" name="文本框 7"/>
          <p:cNvSpPr txBox="1"/>
          <p:nvPr/>
        </p:nvSpPr>
        <p:spPr>
          <a:xfrm>
            <a:off x="654685" y="4628515"/>
            <a:ext cx="4714240" cy="368300"/>
          </a:xfrm>
          <a:prstGeom prst="rect">
            <a:avLst/>
          </a:prstGeom>
          <a:noFill/>
        </p:spPr>
        <p:txBody>
          <a:bodyPr wrap="square" rtlCol="0" anchor="t">
            <a:spAutoFit/>
          </a:bodyPr>
          <a:lstStyle/>
          <a:p>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最后执行“php </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v”命令查看版本号。</a:t>
            </a:r>
          </a:p>
        </p:txBody>
      </p:sp>
      <p:grpSp>
        <p:nvGrpSpPr>
          <p:cNvPr id="10" name="组合 9"/>
          <p:cNvGrpSpPr/>
          <p:nvPr/>
        </p:nvGrpSpPr>
        <p:grpSpPr>
          <a:xfrm>
            <a:off x="6811645" y="3274695"/>
            <a:ext cx="2141855" cy="1868805"/>
            <a:chOff x="7078" y="134"/>
            <a:chExt cx="11586" cy="10108"/>
          </a:xfrm>
        </p:grpSpPr>
        <p:sp>
          <p:nvSpPr>
            <p:cNvPr id="3519" name="Shape 3519"/>
            <p:cNvSpPr/>
            <p:nvPr/>
          </p:nvSpPr>
          <p:spPr>
            <a:xfrm>
              <a:off x="14517" y="5426"/>
              <a:ext cx="810" cy="485"/>
            </a:xfrm>
            <a:custGeom>
              <a:avLst/>
              <a:gdLst/>
              <a:ahLst/>
              <a:cxnLst>
                <a:cxn ang="0">
                  <a:pos x="wd2" y="hd2"/>
                </a:cxn>
                <a:cxn ang="5400000">
                  <a:pos x="wd2" y="hd2"/>
                </a:cxn>
                <a:cxn ang="10800000">
                  <a:pos x="wd2" y="hd2"/>
                </a:cxn>
                <a:cxn ang="16200000">
                  <a:pos x="wd2" y="hd2"/>
                </a:cxn>
              </a:cxnLst>
              <a:rect l="0" t="0" r="r" b="b"/>
              <a:pathLst>
                <a:path w="21534" h="19921" extrusionOk="0">
                  <a:moveTo>
                    <a:pt x="20729" y="10975"/>
                  </a:moveTo>
                  <a:cubicBezTo>
                    <a:pt x="20418" y="10490"/>
                    <a:pt x="19939" y="10144"/>
                    <a:pt x="19581" y="9781"/>
                  </a:cubicBezTo>
                  <a:cubicBezTo>
                    <a:pt x="19318" y="9516"/>
                    <a:pt x="19052" y="9257"/>
                    <a:pt x="18780" y="9014"/>
                  </a:cubicBezTo>
                  <a:cubicBezTo>
                    <a:pt x="19325" y="8872"/>
                    <a:pt x="19861" y="8694"/>
                    <a:pt x="20357" y="8422"/>
                  </a:cubicBezTo>
                  <a:cubicBezTo>
                    <a:pt x="20366" y="9060"/>
                    <a:pt x="20609" y="9770"/>
                    <a:pt x="20676" y="10409"/>
                  </a:cubicBezTo>
                  <a:cubicBezTo>
                    <a:pt x="20697" y="10597"/>
                    <a:pt x="20712" y="10786"/>
                    <a:pt x="20729" y="10975"/>
                  </a:cubicBezTo>
                  <a:close/>
                  <a:moveTo>
                    <a:pt x="20865" y="12574"/>
                  </a:moveTo>
                  <a:cubicBezTo>
                    <a:pt x="20645" y="12470"/>
                    <a:pt x="20416" y="12406"/>
                    <a:pt x="20180" y="12372"/>
                  </a:cubicBezTo>
                  <a:cubicBezTo>
                    <a:pt x="19591" y="11754"/>
                    <a:pt x="18871" y="11295"/>
                    <a:pt x="18267" y="10751"/>
                  </a:cubicBezTo>
                  <a:cubicBezTo>
                    <a:pt x="17761" y="10296"/>
                    <a:pt x="17241" y="9877"/>
                    <a:pt x="16713" y="9484"/>
                  </a:cubicBezTo>
                  <a:cubicBezTo>
                    <a:pt x="17160" y="9372"/>
                    <a:pt x="17627" y="9280"/>
                    <a:pt x="18096" y="9179"/>
                  </a:cubicBezTo>
                  <a:cubicBezTo>
                    <a:pt x="18510" y="9572"/>
                    <a:pt x="18911" y="9992"/>
                    <a:pt x="19302" y="10440"/>
                  </a:cubicBezTo>
                  <a:cubicBezTo>
                    <a:pt x="19681" y="10872"/>
                    <a:pt x="20095" y="11558"/>
                    <a:pt x="20552" y="11767"/>
                  </a:cubicBezTo>
                  <a:cubicBezTo>
                    <a:pt x="20648" y="11810"/>
                    <a:pt x="20733" y="11772"/>
                    <a:pt x="20794" y="11691"/>
                  </a:cubicBezTo>
                  <a:cubicBezTo>
                    <a:pt x="20818" y="11985"/>
                    <a:pt x="20841" y="12280"/>
                    <a:pt x="20865" y="12574"/>
                  </a:cubicBezTo>
                  <a:close/>
                  <a:moveTo>
                    <a:pt x="18228" y="12584"/>
                  </a:moveTo>
                  <a:cubicBezTo>
                    <a:pt x="17701" y="12204"/>
                    <a:pt x="17121" y="11945"/>
                    <a:pt x="16596" y="11563"/>
                  </a:cubicBezTo>
                  <a:cubicBezTo>
                    <a:pt x="15989" y="11120"/>
                    <a:pt x="15401" y="10626"/>
                    <a:pt x="14789" y="10206"/>
                  </a:cubicBezTo>
                  <a:cubicBezTo>
                    <a:pt x="15273" y="9995"/>
                    <a:pt x="15743" y="9784"/>
                    <a:pt x="16174" y="9639"/>
                  </a:cubicBezTo>
                  <a:cubicBezTo>
                    <a:pt x="16881" y="10228"/>
                    <a:pt x="17551" y="10904"/>
                    <a:pt x="18228" y="11568"/>
                  </a:cubicBezTo>
                  <a:cubicBezTo>
                    <a:pt x="18490" y="11822"/>
                    <a:pt x="18763" y="12121"/>
                    <a:pt x="19044" y="12400"/>
                  </a:cubicBezTo>
                  <a:cubicBezTo>
                    <a:pt x="18770" y="12444"/>
                    <a:pt x="18495" y="12509"/>
                    <a:pt x="18228" y="12584"/>
                  </a:cubicBezTo>
                  <a:close/>
                  <a:moveTo>
                    <a:pt x="17211" y="12902"/>
                  </a:moveTo>
                  <a:cubicBezTo>
                    <a:pt x="16955" y="12986"/>
                    <a:pt x="16699" y="13084"/>
                    <a:pt x="16442" y="13187"/>
                  </a:cubicBezTo>
                  <a:cubicBezTo>
                    <a:pt x="16308" y="12992"/>
                    <a:pt x="16129" y="12901"/>
                    <a:pt x="15955" y="12782"/>
                  </a:cubicBezTo>
                  <a:cubicBezTo>
                    <a:pt x="15606" y="12548"/>
                    <a:pt x="15271" y="12265"/>
                    <a:pt x="14935" y="11988"/>
                  </a:cubicBezTo>
                  <a:cubicBezTo>
                    <a:pt x="14427" y="11568"/>
                    <a:pt x="13921" y="11142"/>
                    <a:pt x="13409" y="10732"/>
                  </a:cubicBezTo>
                  <a:cubicBezTo>
                    <a:pt x="13696" y="10650"/>
                    <a:pt x="13989" y="10541"/>
                    <a:pt x="14282" y="10421"/>
                  </a:cubicBezTo>
                  <a:cubicBezTo>
                    <a:pt x="14288" y="10507"/>
                    <a:pt x="14315" y="10584"/>
                    <a:pt x="14376" y="10631"/>
                  </a:cubicBezTo>
                  <a:cubicBezTo>
                    <a:pt x="15053" y="11143"/>
                    <a:pt x="15715" y="11698"/>
                    <a:pt x="16385" y="12236"/>
                  </a:cubicBezTo>
                  <a:cubicBezTo>
                    <a:pt x="16647" y="12447"/>
                    <a:pt x="16928" y="12688"/>
                    <a:pt x="17218" y="12901"/>
                  </a:cubicBezTo>
                  <a:cubicBezTo>
                    <a:pt x="17218" y="12901"/>
                    <a:pt x="17211" y="12902"/>
                    <a:pt x="17211" y="12902"/>
                  </a:cubicBezTo>
                  <a:close/>
                  <a:moveTo>
                    <a:pt x="14800" y="13951"/>
                  </a:moveTo>
                  <a:cubicBezTo>
                    <a:pt x="14406" y="13464"/>
                    <a:pt x="13884" y="13099"/>
                    <a:pt x="13483" y="12679"/>
                  </a:cubicBezTo>
                  <a:cubicBezTo>
                    <a:pt x="13146" y="12326"/>
                    <a:pt x="12810" y="11976"/>
                    <a:pt x="12465" y="11652"/>
                  </a:cubicBezTo>
                  <a:cubicBezTo>
                    <a:pt x="12440" y="11383"/>
                    <a:pt x="12403" y="11122"/>
                    <a:pt x="12334" y="10879"/>
                  </a:cubicBezTo>
                  <a:cubicBezTo>
                    <a:pt x="12497" y="10890"/>
                    <a:pt x="12665" y="10880"/>
                    <a:pt x="12838" y="10858"/>
                  </a:cubicBezTo>
                  <a:cubicBezTo>
                    <a:pt x="13511" y="11468"/>
                    <a:pt x="14162" y="12134"/>
                    <a:pt x="14829" y="12758"/>
                  </a:cubicBezTo>
                  <a:cubicBezTo>
                    <a:pt x="15043" y="12956"/>
                    <a:pt x="15337" y="13291"/>
                    <a:pt x="15640" y="13535"/>
                  </a:cubicBezTo>
                  <a:cubicBezTo>
                    <a:pt x="15359" y="13668"/>
                    <a:pt x="15079" y="13804"/>
                    <a:pt x="14800" y="13951"/>
                  </a:cubicBezTo>
                  <a:close/>
                  <a:moveTo>
                    <a:pt x="12746" y="15151"/>
                  </a:moveTo>
                  <a:cubicBezTo>
                    <a:pt x="12691" y="14461"/>
                    <a:pt x="12616" y="13777"/>
                    <a:pt x="12550" y="13089"/>
                  </a:cubicBezTo>
                  <a:cubicBezTo>
                    <a:pt x="12528" y="12861"/>
                    <a:pt x="12518" y="12627"/>
                    <a:pt x="12507" y="12392"/>
                  </a:cubicBezTo>
                  <a:cubicBezTo>
                    <a:pt x="12756" y="12669"/>
                    <a:pt x="13001" y="12953"/>
                    <a:pt x="13244" y="13240"/>
                  </a:cubicBezTo>
                  <a:cubicBezTo>
                    <a:pt x="13522" y="13566"/>
                    <a:pt x="13824" y="13984"/>
                    <a:pt x="14146" y="14311"/>
                  </a:cubicBezTo>
                  <a:cubicBezTo>
                    <a:pt x="13674" y="14580"/>
                    <a:pt x="13205" y="14857"/>
                    <a:pt x="12746" y="15151"/>
                  </a:cubicBezTo>
                  <a:close/>
                  <a:moveTo>
                    <a:pt x="10326" y="9672"/>
                  </a:moveTo>
                  <a:cubicBezTo>
                    <a:pt x="10326" y="9662"/>
                    <a:pt x="10328" y="9652"/>
                    <a:pt x="10328" y="9641"/>
                  </a:cubicBezTo>
                  <a:cubicBezTo>
                    <a:pt x="10327" y="9540"/>
                    <a:pt x="10324" y="9435"/>
                    <a:pt x="10318" y="9328"/>
                  </a:cubicBezTo>
                  <a:cubicBezTo>
                    <a:pt x="10239" y="6908"/>
                    <a:pt x="11636" y="1741"/>
                    <a:pt x="13435" y="1546"/>
                  </a:cubicBezTo>
                  <a:cubicBezTo>
                    <a:pt x="14396" y="1441"/>
                    <a:pt x="14475" y="4341"/>
                    <a:pt x="14361" y="5122"/>
                  </a:cubicBezTo>
                  <a:cubicBezTo>
                    <a:pt x="14211" y="6163"/>
                    <a:pt x="13639" y="6983"/>
                    <a:pt x="13145" y="7646"/>
                  </a:cubicBezTo>
                  <a:cubicBezTo>
                    <a:pt x="12377" y="8679"/>
                    <a:pt x="11331" y="9398"/>
                    <a:pt x="10326" y="9672"/>
                  </a:cubicBezTo>
                  <a:close/>
                  <a:moveTo>
                    <a:pt x="9846" y="11022"/>
                  </a:moveTo>
                  <a:cubicBezTo>
                    <a:pt x="9786" y="10866"/>
                    <a:pt x="9681" y="10760"/>
                    <a:pt x="9530" y="10748"/>
                  </a:cubicBezTo>
                  <a:cubicBezTo>
                    <a:pt x="9576" y="10728"/>
                    <a:pt x="9624" y="10710"/>
                    <a:pt x="9668" y="10687"/>
                  </a:cubicBezTo>
                  <a:cubicBezTo>
                    <a:pt x="9731" y="10653"/>
                    <a:pt x="9777" y="10602"/>
                    <a:pt x="9816" y="10544"/>
                  </a:cubicBezTo>
                  <a:cubicBezTo>
                    <a:pt x="9836" y="10710"/>
                    <a:pt x="9888" y="10867"/>
                    <a:pt x="9966" y="10988"/>
                  </a:cubicBezTo>
                  <a:cubicBezTo>
                    <a:pt x="9925" y="10989"/>
                    <a:pt x="9884" y="11001"/>
                    <a:pt x="9846" y="11022"/>
                  </a:cubicBezTo>
                  <a:close/>
                  <a:moveTo>
                    <a:pt x="6572" y="8762"/>
                  </a:moveTo>
                  <a:cubicBezTo>
                    <a:pt x="5402" y="7841"/>
                    <a:pt x="4600" y="2887"/>
                    <a:pt x="6580" y="3576"/>
                  </a:cubicBezTo>
                  <a:cubicBezTo>
                    <a:pt x="8045" y="4087"/>
                    <a:pt x="9344" y="7372"/>
                    <a:pt x="9364" y="9545"/>
                  </a:cubicBezTo>
                  <a:cubicBezTo>
                    <a:pt x="9365" y="9545"/>
                    <a:pt x="9367" y="9545"/>
                    <a:pt x="9368" y="9545"/>
                  </a:cubicBezTo>
                  <a:cubicBezTo>
                    <a:pt x="9369" y="9591"/>
                    <a:pt x="9370" y="9635"/>
                    <a:pt x="9372" y="9677"/>
                  </a:cubicBezTo>
                  <a:cubicBezTo>
                    <a:pt x="8376" y="9790"/>
                    <a:pt x="7472" y="9471"/>
                    <a:pt x="6572" y="8762"/>
                  </a:cubicBezTo>
                  <a:close/>
                  <a:moveTo>
                    <a:pt x="9686" y="13907"/>
                  </a:moveTo>
                  <a:cubicBezTo>
                    <a:pt x="9712" y="14223"/>
                    <a:pt x="9728" y="14479"/>
                    <a:pt x="9740" y="14712"/>
                  </a:cubicBezTo>
                  <a:cubicBezTo>
                    <a:pt x="9364" y="14445"/>
                    <a:pt x="8966" y="14223"/>
                    <a:pt x="8614" y="13923"/>
                  </a:cubicBezTo>
                  <a:cubicBezTo>
                    <a:pt x="8136" y="13518"/>
                    <a:pt x="7675" y="13060"/>
                    <a:pt x="7277" y="12491"/>
                  </a:cubicBezTo>
                  <a:cubicBezTo>
                    <a:pt x="7989" y="12367"/>
                    <a:pt x="8703" y="12267"/>
                    <a:pt x="9420" y="12207"/>
                  </a:cubicBezTo>
                  <a:cubicBezTo>
                    <a:pt x="9464" y="12204"/>
                    <a:pt x="9505" y="12190"/>
                    <a:pt x="9544" y="12172"/>
                  </a:cubicBezTo>
                  <a:cubicBezTo>
                    <a:pt x="9554" y="12753"/>
                    <a:pt x="9640" y="13343"/>
                    <a:pt x="9686" y="13907"/>
                  </a:cubicBezTo>
                  <a:close/>
                  <a:moveTo>
                    <a:pt x="9047" y="16230"/>
                  </a:moveTo>
                  <a:cubicBezTo>
                    <a:pt x="8347" y="15556"/>
                    <a:pt x="7552" y="15068"/>
                    <a:pt x="6832" y="14434"/>
                  </a:cubicBezTo>
                  <a:cubicBezTo>
                    <a:pt x="6227" y="13902"/>
                    <a:pt x="5620" y="13382"/>
                    <a:pt x="4978" y="12966"/>
                  </a:cubicBezTo>
                  <a:cubicBezTo>
                    <a:pt x="5583" y="12824"/>
                    <a:pt x="6190" y="12697"/>
                    <a:pt x="6797" y="12582"/>
                  </a:cubicBezTo>
                  <a:cubicBezTo>
                    <a:pt x="7177" y="13333"/>
                    <a:pt x="7672" y="13935"/>
                    <a:pt x="8182" y="14464"/>
                  </a:cubicBezTo>
                  <a:cubicBezTo>
                    <a:pt x="8598" y="14895"/>
                    <a:pt x="9134" y="15459"/>
                    <a:pt x="9663" y="15740"/>
                  </a:cubicBezTo>
                  <a:cubicBezTo>
                    <a:pt x="9566" y="16010"/>
                    <a:pt x="9379" y="16141"/>
                    <a:pt x="9047" y="16230"/>
                  </a:cubicBezTo>
                  <a:close/>
                  <a:moveTo>
                    <a:pt x="7076" y="16580"/>
                  </a:moveTo>
                  <a:cubicBezTo>
                    <a:pt x="6481" y="16003"/>
                    <a:pt x="5723" y="15668"/>
                    <a:pt x="5105" y="15148"/>
                  </a:cubicBezTo>
                  <a:cubicBezTo>
                    <a:pt x="4475" y="14617"/>
                    <a:pt x="3868" y="14015"/>
                    <a:pt x="3279" y="13378"/>
                  </a:cubicBezTo>
                  <a:cubicBezTo>
                    <a:pt x="3678" y="13278"/>
                    <a:pt x="4078" y="13182"/>
                    <a:pt x="4477" y="13085"/>
                  </a:cubicBezTo>
                  <a:cubicBezTo>
                    <a:pt x="4489" y="13161"/>
                    <a:pt x="4518" y="13233"/>
                    <a:pt x="4575" y="13273"/>
                  </a:cubicBezTo>
                  <a:cubicBezTo>
                    <a:pt x="5355" y="13839"/>
                    <a:pt x="6079" y="14511"/>
                    <a:pt x="6801" y="15233"/>
                  </a:cubicBezTo>
                  <a:cubicBezTo>
                    <a:pt x="7185" y="15618"/>
                    <a:pt x="7589" y="16064"/>
                    <a:pt x="8013" y="16423"/>
                  </a:cubicBezTo>
                  <a:cubicBezTo>
                    <a:pt x="7700" y="16474"/>
                    <a:pt x="7387" y="16526"/>
                    <a:pt x="7076" y="16580"/>
                  </a:cubicBezTo>
                  <a:close/>
                  <a:moveTo>
                    <a:pt x="5064" y="17025"/>
                  </a:moveTo>
                  <a:cubicBezTo>
                    <a:pt x="4550" y="16594"/>
                    <a:pt x="3985" y="16244"/>
                    <a:pt x="3490" y="15834"/>
                  </a:cubicBezTo>
                  <a:cubicBezTo>
                    <a:pt x="2779" y="15246"/>
                    <a:pt x="2106" y="14586"/>
                    <a:pt x="1469" y="13831"/>
                  </a:cubicBezTo>
                  <a:cubicBezTo>
                    <a:pt x="1892" y="13727"/>
                    <a:pt x="2314" y="13621"/>
                    <a:pt x="2737" y="13515"/>
                  </a:cubicBezTo>
                  <a:cubicBezTo>
                    <a:pt x="2748" y="13541"/>
                    <a:pt x="2760" y="13568"/>
                    <a:pt x="2777" y="13589"/>
                  </a:cubicBezTo>
                  <a:cubicBezTo>
                    <a:pt x="3496" y="14468"/>
                    <a:pt x="4258" y="15237"/>
                    <a:pt x="5053" y="15939"/>
                  </a:cubicBezTo>
                  <a:cubicBezTo>
                    <a:pt x="5336" y="16192"/>
                    <a:pt x="5670" y="16516"/>
                    <a:pt x="6016" y="16786"/>
                  </a:cubicBezTo>
                  <a:cubicBezTo>
                    <a:pt x="5697" y="16857"/>
                    <a:pt x="5378" y="16933"/>
                    <a:pt x="5064" y="17025"/>
                  </a:cubicBezTo>
                  <a:close/>
                  <a:moveTo>
                    <a:pt x="3565" y="17594"/>
                  </a:moveTo>
                  <a:cubicBezTo>
                    <a:pt x="3268" y="17071"/>
                    <a:pt x="2715" y="16712"/>
                    <a:pt x="2359" y="16318"/>
                  </a:cubicBezTo>
                  <a:cubicBezTo>
                    <a:pt x="1855" y="15761"/>
                    <a:pt x="1380" y="15122"/>
                    <a:pt x="1020" y="14337"/>
                  </a:cubicBezTo>
                  <a:cubicBezTo>
                    <a:pt x="1020" y="14334"/>
                    <a:pt x="1017" y="14332"/>
                    <a:pt x="1015" y="14329"/>
                  </a:cubicBezTo>
                  <a:cubicBezTo>
                    <a:pt x="1004" y="14202"/>
                    <a:pt x="992" y="14076"/>
                    <a:pt x="980" y="13950"/>
                  </a:cubicBezTo>
                  <a:cubicBezTo>
                    <a:pt x="1017" y="13942"/>
                    <a:pt x="1053" y="13932"/>
                    <a:pt x="1090" y="13923"/>
                  </a:cubicBezTo>
                  <a:cubicBezTo>
                    <a:pt x="1674" y="14794"/>
                    <a:pt x="2356" y="15500"/>
                    <a:pt x="3044" y="16162"/>
                  </a:cubicBezTo>
                  <a:cubicBezTo>
                    <a:pt x="3423" y="16527"/>
                    <a:pt x="3821" y="16933"/>
                    <a:pt x="4230" y="17307"/>
                  </a:cubicBezTo>
                  <a:cubicBezTo>
                    <a:pt x="4006" y="17393"/>
                    <a:pt x="3785" y="17486"/>
                    <a:pt x="3565" y="17594"/>
                  </a:cubicBezTo>
                  <a:close/>
                  <a:moveTo>
                    <a:pt x="1776" y="18785"/>
                  </a:moveTo>
                  <a:cubicBezTo>
                    <a:pt x="1773" y="18730"/>
                    <a:pt x="1764" y="18672"/>
                    <a:pt x="1742" y="18609"/>
                  </a:cubicBezTo>
                  <a:cubicBezTo>
                    <a:pt x="1372" y="17597"/>
                    <a:pt x="1217" y="16396"/>
                    <a:pt x="1099" y="15205"/>
                  </a:cubicBezTo>
                  <a:cubicBezTo>
                    <a:pt x="1330" y="15672"/>
                    <a:pt x="1602" y="16084"/>
                    <a:pt x="1892" y="16469"/>
                  </a:cubicBezTo>
                  <a:cubicBezTo>
                    <a:pt x="2200" y="16873"/>
                    <a:pt x="2605" y="17510"/>
                    <a:pt x="3016" y="17887"/>
                  </a:cubicBezTo>
                  <a:cubicBezTo>
                    <a:pt x="2594" y="18134"/>
                    <a:pt x="2180" y="18427"/>
                    <a:pt x="1776" y="18785"/>
                  </a:cubicBezTo>
                  <a:close/>
                  <a:moveTo>
                    <a:pt x="20943" y="7928"/>
                  </a:moveTo>
                  <a:cubicBezTo>
                    <a:pt x="21061" y="7586"/>
                    <a:pt x="20928" y="7067"/>
                    <a:pt x="20639" y="7053"/>
                  </a:cubicBezTo>
                  <a:cubicBezTo>
                    <a:pt x="19044" y="6975"/>
                    <a:pt x="17241" y="7832"/>
                    <a:pt x="15683" y="8337"/>
                  </a:cubicBezTo>
                  <a:cubicBezTo>
                    <a:pt x="15095" y="8527"/>
                    <a:pt x="14273" y="8706"/>
                    <a:pt x="13528" y="9062"/>
                  </a:cubicBezTo>
                  <a:cubicBezTo>
                    <a:pt x="13962" y="8545"/>
                    <a:pt x="14363" y="7962"/>
                    <a:pt x="14711" y="7317"/>
                  </a:cubicBezTo>
                  <a:cubicBezTo>
                    <a:pt x="15655" y="5563"/>
                    <a:pt x="15731" y="1958"/>
                    <a:pt x="14378" y="559"/>
                  </a:cubicBezTo>
                  <a:cubicBezTo>
                    <a:pt x="12335" y="-1558"/>
                    <a:pt x="10497" y="2765"/>
                    <a:pt x="9737" y="6416"/>
                  </a:cubicBezTo>
                  <a:cubicBezTo>
                    <a:pt x="8808" y="3496"/>
                    <a:pt x="6932" y="713"/>
                    <a:pt x="5170" y="2630"/>
                  </a:cubicBezTo>
                  <a:cubicBezTo>
                    <a:pt x="3937" y="3969"/>
                    <a:pt x="4222" y="7057"/>
                    <a:pt x="4953" y="8656"/>
                  </a:cubicBezTo>
                  <a:cubicBezTo>
                    <a:pt x="5555" y="9975"/>
                    <a:pt x="6718" y="10752"/>
                    <a:pt x="7862" y="10940"/>
                  </a:cubicBezTo>
                  <a:cubicBezTo>
                    <a:pt x="5346" y="11319"/>
                    <a:pt x="2861" y="12052"/>
                    <a:pt x="363" y="12671"/>
                  </a:cubicBezTo>
                  <a:cubicBezTo>
                    <a:pt x="118" y="12733"/>
                    <a:pt x="-40" y="13143"/>
                    <a:pt x="9" y="13507"/>
                  </a:cubicBezTo>
                  <a:cubicBezTo>
                    <a:pt x="258" y="15335"/>
                    <a:pt x="340" y="17759"/>
                    <a:pt x="1318" y="19061"/>
                  </a:cubicBezTo>
                  <a:cubicBezTo>
                    <a:pt x="1344" y="19095"/>
                    <a:pt x="1372" y="19120"/>
                    <a:pt x="1402" y="19137"/>
                  </a:cubicBezTo>
                  <a:cubicBezTo>
                    <a:pt x="1336" y="19203"/>
                    <a:pt x="1269" y="19264"/>
                    <a:pt x="1204" y="19335"/>
                  </a:cubicBezTo>
                  <a:cubicBezTo>
                    <a:pt x="989" y="19562"/>
                    <a:pt x="1141" y="20042"/>
                    <a:pt x="1390" y="19893"/>
                  </a:cubicBezTo>
                  <a:cubicBezTo>
                    <a:pt x="2765" y="19073"/>
                    <a:pt x="4184" y="18624"/>
                    <a:pt x="5620" y="18305"/>
                  </a:cubicBezTo>
                  <a:cubicBezTo>
                    <a:pt x="5643" y="18306"/>
                    <a:pt x="5665" y="18301"/>
                    <a:pt x="5685" y="18292"/>
                  </a:cubicBezTo>
                  <a:cubicBezTo>
                    <a:pt x="7253" y="17949"/>
                    <a:pt x="8839" y="17759"/>
                    <a:pt x="10412" y="17419"/>
                  </a:cubicBezTo>
                  <a:cubicBezTo>
                    <a:pt x="10600" y="17378"/>
                    <a:pt x="10789" y="17062"/>
                    <a:pt x="10782" y="16761"/>
                  </a:cubicBezTo>
                  <a:cubicBezTo>
                    <a:pt x="10742" y="15115"/>
                    <a:pt x="10809" y="12768"/>
                    <a:pt x="10288" y="11298"/>
                  </a:cubicBezTo>
                  <a:cubicBezTo>
                    <a:pt x="10273" y="11256"/>
                    <a:pt x="10254" y="11228"/>
                    <a:pt x="10236" y="11197"/>
                  </a:cubicBezTo>
                  <a:cubicBezTo>
                    <a:pt x="10284" y="11207"/>
                    <a:pt x="10332" y="11210"/>
                    <a:pt x="10386" y="11197"/>
                  </a:cubicBezTo>
                  <a:cubicBezTo>
                    <a:pt x="10827" y="11094"/>
                    <a:pt x="11259" y="10913"/>
                    <a:pt x="11676" y="10671"/>
                  </a:cubicBezTo>
                  <a:cubicBezTo>
                    <a:pt x="11628" y="10816"/>
                    <a:pt x="11600" y="10965"/>
                    <a:pt x="11581" y="11116"/>
                  </a:cubicBezTo>
                  <a:cubicBezTo>
                    <a:pt x="11536" y="11191"/>
                    <a:pt x="11518" y="11299"/>
                    <a:pt x="11559" y="11387"/>
                  </a:cubicBezTo>
                  <a:cubicBezTo>
                    <a:pt x="11539" y="11917"/>
                    <a:pt x="11635" y="12473"/>
                    <a:pt x="11694" y="13004"/>
                  </a:cubicBezTo>
                  <a:cubicBezTo>
                    <a:pt x="11811" y="14058"/>
                    <a:pt x="11966" y="15101"/>
                    <a:pt x="12192" y="16112"/>
                  </a:cubicBezTo>
                  <a:cubicBezTo>
                    <a:pt x="12306" y="16625"/>
                    <a:pt x="12708" y="16563"/>
                    <a:pt x="12785" y="16123"/>
                  </a:cubicBezTo>
                  <a:cubicBezTo>
                    <a:pt x="14149" y="15528"/>
                    <a:pt x="15497" y="14894"/>
                    <a:pt x="16883" y="14421"/>
                  </a:cubicBezTo>
                  <a:cubicBezTo>
                    <a:pt x="18309" y="13935"/>
                    <a:pt x="19696" y="14056"/>
                    <a:pt x="21122" y="13818"/>
                  </a:cubicBezTo>
                  <a:cubicBezTo>
                    <a:pt x="21254" y="13797"/>
                    <a:pt x="21331" y="13690"/>
                    <a:pt x="21370" y="13552"/>
                  </a:cubicBezTo>
                  <a:cubicBezTo>
                    <a:pt x="21433" y="13484"/>
                    <a:pt x="21480" y="13384"/>
                    <a:pt x="21486" y="13245"/>
                  </a:cubicBezTo>
                  <a:cubicBezTo>
                    <a:pt x="21532" y="12206"/>
                    <a:pt x="21560" y="11184"/>
                    <a:pt x="21499" y="10146"/>
                  </a:cubicBezTo>
                  <a:cubicBezTo>
                    <a:pt x="21458" y="9444"/>
                    <a:pt x="21383" y="8326"/>
                    <a:pt x="20943" y="7928"/>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20" name="Shape 3520"/>
            <p:cNvSpPr/>
            <p:nvPr/>
          </p:nvSpPr>
          <p:spPr>
            <a:xfrm>
              <a:off x="14632" y="5886"/>
              <a:ext cx="333" cy="358"/>
            </a:xfrm>
            <a:custGeom>
              <a:avLst/>
              <a:gdLst/>
              <a:ahLst/>
              <a:cxnLst>
                <a:cxn ang="0">
                  <a:pos x="wd2" y="hd2"/>
                </a:cxn>
                <a:cxn ang="5400000">
                  <a:pos x="wd2" y="hd2"/>
                </a:cxn>
                <a:cxn ang="10800000">
                  <a:pos x="wd2" y="hd2"/>
                </a:cxn>
                <a:cxn ang="16200000">
                  <a:pos x="wd2" y="hd2"/>
                </a:cxn>
              </a:cxnLst>
              <a:rect l="0" t="0" r="r" b="b"/>
              <a:pathLst>
                <a:path w="21270" h="21464" extrusionOk="0">
                  <a:moveTo>
                    <a:pt x="17647" y="6716"/>
                  </a:moveTo>
                  <a:cubicBezTo>
                    <a:pt x="16696" y="6337"/>
                    <a:pt x="15733" y="5970"/>
                    <a:pt x="14826" y="5479"/>
                  </a:cubicBezTo>
                  <a:cubicBezTo>
                    <a:pt x="13463" y="4740"/>
                    <a:pt x="12136" y="3892"/>
                    <a:pt x="10899" y="2951"/>
                  </a:cubicBezTo>
                  <a:cubicBezTo>
                    <a:pt x="11860" y="2823"/>
                    <a:pt x="12822" y="2705"/>
                    <a:pt x="13775" y="2582"/>
                  </a:cubicBezTo>
                  <a:cubicBezTo>
                    <a:pt x="14354" y="3016"/>
                    <a:pt x="14957" y="3427"/>
                    <a:pt x="15560" y="3827"/>
                  </a:cubicBezTo>
                  <a:cubicBezTo>
                    <a:pt x="16099" y="4186"/>
                    <a:pt x="16666" y="4576"/>
                    <a:pt x="17256" y="4924"/>
                  </a:cubicBezTo>
                  <a:cubicBezTo>
                    <a:pt x="17403" y="5518"/>
                    <a:pt x="17535" y="6115"/>
                    <a:pt x="17647" y="6716"/>
                  </a:cubicBezTo>
                  <a:close/>
                  <a:moveTo>
                    <a:pt x="18170" y="10015"/>
                  </a:moveTo>
                  <a:cubicBezTo>
                    <a:pt x="18419" y="11782"/>
                    <a:pt x="18432" y="13779"/>
                    <a:pt x="18818" y="15614"/>
                  </a:cubicBezTo>
                  <a:cubicBezTo>
                    <a:pt x="17345" y="13860"/>
                    <a:pt x="14486" y="12670"/>
                    <a:pt x="12689" y="11722"/>
                  </a:cubicBezTo>
                  <a:cubicBezTo>
                    <a:pt x="9093" y="9824"/>
                    <a:pt x="5100" y="8175"/>
                    <a:pt x="1928" y="5639"/>
                  </a:cubicBezTo>
                  <a:cubicBezTo>
                    <a:pt x="1906" y="5508"/>
                    <a:pt x="1881" y="5380"/>
                    <a:pt x="1861" y="5247"/>
                  </a:cubicBezTo>
                  <a:cubicBezTo>
                    <a:pt x="2152" y="5109"/>
                    <a:pt x="2447" y="4978"/>
                    <a:pt x="2745" y="4854"/>
                  </a:cubicBezTo>
                  <a:cubicBezTo>
                    <a:pt x="4822" y="6719"/>
                    <a:pt x="7705" y="8051"/>
                    <a:pt x="10121" y="9412"/>
                  </a:cubicBezTo>
                  <a:cubicBezTo>
                    <a:pt x="11919" y="10424"/>
                    <a:pt x="14274" y="12308"/>
                    <a:pt x="16417" y="12585"/>
                  </a:cubicBezTo>
                  <a:cubicBezTo>
                    <a:pt x="16841" y="12639"/>
                    <a:pt x="17042" y="12129"/>
                    <a:pt x="16793" y="11857"/>
                  </a:cubicBezTo>
                  <a:cubicBezTo>
                    <a:pt x="15501" y="10450"/>
                    <a:pt x="12875" y="9659"/>
                    <a:pt x="11184" y="8777"/>
                  </a:cubicBezTo>
                  <a:cubicBezTo>
                    <a:pt x="8624" y="7443"/>
                    <a:pt x="6064" y="6078"/>
                    <a:pt x="3663" y="4502"/>
                  </a:cubicBezTo>
                  <a:cubicBezTo>
                    <a:pt x="4365" y="4253"/>
                    <a:pt x="5089" y="4052"/>
                    <a:pt x="5821" y="3869"/>
                  </a:cubicBezTo>
                  <a:cubicBezTo>
                    <a:pt x="5610" y="4556"/>
                    <a:pt x="9404" y="6560"/>
                    <a:pt x="9795" y="6797"/>
                  </a:cubicBezTo>
                  <a:cubicBezTo>
                    <a:pt x="11320" y="7721"/>
                    <a:pt x="12861" y="8623"/>
                    <a:pt x="14421" y="9493"/>
                  </a:cubicBezTo>
                  <a:cubicBezTo>
                    <a:pt x="15260" y="9961"/>
                    <a:pt x="16690" y="11081"/>
                    <a:pt x="17734" y="10906"/>
                  </a:cubicBezTo>
                  <a:cubicBezTo>
                    <a:pt x="18021" y="10859"/>
                    <a:pt x="18255" y="10490"/>
                    <a:pt x="18072" y="10242"/>
                  </a:cubicBezTo>
                  <a:cubicBezTo>
                    <a:pt x="17583" y="9575"/>
                    <a:pt x="16449" y="9296"/>
                    <a:pt x="15707" y="8933"/>
                  </a:cubicBezTo>
                  <a:cubicBezTo>
                    <a:pt x="14371" y="8281"/>
                    <a:pt x="13062" y="7586"/>
                    <a:pt x="11756" y="6885"/>
                  </a:cubicBezTo>
                  <a:cubicBezTo>
                    <a:pt x="9968" y="5926"/>
                    <a:pt x="7727" y="4415"/>
                    <a:pt x="6000" y="4034"/>
                  </a:cubicBezTo>
                  <a:cubicBezTo>
                    <a:pt x="6153" y="4067"/>
                    <a:pt x="6213" y="3884"/>
                    <a:pt x="6076" y="3822"/>
                  </a:cubicBezTo>
                  <a:cubicBezTo>
                    <a:pt x="6069" y="3817"/>
                    <a:pt x="6059" y="3815"/>
                    <a:pt x="6052" y="3812"/>
                  </a:cubicBezTo>
                  <a:cubicBezTo>
                    <a:pt x="7323" y="3505"/>
                    <a:pt x="8628" y="3277"/>
                    <a:pt x="9944" y="3085"/>
                  </a:cubicBezTo>
                  <a:cubicBezTo>
                    <a:pt x="11153" y="4155"/>
                    <a:pt x="12472" y="5105"/>
                    <a:pt x="13856" y="5975"/>
                  </a:cubicBezTo>
                  <a:cubicBezTo>
                    <a:pt x="14946" y="6661"/>
                    <a:pt x="16430" y="7646"/>
                    <a:pt x="17883" y="8075"/>
                  </a:cubicBezTo>
                  <a:cubicBezTo>
                    <a:pt x="17986" y="8721"/>
                    <a:pt x="18079" y="9369"/>
                    <a:pt x="18170" y="10015"/>
                  </a:cubicBezTo>
                  <a:close/>
                  <a:moveTo>
                    <a:pt x="14074" y="17446"/>
                  </a:moveTo>
                  <a:cubicBezTo>
                    <a:pt x="14044" y="17421"/>
                    <a:pt x="14014" y="17399"/>
                    <a:pt x="13998" y="17387"/>
                  </a:cubicBezTo>
                  <a:cubicBezTo>
                    <a:pt x="13066" y="16651"/>
                    <a:pt x="12057" y="16154"/>
                    <a:pt x="10996" y="15599"/>
                  </a:cubicBezTo>
                  <a:cubicBezTo>
                    <a:pt x="8446" y="14269"/>
                    <a:pt x="6082" y="12628"/>
                    <a:pt x="3967" y="10745"/>
                  </a:cubicBezTo>
                  <a:cubicBezTo>
                    <a:pt x="3631" y="10446"/>
                    <a:pt x="3103" y="10874"/>
                    <a:pt x="3426" y="11202"/>
                  </a:cubicBezTo>
                  <a:cubicBezTo>
                    <a:pt x="5314" y="13122"/>
                    <a:pt x="7503" y="14687"/>
                    <a:pt x="9833" y="16107"/>
                  </a:cubicBezTo>
                  <a:cubicBezTo>
                    <a:pt x="10752" y="16666"/>
                    <a:pt x="11658" y="17170"/>
                    <a:pt x="12508" y="17774"/>
                  </a:cubicBezTo>
                  <a:cubicBezTo>
                    <a:pt x="11833" y="17917"/>
                    <a:pt x="11158" y="18062"/>
                    <a:pt x="10483" y="18199"/>
                  </a:cubicBezTo>
                  <a:cubicBezTo>
                    <a:pt x="10465" y="18119"/>
                    <a:pt x="10441" y="18041"/>
                    <a:pt x="10402" y="17966"/>
                  </a:cubicBezTo>
                  <a:cubicBezTo>
                    <a:pt x="10243" y="17657"/>
                    <a:pt x="9820" y="17683"/>
                    <a:pt x="9612" y="17885"/>
                  </a:cubicBezTo>
                  <a:cubicBezTo>
                    <a:pt x="9446" y="17809"/>
                    <a:pt x="9278" y="17736"/>
                    <a:pt x="9116" y="17656"/>
                  </a:cubicBezTo>
                  <a:cubicBezTo>
                    <a:pt x="8378" y="17292"/>
                    <a:pt x="7680" y="16849"/>
                    <a:pt x="6993" y="16407"/>
                  </a:cubicBezTo>
                  <a:cubicBezTo>
                    <a:pt x="5913" y="15712"/>
                    <a:pt x="4736" y="14982"/>
                    <a:pt x="3794" y="14097"/>
                  </a:cubicBezTo>
                  <a:cubicBezTo>
                    <a:pt x="3172" y="11723"/>
                    <a:pt x="2585" y="9344"/>
                    <a:pt x="2145" y="6922"/>
                  </a:cubicBezTo>
                  <a:cubicBezTo>
                    <a:pt x="6981" y="10674"/>
                    <a:pt x="13709" y="12322"/>
                    <a:pt x="17966" y="16636"/>
                  </a:cubicBezTo>
                  <a:cubicBezTo>
                    <a:pt x="16668" y="16901"/>
                    <a:pt x="15370" y="17171"/>
                    <a:pt x="14074" y="17446"/>
                  </a:cubicBezTo>
                  <a:close/>
                  <a:moveTo>
                    <a:pt x="5106" y="19167"/>
                  </a:moveTo>
                  <a:cubicBezTo>
                    <a:pt x="4802" y="17932"/>
                    <a:pt x="4479" y="16704"/>
                    <a:pt x="4156" y="15477"/>
                  </a:cubicBezTo>
                  <a:cubicBezTo>
                    <a:pt x="5239" y="16454"/>
                    <a:pt x="6508" y="17310"/>
                    <a:pt x="7677" y="18087"/>
                  </a:cubicBezTo>
                  <a:cubicBezTo>
                    <a:pt x="7945" y="18265"/>
                    <a:pt x="8215" y="18437"/>
                    <a:pt x="8492" y="18594"/>
                  </a:cubicBezTo>
                  <a:cubicBezTo>
                    <a:pt x="7367" y="18805"/>
                    <a:pt x="6240" y="18998"/>
                    <a:pt x="5106" y="19167"/>
                  </a:cubicBezTo>
                  <a:close/>
                  <a:moveTo>
                    <a:pt x="16408" y="2209"/>
                  </a:moveTo>
                  <a:cubicBezTo>
                    <a:pt x="16593" y="2676"/>
                    <a:pt x="16749" y="3148"/>
                    <a:pt x="16896" y="3623"/>
                  </a:cubicBezTo>
                  <a:cubicBezTo>
                    <a:pt x="16722" y="3534"/>
                    <a:pt x="16546" y="3444"/>
                    <a:pt x="16379" y="3348"/>
                  </a:cubicBezTo>
                  <a:cubicBezTo>
                    <a:pt x="15868" y="3060"/>
                    <a:pt x="15378" y="2744"/>
                    <a:pt x="14890" y="2423"/>
                  </a:cubicBezTo>
                  <a:cubicBezTo>
                    <a:pt x="15397" y="2354"/>
                    <a:pt x="15911" y="2289"/>
                    <a:pt x="16408" y="2209"/>
                  </a:cubicBezTo>
                  <a:close/>
                  <a:moveTo>
                    <a:pt x="18093" y="562"/>
                  </a:moveTo>
                  <a:cubicBezTo>
                    <a:pt x="17903" y="136"/>
                    <a:pt x="17339" y="-66"/>
                    <a:pt x="16882" y="20"/>
                  </a:cubicBezTo>
                  <a:cubicBezTo>
                    <a:pt x="11331" y="1045"/>
                    <a:pt x="4996" y="1146"/>
                    <a:pt x="272" y="4400"/>
                  </a:cubicBezTo>
                  <a:cubicBezTo>
                    <a:pt x="-231" y="4748"/>
                    <a:pt x="35" y="5394"/>
                    <a:pt x="498" y="5612"/>
                  </a:cubicBezTo>
                  <a:cubicBezTo>
                    <a:pt x="223" y="10692"/>
                    <a:pt x="1975" y="15689"/>
                    <a:pt x="3092" y="20612"/>
                  </a:cubicBezTo>
                  <a:cubicBezTo>
                    <a:pt x="3228" y="21217"/>
                    <a:pt x="3832" y="21534"/>
                    <a:pt x="4457" y="21451"/>
                  </a:cubicBezTo>
                  <a:cubicBezTo>
                    <a:pt x="9511" y="20779"/>
                    <a:pt x="14434" y="19523"/>
                    <a:pt x="19418" y="18516"/>
                  </a:cubicBezTo>
                  <a:cubicBezTo>
                    <a:pt x="19732" y="18454"/>
                    <a:pt x="19949" y="18302"/>
                    <a:pt x="20091" y="18112"/>
                  </a:cubicBezTo>
                  <a:cubicBezTo>
                    <a:pt x="20613" y="18201"/>
                    <a:pt x="21233" y="17884"/>
                    <a:pt x="21259" y="17310"/>
                  </a:cubicBezTo>
                  <a:cubicBezTo>
                    <a:pt x="21369" y="14800"/>
                    <a:pt x="20669" y="12087"/>
                    <a:pt x="20339" y="9592"/>
                  </a:cubicBezTo>
                  <a:cubicBezTo>
                    <a:pt x="20155" y="8209"/>
                    <a:pt x="19939" y="6826"/>
                    <a:pt x="19645" y="5461"/>
                  </a:cubicBezTo>
                  <a:cubicBezTo>
                    <a:pt x="19668" y="5355"/>
                    <a:pt x="19650" y="5241"/>
                    <a:pt x="19577" y="5143"/>
                  </a:cubicBezTo>
                  <a:cubicBezTo>
                    <a:pt x="19224" y="3580"/>
                    <a:pt x="18758" y="2044"/>
                    <a:pt x="18093" y="562"/>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21" name="Shape 3521"/>
            <p:cNvSpPr/>
            <p:nvPr/>
          </p:nvSpPr>
          <p:spPr>
            <a:xfrm>
              <a:off x="14963" y="5828"/>
              <a:ext cx="373" cy="333"/>
            </a:xfrm>
            <a:custGeom>
              <a:avLst/>
              <a:gdLst/>
              <a:ahLst/>
              <a:cxnLst>
                <a:cxn ang="0">
                  <a:pos x="wd2" y="hd2"/>
                </a:cxn>
                <a:cxn ang="5400000">
                  <a:pos x="wd2" y="hd2"/>
                </a:cxn>
                <a:cxn ang="10800000">
                  <a:pos x="wd2" y="hd2"/>
                </a:cxn>
                <a:cxn ang="16200000">
                  <a:pos x="wd2" y="hd2"/>
                </a:cxn>
              </a:cxnLst>
              <a:rect l="0" t="0" r="r" b="b"/>
              <a:pathLst>
                <a:path w="20912" h="20143" extrusionOk="0">
                  <a:moveTo>
                    <a:pt x="18702" y="14267"/>
                  </a:moveTo>
                  <a:cubicBezTo>
                    <a:pt x="15973" y="13224"/>
                    <a:pt x="13430" y="11052"/>
                    <a:pt x="11078" y="9327"/>
                  </a:cubicBezTo>
                  <a:cubicBezTo>
                    <a:pt x="8631" y="7533"/>
                    <a:pt x="6197" y="5662"/>
                    <a:pt x="3888" y="3647"/>
                  </a:cubicBezTo>
                  <a:cubicBezTo>
                    <a:pt x="4714" y="3388"/>
                    <a:pt x="5728" y="3201"/>
                    <a:pt x="6707" y="3067"/>
                  </a:cubicBezTo>
                  <a:cubicBezTo>
                    <a:pt x="8336" y="4614"/>
                    <a:pt x="10056" y="6054"/>
                    <a:pt x="11779" y="7475"/>
                  </a:cubicBezTo>
                  <a:cubicBezTo>
                    <a:pt x="13716" y="9073"/>
                    <a:pt x="15817" y="11116"/>
                    <a:pt x="18131" y="11988"/>
                  </a:cubicBezTo>
                  <a:cubicBezTo>
                    <a:pt x="18164" y="11999"/>
                    <a:pt x="18192" y="12001"/>
                    <a:pt x="18221" y="12003"/>
                  </a:cubicBezTo>
                  <a:cubicBezTo>
                    <a:pt x="18395" y="12753"/>
                    <a:pt x="18563" y="13506"/>
                    <a:pt x="18720" y="14262"/>
                  </a:cubicBezTo>
                  <a:cubicBezTo>
                    <a:pt x="18714" y="14263"/>
                    <a:pt x="18709" y="14265"/>
                    <a:pt x="18702" y="14267"/>
                  </a:cubicBezTo>
                  <a:close/>
                  <a:moveTo>
                    <a:pt x="13597" y="16028"/>
                  </a:moveTo>
                  <a:cubicBezTo>
                    <a:pt x="12146" y="14550"/>
                    <a:pt x="10258" y="13412"/>
                    <a:pt x="8653" y="12181"/>
                  </a:cubicBezTo>
                  <a:cubicBezTo>
                    <a:pt x="6541" y="10564"/>
                    <a:pt x="4412" y="8963"/>
                    <a:pt x="2187" y="7530"/>
                  </a:cubicBezTo>
                  <a:cubicBezTo>
                    <a:pt x="2091" y="6683"/>
                    <a:pt x="2045" y="5840"/>
                    <a:pt x="2089" y="5012"/>
                  </a:cubicBezTo>
                  <a:cubicBezTo>
                    <a:pt x="4406" y="7027"/>
                    <a:pt x="6837" y="8917"/>
                    <a:pt x="9218" y="10831"/>
                  </a:cubicBezTo>
                  <a:cubicBezTo>
                    <a:pt x="10659" y="11991"/>
                    <a:pt x="12107" y="13144"/>
                    <a:pt x="13570" y="14270"/>
                  </a:cubicBezTo>
                  <a:cubicBezTo>
                    <a:pt x="14064" y="14649"/>
                    <a:pt x="14742" y="15306"/>
                    <a:pt x="15408" y="15275"/>
                  </a:cubicBezTo>
                  <a:cubicBezTo>
                    <a:pt x="15746" y="15260"/>
                    <a:pt x="16020" y="14734"/>
                    <a:pt x="15642" y="14520"/>
                  </a:cubicBezTo>
                  <a:cubicBezTo>
                    <a:pt x="13434" y="13273"/>
                    <a:pt x="11284" y="11242"/>
                    <a:pt x="9224" y="9698"/>
                  </a:cubicBezTo>
                  <a:cubicBezTo>
                    <a:pt x="6919" y="7970"/>
                    <a:pt x="4636" y="6208"/>
                    <a:pt x="2341" y="4469"/>
                  </a:cubicBezTo>
                  <a:cubicBezTo>
                    <a:pt x="2536" y="4249"/>
                    <a:pt x="2852" y="4060"/>
                    <a:pt x="3233" y="3894"/>
                  </a:cubicBezTo>
                  <a:cubicBezTo>
                    <a:pt x="5711" y="6322"/>
                    <a:pt x="8431" y="8505"/>
                    <a:pt x="11102" y="10645"/>
                  </a:cubicBezTo>
                  <a:cubicBezTo>
                    <a:pt x="12407" y="11692"/>
                    <a:pt x="14719" y="14000"/>
                    <a:pt x="16831" y="14937"/>
                  </a:cubicBezTo>
                  <a:cubicBezTo>
                    <a:pt x="15757" y="15312"/>
                    <a:pt x="14680" y="15676"/>
                    <a:pt x="13597" y="16028"/>
                  </a:cubicBezTo>
                  <a:close/>
                  <a:moveTo>
                    <a:pt x="11549" y="16686"/>
                  </a:moveTo>
                  <a:cubicBezTo>
                    <a:pt x="8385" y="15299"/>
                    <a:pt x="4999" y="13146"/>
                    <a:pt x="2691" y="10415"/>
                  </a:cubicBezTo>
                  <a:cubicBezTo>
                    <a:pt x="2539" y="9734"/>
                    <a:pt x="2413" y="9050"/>
                    <a:pt x="2305" y="8363"/>
                  </a:cubicBezTo>
                  <a:cubicBezTo>
                    <a:pt x="4132" y="9697"/>
                    <a:pt x="5898" y="11133"/>
                    <a:pt x="7661" y="12558"/>
                  </a:cubicBezTo>
                  <a:cubicBezTo>
                    <a:pt x="9146" y="13759"/>
                    <a:pt x="10687" y="15368"/>
                    <a:pt x="12363" y="16424"/>
                  </a:cubicBezTo>
                  <a:cubicBezTo>
                    <a:pt x="12091" y="16508"/>
                    <a:pt x="11821" y="16602"/>
                    <a:pt x="11549" y="16686"/>
                  </a:cubicBezTo>
                  <a:close/>
                  <a:moveTo>
                    <a:pt x="7988" y="17753"/>
                  </a:moveTo>
                  <a:cubicBezTo>
                    <a:pt x="7663" y="17678"/>
                    <a:pt x="7338" y="17413"/>
                    <a:pt x="7076" y="17229"/>
                  </a:cubicBezTo>
                  <a:cubicBezTo>
                    <a:pt x="6243" y="16644"/>
                    <a:pt x="5462" y="15965"/>
                    <a:pt x="4680" y="15304"/>
                  </a:cubicBezTo>
                  <a:cubicBezTo>
                    <a:pt x="4608" y="15245"/>
                    <a:pt x="4523" y="15277"/>
                    <a:pt x="4473" y="15340"/>
                  </a:cubicBezTo>
                  <a:cubicBezTo>
                    <a:pt x="4303" y="15207"/>
                    <a:pt x="4191" y="15070"/>
                    <a:pt x="4140" y="14812"/>
                  </a:cubicBezTo>
                  <a:cubicBezTo>
                    <a:pt x="4136" y="14793"/>
                    <a:pt x="4112" y="14800"/>
                    <a:pt x="4116" y="14817"/>
                  </a:cubicBezTo>
                  <a:cubicBezTo>
                    <a:pt x="4173" y="15106"/>
                    <a:pt x="4273" y="15224"/>
                    <a:pt x="4462" y="15369"/>
                  </a:cubicBezTo>
                  <a:cubicBezTo>
                    <a:pt x="4425" y="15428"/>
                    <a:pt x="4413" y="15506"/>
                    <a:pt x="4473" y="15564"/>
                  </a:cubicBezTo>
                  <a:cubicBezTo>
                    <a:pt x="5359" y="16398"/>
                    <a:pt x="6257" y="17216"/>
                    <a:pt x="7197" y="17978"/>
                  </a:cubicBezTo>
                  <a:cubicBezTo>
                    <a:pt x="6527" y="18169"/>
                    <a:pt x="5859" y="18363"/>
                    <a:pt x="5189" y="18550"/>
                  </a:cubicBezTo>
                  <a:cubicBezTo>
                    <a:pt x="5100" y="18575"/>
                    <a:pt x="5032" y="18619"/>
                    <a:pt x="4963" y="18664"/>
                  </a:cubicBezTo>
                  <a:cubicBezTo>
                    <a:pt x="4828" y="17171"/>
                    <a:pt x="3829" y="14882"/>
                    <a:pt x="3615" y="14064"/>
                  </a:cubicBezTo>
                  <a:cubicBezTo>
                    <a:pt x="3431" y="13360"/>
                    <a:pt x="3237" y="12635"/>
                    <a:pt x="3048" y="11897"/>
                  </a:cubicBezTo>
                  <a:cubicBezTo>
                    <a:pt x="4399" y="13314"/>
                    <a:pt x="6057" y="14458"/>
                    <a:pt x="7595" y="15547"/>
                  </a:cubicBezTo>
                  <a:cubicBezTo>
                    <a:pt x="8073" y="15885"/>
                    <a:pt x="9005" y="16673"/>
                    <a:pt x="9935" y="17177"/>
                  </a:cubicBezTo>
                  <a:cubicBezTo>
                    <a:pt x="9287" y="17373"/>
                    <a:pt x="8638" y="17565"/>
                    <a:pt x="7988" y="17753"/>
                  </a:cubicBezTo>
                  <a:close/>
                  <a:moveTo>
                    <a:pt x="9562" y="2761"/>
                  </a:moveTo>
                  <a:cubicBezTo>
                    <a:pt x="11474" y="4211"/>
                    <a:pt x="13229" y="5887"/>
                    <a:pt x="15079" y="7423"/>
                  </a:cubicBezTo>
                  <a:cubicBezTo>
                    <a:pt x="15594" y="7851"/>
                    <a:pt x="16579" y="8839"/>
                    <a:pt x="17523" y="9284"/>
                  </a:cubicBezTo>
                  <a:cubicBezTo>
                    <a:pt x="17677" y="9856"/>
                    <a:pt x="17844" y="10423"/>
                    <a:pt x="17984" y="10999"/>
                  </a:cubicBezTo>
                  <a:cubicBezTo>
                    <a:pt x="14634" y="8175"/>
                    <a:pt x="10971" y="5775"/>
                    <a:pt x="7593" y="2953"/>
                  </a:cubicBezTo>
                  <a:cubicBezTo>
                    <a:pt x="8362" y="2865"/>
                    <a:pt x="9059" y="2807"/>
                    <a:pt x="9562" y="2761"/>
                  </a:cubicBezTo>
                  <a:close/>
                  <a:moveTo>
                    <a:pt x="12094" y="2640"/>
                  </a:moveTo>
                  <a:cubicBezTo>
                    <a:pt x="12092" y="2742"/>
                    <a:pt x="12126" y="2844"/>
                    <a:pt x="12222" y="2902"/>
                  </a:cubicBezTo>
                  <a:cubicBezTo>
                    <a:pt x="13223" y="3508"/>
                    <a:pt x="14172" y="4202"/>
                    <a:pt x="15093" y="4938"/>
                  </a:cubicBezTo>
                  <a:cubicBezTo>
                    <a:pt x="15608" y="5349"/>
                    <a:pt x="16088" y="5873"/>
                    <a:pt x="16594" y="6344"/>
                  </a:cubicBezTo>
                  <a:cubicBezTo>
                    <a:pt x="16768" y="6793"/>
                    <a:pt x="16934" y="7241"/>
                    <a:pt x="17076" y="7688"/>
                  </a:cubicBezTo>
                  <a:cubicBezTo>
                    <a:pt x="16244" y="7168"/>
                    <a:pt x="15449" y="6573"/>
                    <a:pt x="14654" y="5987"/>
                  </a:cubicBezTo>
                  <a:cubicBezTo>
                    <a:pt x="13190" y="4909"/>
                    <a:pt x="11773" y="3749"/>
                    <a:pt x="10294" y="2693"/>
                  </a:cubicBezTo>
                  <a:cubicBezTo>
                    <a:pt x="10760" y="2649"/>
                    <a:pt x="11395" y="2646"/>
                    <a:pt x="12094" y="2640"/>
                  </a:cubicBezTo>
                  <a:close/>
                  <a:moveTo>
                    <a:pt x="15315" y="2413"/>
                  </a:moveTo>
                  <a:cubicBezTo>
                    <a:pt x="15441" y="3151"/>
                    <a:pt x="15670" y="3883"/>
                    <a:pt x="15933" y="4609"/>
                  </a:cubicBezTo>
                  <a:cubicBezTo>
                    <a:pt x="15883" y="4570"/>
                    <a:pt x="15833" y="4536"/>
                    <a:pt x="15785" y="4499"/>
                  </a:cubicBezTo>
                  <a:cubicBezTo>
                    <a:pt x="14888" y="3822"/>
                    <a:pt x="13985" y="3179"/>
                    <a:pt x="13025" y="2625"/>
                  </a:cubicBezTo>
                  <a:cubicBezTo>
                    <a:pt x="13805" y="2601"/>
                    <a:pt x="14609" y="2554"/>
                    <a:pt x="15315" y="2413"/>
                  </a:cubicBezTo>
                  <a:close/>
                  <a:moveTo>
                    <a:pt x="16821" y="1814"/>
                  </a:moveTo>
                  <a:cubicBezTo>
                    <a:pt x="16906" y="1750"/>
                    <a:pt x="16985" y="1682"/>
                    <a:pt x="17054" y="1606"/>
                  </a:cubicBezTo>
                  <a:cubicBezTo>
                    <a:pt x="17372" y="1248"/>
                    <a:pt x="17450" y="507"/>
                    <a:pt x="16956" y="245"/>
                  </a:cubicBezTo>
                  <a:cubicBezTo>
                    <a:pt x="16094" y="-211"/>
                    <a:pt x="15087" y="95"/>
                    <a:pt x="14164" y="180"/>
                  </a:cubicBezTo>
                  <a:cubicBezTo>
                    <a:pt x="12001" y="380"/>
                    <a:pt x="9840" y="591"/>
                    <a:pt x="7686" y="891"/>
                  </a:cubicBezTo>
                  <a:cubicBezTo>
                    <a:pt x="7119" y="971"/>
                    <a:pt x="6370" y="1049"/>
                    <a:pt x="5569" y="1171"/>
                  </a:cubicBezTo>
                  <a:cubicBezTo>
                    <a:pt x="5537" y="1142"/>
                    <a:pt x="5504" y="1114"/>
                    <a:pt x="5473" y="1085"/>
                  </a:cubicBezTo>
                  <a:cubicBezTo>
                    <a:pt x="5290" y="911"/>
                    <a:pt x="5030" y="1066"/>
                    <a:pt x="5014" y="1260"/>
                  </a:cubicBezTo>
                  <a:cubicBezTo>
                    <a:pt x="4025" y="1435"/>
                    <a:pt x="2991" y="1695"/>
                    <a:pt x="2131" y="2126"/>
                  </a:cubicBezTo>
                  <a:cubicBezTo>
                    <a:pt x="2010" y="2099"/>
                    <a:pt x="1886" y="2170"/>
                    <a:pt x="1839" y="2279"/>
                  </a:cubicBezTo>
                  <a:cubicBezTo>
                    <a:pt x="1059" y="2732"/>
                    <a:pt x="460" y="3351"/>
                    <a:pt x="234" y="4216"/>
                  </a:cubicBezTo>
                  <a:cubicBezTo>
                    <a:pt x="-624" y="7496"/>
                    <a:pt x="1088" y="12047"/>
                    <a:pt x="1966" y="15131"/>
                  </a:cubicBezTo>
                  <a:cubicBezTo>
                    <a:pt x="2135" y="15724"/>
                    <a:pt x="3480" y="21389"/>
                    <a:pt x="4755" y="19801"/>
                  </a:cubicBezTo>
                  <a:cubicBezTo>
                    <a:pt x="4899" y="20036"/>
                    <a:pt x="5151" y="20192"/>
                    <a:pt x="5495" y="20131"/>
                  </a:cubicBezTo>
                  <a:cubicBezTo>
                    <a:pt x="10562" y="19212"/>
                    <a:pt x="15520" y="17782"/>
                    <a:pt x="20363" y="15939"/>
                  </a:cubicBezTo>
                  <a:cubicBezTo>
                    <a:pt x="20778" y="15781"/>
                    <a:pt x="20976" y="15173"/>
                    <a:pt x="20893" y="14749"/>
                  </a:cubicBezTo>
                  <a:cubicBezTo>
                    <a:pt x="20411" y="12314"/>
                    <a:pt x="19838" y="9912"/>
                    <a:pt x="19164" y="7534"/>
                  </a:cubicBezTo>
                  <a:cubicBezTo>
                    <a:pt x="18640" y="5684"/>
                    <a:pt x="18090" y="3257"/>
                    <a:pt x="16821" y="1814"/>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22" name="Shape 3522"/>
            <p:cNvSpPr/>
            <p:nvPr/>
          </p:nvSpPr>
          <p:spPr>
            <a:xfrm>
              <a:off x="14949" y="2277"/>
              <a:ext cx="733" cy="582"/>
            </a:xfrm>
            <a:custGeom>
              <a:avLst/>
              <a:gdLst/>
              <a:ahLst/>
              <a:cxnLst>
                <a:cxn ang="0">
                  <a:pos x="wd2" y="hd2"/>
                </a:cxn>
                <a:cxn ang="5400000">
                  <a:pos x="wd2" y="hd2"/>
                </a:cxn>
                <a:cxn ang="10800000">
                  <a:pos x="wd2" y="hd2"/>
                </a:cxn>
                <a:cxn ang="16200000">
                  <a:pos x="wd2" y="hd2"/>
                </a:cxn>
              </a:cxnLst>
              <a:rect l="0" t="0" r="r" b="b"/>
              <a:pathLst>
                <a:path w="21012" h="21305" extrusionOk="0">
                  <a:moveTo>
                    <a:pt x="19882" y="11484"/>
                  </a:moveTo>
                  <a:cubicBezTo>
                    <a:pt x="17925" y="8189"/>
                    <a:pt x="15017" y="5799"/>
                    <a:pt x="13551" y="1992"/>
                  </a:cubicBezTo>
                  <a:cubicBezTo>
                    <a:pt x="13707" y="2003"/>
                    <a:pt x="13861" y="2012"/>
                    <a:pt x="14016" y="2022"/>
                  </a:cubicBezTo>
                  <a:cubicBezTo>
                    <a:pt x="14015" y="2059"/>
                    <a:pt x="14020" y="2098"/>
                    <a:pt x="14041" y="2134"/>
                  </a:cubicBezTo>
                  <a:cubicBezTo>
                    <a:pt x="14802" y="3447"/>
                    <a:pt x="15682" y="4632"/>
                    <a:pt x="16565" y="5810"/>
                  </a:cubicBezTo>
                  <a:cubicBezTo>
                    <a:pt x="17576" y="7157"/>
                    <a:pt x="18523" y="8645"/>
                    <a:pt x="19593" y="9909"/>
                  </a:cubicBezTo>
                  <a:cubicBezTo>
                    <a:pt x="19682" y="10014"/>
                    <a:pt x="19795" y="10028"/>
                    <a:pt x="19893" y="9985"/>
                  </a:cubicBezTo>
                  <a:cubicBezTo>
                    <a:pt x="19893" y="10485"/>
                    <a:pt x="19891" y="10984"/>
                    <a:pt x="19882" y="11484"/>
                  </a:cubicBezTo>
                  <a:close/>
                  <a:moveTo>
                    <a:pt x="19728" y="13481"/>
                  </a:moveTo>
                  <a:cubicBezTo>
                    <a:pt x="16828" y="9988"/>
                    <a:pt x="14428" y="6195"/>
                    <a:pt x="11999" y="2134"/>
                  </a:cubicBezTo>
                  <a:cubicBezTo>
                    <a:pt x="11856" y="1896"/>
                    <a:pt x="11537" y="2119"/>
                    <a:pt x="11678" y="2374"/>
                  </a:cubicBezTo>
                  <a:cubicBezTo>
                    <a:pt x="12837" y="4489"/>
                    <a:pt x="14003" y="6609"/>
                    <a:pt x="15246" y="8647"/>
                  </a:cubicBezTo>
                  <a:cubicBezTo>
                    <a:pt x="16441" y="10608"/>
                    <a:pt x="17831" y="13168"/>
                    <a:pt x="19626" y="14304"/>
                  </a:cubicBezTo>
                  <a:cubicBezTo>
                    <a:pt x="19619" y="14393"/>
                    <a:pt x="19607" y="14484"/>
                    <a:pt x="19604" y="14573"/>
                  </a:cubicBezTo>
                  <a:cubicBezTo>
                    <a:pt x="19244" y="14730"/>
                    <a:pt x="18895" y="14869"/>
                    <a:pt x="18538" y="14952"/>
                  </a:cubicBezTo>
                  <a:cubicBezTo>
                    <a:pt x="18554" y="14909"/>
                    <a:pt x="18566" y="14863"/>
                    <a:pt x="18571" y="14814"/>
                  </a:cubicBezTo>
                  <a:cubicBezTo>
                    <a:pt x="18581" y="14708"/>
                    <a:pt x="18591" y="14604"/>
                    <a:pt x="18601" y="14499"/>
                  </a:cubicBezTo>
                  <a:cubicBezTo>
                    <a:pt x="18618" y="14315"/>
                    <a:pt x="18508" y="14211"/>
                    <a:pt x="18387" y="14196"/>
                  </a:cubicBezTo>
                  <a:cubicBezTo>
                    <a:pt x="18386" y="14193"/>
                    <a:pt x="18387" y="14191"/>
                    <a:pt x="18384" y="14187"/>
                  </a:cubicBezTo>
                  <a:cubicBezTo>
                    <a:pt x="18004" y="13406"/>
                    <a:pt x="18080" y="13556"/>
                    <a:pt x="17519" y="12816"/>
                  </a:cubicBezTo>
                  <a:cubicBezTo>
                    <a:pt x="16587" y="11589"/>
                    <a:pt x="15797" y="10212"/>
                    <a:pt x="14858" y="8994"/>
                  </a:cubicBezTo>
                  <a:cubicBezTo>
                    <a:pt x="13117" y="6736"/>
                    <a:pt x="11140" y="4543"/>
                    <a:pt x="9893" y="1771"/>
                  </a:cubicBezTo>
                  <a:cubicBezTo>
                    <a:pt x="9953" y="1774"/>
                    <a:pt x="10014" y="1776"/>
                    <a:pt x="10075" y="1779"/>
                  </a:cubicBezTo>
                  <a:cubicBezTo>
                    <a:pt x="11104" y="1827"/>
                    <a:pt x="12134" y="1896"/>
                    <a:pt x="13163" y="1966"/>
                  </a:cubicBezTo>
                  <a:cubicBezTo>
                    <a:pt x="13825" y="4048"/>
                    <a:pt x="15045" y="5840"/>
                    <a:pt x="16172" y="7532"/>
                  </a:cubicBezTo>
                  <a:cubicBezTo>
                    <a:pt x="17272" y="9183"/>
                    <a:pt x="18446" y="11218"/>
                    <a:pt x="19854" y="12464"/>
                  </a:cubicBezTo>
                  <a:cubicBezTo>
                    <a:pt x="19854" y="12464"/>
                    <a:pt x="19855" y="12464"/>
                    <a:pt x="19855" y="12466"/>
                  </a:cubicBezTo>
                  <a:cubicBezTo>
                    <a:pt x="19833" y="12803"/>
                    <a:pt x="19784" y="13142"/>
                    <a:pt x="19728" y="13481"/>
                  </a:cubicBezTo>
                  <a:close/>
                  <a:moveTo>
                    <a:pt x="17446" y="15000"/>
                  </a:moveTo>
                  <a:cubicBezTo>
                    <a:pt x="17222" y="14964"/>
                    <a:pt x="17063" y="15170"/>
                    <a:pt x="16986" y="15409"/>
                  </a:cubicBezTo>
                  <a:cubicBezTo>
                    <a:pt x="13692" y="10723"/>
                    <a:pt x="9797" y="6949"/>
                    <a:pt x="7039" y="1674"/>
                  </a:cubicBezTo>
                  <a:cubicBezTo>
                    <a:pt x="7856" y="1686"/>
                    <a:pt x="8674" y="1717"/>
                    <a:pt x="9490" y="1754"/>
                  </a:cubicBezTo>
                  <a:cubicBezTo>
                    <a:pt x="10367" y="4020"/>
                    <a:pt x="11719" y="5917"/>
                    <a:pt x="13092" y="7749"/>
                  </a:cubicBezTo>
                  <a:cubicBezTo>
                    <a:pt x="14138" y="9145"/>
                    <a:pt x="15163" y="10505"/>
                    <a:pt x="16112" y="12012"/>
                  </a:cubicBezTo>
                  <a:cubicBezTo>
                    <a:pt x="16645" y="12860"/>
                    <a:pt x="17298" y="14395"/>
                    <a:pt x="17986" y="15030"/>
                  </a:cubicBezTo>
                  <a:cubicBezTo>
                    <a:pt x="17810" y="15039"/>
                    <a:pt x="17632" y="15030"/>
                    <a:pt x="17446" y="15000"/>
                  </a:cubicBezTo>
                  <a:close/>
                  <a:moveTo>
                    <a:pt x="16827" y="18616"/>
                  </a:moveTo>
                  <a:cubicBezTo>
                    <a:pt x="14117" y="12039"/>
                    <a:pt x="8705" y="7820"/>
                    <a:pt x="5432" y="1677"/>
                  </a:cubicBezTo>
                  <a:cubicBezTo>
                    <a:pt x="5846" y="1667"/>
                    <a:pt x="6260" y="1665"/>
                    <a:pt x="6674" y="1667"/>
                  </a:cubicBezTo>
                  <a:cubicBezTo>
                    <a:pt x="8840" y="7375"/>
                    <a:pt x="13224" y="12366"/>
                    <a:pt x="16875" y="16385"/>
                  </a:cubicBezTo>
                  <a:cubicBezTo>
                    <a:pt x="16875" y="16386"/>
                    <a:pt x="16876" y="16386"/>
                    <a:pt x="16876" y="16386"/>
                  </a:cubicBezTo>
                  <a:cubicBezTo>
                    <a:pt x="16829" y="17131"/>
                    <a:pt x="16816" y="17873"/>
                    <a:pt x="16827" y="18616"/>
                  </a:cubicBezTo>
                  <a:close/>
                  <a:moveTo>
                    <a:pt x="15725" y="18560"/>
                  </a:moveTo>
                  <a:cubicBezTo>
                    <a:pt x="15760" y="18427"/>
                    <a:pt x="15751" y="18272"/>
                    <a:pt x="15671" y="18152"/>
                  </a:cubicBezTo>
                  <a:cubicBezTo>
                    <a:pt x="13779" y="15308"/>
                    <a:pt x="11397" y="12889"/>
                    <a:pt x="9375" y="10176"/>
                  </a:cubicBezTo>
                  <a:cubicBezTo>
                    <a:pt x="7410" y="7537"/>
                    <a:pt x="5529" y="4775"/>
                    <a:pt x="3935" y="1752"/>
                  </a:cubicBezTo>
                  <a:cubicBezTo>
                    <a:pt x="4238" y="1727"/>
                    <a:pt x="4542" y="1702"/>
                    <a:pt x="4845" y="1689"/>
                  </a:cubicBezTo>
                  <a:cubicBezTo>
                    <a:pt x="4918" y="1686"/>
                    <a:pt x="4992" y="1687"/>
                    <a:pt x="5065" y="1684"/>
                  </a:cubicBezTo>
                  <a:cubicBezTo>
                    <a:pt x="6392" y="4718"/>
                    <a:pt x="8221" y="7265"/>
                    <a:pt x="10098" y="9767"/>
                  </a:cubicBezTo>
                  <a:cubicBezTo>
                    <a:pt x="12397" y="12833"/>
                    <a:pt x="14517" y="15869"/>
                    <a:pt x="16480" y="19301"/>
                  </a:cubicBezTo>
                  <a:cubicBezTo>
                    <a:pt x="16581" y="19478"/>
                    <a:pt x="16734" y="19496"/>
                    <a:pt x="16847" y="19424"/>
                  </a:cubicBezTo>
                  <a:cubicBezTo>
                    <a:pt x="16853" y="19597"/>
                    <a:pt x="16858" y="19768"/>
                    <a:pt x="16866" y="19941"/>
                  </a:cubicBezTo>
                  <a:cubicBezTo>
                    <a:pt x="16459" y="19515"/>
                    <a:pt x="16091" y="19037"/>
                    <a:pt x="15725" y="18560"/>
                  </a:cubicBezTo>
                  <a:close/>
                  <a:moveTo>
                    <a:pt x="12033" y="15862"/>
                  </a:moveTo>
                  <a:cubicBezTo>
                    <a:pt x="10484" y="13534"/>
                    <a:pt x="8673" y="11456"/>
                    <a:pt x="7128" y="9096"/>
                  </a:cubicBezTo>
                  <a:cubicBezTo>
                    <a:pt x="5552" y="6691"/>
                    <a:pt x="4030" y="4232"/>
                    <a:pt x="2465" y="1816"/>
                  </a:cubicBezTo>
                  <a:cubicBezTo>
                    <a:pt x="2835" y="1826"/>
                    <a:pt x="3205" y="1805"/>
                    <a:pt x="3577" y="1778"/>
                  </a:cubicBezTo>
                  <a:cubicBezTo>
                    <a:pt x="4880" y="4838"/>
                    <a:pt x="6681" y="7548"/>
                    <a:pt x="8472" y="10150"/>
                  </a:cubicBezTo>
                  <a:cubicBezTo>
                    <a:pt x="9755" y="12012"/>
                    <a:pt x="11119" y="14050"/>
                    <a:pt x="12591" y="15866"/>
                  </a:cubicBezTo>
                  <a:cubicBezTo>
                    <a:pt x="12405" y="15865"/>
                    <a:pt x="12220" y="15864"/>
                    <a:pt x="12033" y="15862"/>
                  </a:cubicBezTo>
                  <a:close/>
                  <a:moveTo>
                    <a:pt x="10207" y="15847"/>
                  </a:moveTo>
                  <a:cubicBezTo>
                    <a:pt x="9593" y="13869"/>
                    <a:pt x="7945" y="12203"/>
                    <a:pt x="6811" y="10742"/>
                  </a:cubicBezTo>
                  <a:cubicBezTo>
                    <a:pt x="4917" y="8301"/>
                    <a:pt x="2937" y="5883"/>
                    <a:pt x="1471" y="2980"/>
                  </a:cubicBezTo>
                  <a:cubicBezTo>
                    <a:pt x="1553" y="2552"/>
                    <a:pt x="1626" y="2114"/>
                    <a:pt x="1606" y="1728"/>
                  </a:cubicBezTo>
                  <a:cubicBezTo>
                    <a:pt x="1750" y="1756"/>
                    <a:pt x="1896" y="1775"/>
                    <a:pt x="2041" y="1790"/>
                  </a:cubicBezTo>
                  <a:cubicBezTo>
                    <a:pt x="3455" y="4167"/>
                    <a:pt x="4848" y="6564"/>
                    <a:pt x="6285" y="8919"/>
                  </a:cubicBezTo>
                  <a:cubicBezTo>
                    <a:pt x="7657" y="11170"/>
                    <a:pt x="9175" y="14008"/>
                    <a:pt x="11011" y="15854"/>
                  </a:cubicBezTo>
                  <a:cubicBezTo>
                    <a:pt x="10743" y="15852"/>
                    <a:pt x="10475" y="15847"/>
                    <a:pt x="10207" y="15847"/>
                  </a:cubicBezTo>
                  <a:close/>
                  <a:moveTo>
                    <a:pt x="8396" y="15875"/>
                  </a:moveTo>
                  <a:cubicBezTo>
                    <a:pt x="8382" y="15856"/>
                    <a:pt x="8371" y="15837"/>
                    <a:pt x="8354" y="15821"/>
                  </a:cubicBezTo>
                  <a:cubicBezTo>
                    <a:pt x="6586" y="14180"/>
                    <a:pt x="5261" y="11933"/>
                    <a:pt x="3747" y="9939"/>
                  </a:cubicBezTo>
                  <a:cubicBezTo>
                    <a:pt x="2918" y="8847"/>
                    <a:pt x="2079" y="7348"/>
                    <a:pt x="1150" y="6290"/>
                  </a:cubicBezTo>
                  <a:cubicBezTo>
                    <a:pt x="1182" y="5555"/>
                    <a:pt x="1226" y="4823"/>
                    <a:pt x="1285" y="4091"/>
                  </a:cubicBezTo>
                  <a:cubicBezTo>
                    <a:pt x="1299" y="3915"/>
                    <a:pt x="1329" y="3722"/>
                    <a:pt x="1366" y="3522"/>
                  </a:cubicBezTo>
                  <a:cubicBezTo>
                    <a:pt x="2405" y="5711"/>
                    <a:pt x="3747" y="7620"/>
                    <a:pt x="5103" y="9500"/>
                  </a:cubicBezTo>
                  <a:cubicBezTo>
                    <a:pt x="6576" y="11540"/>
                    <a:pt x="7952" y="13874"/>
                    <a:pt x="9476" y="15852"/>
                  </a:cubicBezTo>
                  <a:cubicBezTo>
                    <a:pt x="9116" y="15856"/>
                    <a:pt x="8755" y="15862"/>
                    <a:pt x="8396" y="15875"/>
                  </a:cubicBezTo>
                  <a:close/>
                  <a:moveTo>
                    <a:pt x="7055" y="15950"/>
                  </a:moveTo>
                  <a:cubicBezTo>
                    <a:pt x="6522" y="15199"/>
                    <a:pt x="5605" y="14604"/>
                    <a:pt x="5055" y="14046"/>
                  </a:cubicBezTo>
                  <a:cubicBezTo>
                    <a:pt x="4314" y="13293"/>
                    <a:pt x="3710" y="12376"/>
                    <a:pt x="3088" y="11469"/>
                  </a:cubicBezTo>
                  <a:cubicBezTo>
                    <a:pt x="2582" y="10729"/>
                    <a:pt x="1956" y="9447"/>
                    <a:pt x="1209" y="9084"/>
                  </a:cubicBezTo>
                  <a:cubicBezTo>
                    <a:pt x="1165" y="9062"/>
                    <a:pt x="1135" y="9059"/>
                    <a:pt x="1101" y="9052"/>
                  </a:cubicBezTo>
                  <a:cubicBezTo>
                    <a:pt x="1101" y="8962"/>
                    <a:pt x="1098" y="8871"/>
                    <a:pt x="1097" y="8781"/>
                  </a:cubicBezTo>
                  <a:cubicBezTo>
                    <a:pt x="1095" y="8284"/>
                    <a:pt x="1104" y="7788"/>
                    <a:pt x="1116" y="7293"/>
                  </a:cubicBezTo>
                  <a:cubicBezTo>
                    <a:pt x="1884" y="8435"/>
                    <a:pt x="2890" y="9676"/>
                    <a:pt x="3087" y="9956"/>
                  </a:cubicBezTo>
                  <a:cubicBezTo>
                    <a:pt x="3874" y="11072"/>
                    <a:pt x="4652" y="12189"/>
                    <a:pt x="5412" y="13334"/>
                  </a:cubicBezTo>
                  <a:cubicBezTo>
                    <a:pt x="5912" y="14088"/>
                    <a:pt x="6554" y="15253"/>
                    <a:pt x="7299" y="15936"/>
                  </a:cubicBezTo>
                  <a:cubicBezTo>
                    <a:pt x="7218" y="15943"/>
                    <a:pt x="7136" y="15943"/>
                    <a:pt x="7055" y="15950"/>
                  </a:cubicBezTo>
                  <a:close/>
                  <a:moveTo>
                    <a:pt x="4594" y="15482"/>
                  </a:moveTo>
                  <a:cubicBezTo>
                    <a:pt x="4608" y="15402"/>
                    <a:pt x="4598" y="15315"/>
                    <a:pt x="4553" y="15253"/>
                  </a:cubicBezTo>
                  <a:cubicBezTo>
                    <a:pt x="4011" y="14513"/>
                    <a:pt x="3243" y="13941"/>
                    <a:pt x="2620" y="13302"/>
                  </a:cubicBezTo>
                  <a:cubicBezTo>
                    <a:pt x="2151" y="12818"/>
                    <a:pt x="1676" y="12330"/>
                    <a:pt x="1173" y="11901"/>
                  </a:cubicBezTo>
                  <a:cubicBezTo>
                    <a:pt x="1130" y="11051"/>
                    <a:pt x="1112" y="10201"/>
                    <a:pt x="1104" y="9350"/>
                  </a:cubicBezTo>
                  <a:cubicBezTo>
                    <a:pt x="1186" y="9454"/>
                    <a:pt x="1307" y="9685"/>
                    <a:pt x="1345" y="9741"/>
                  </a:cubicBezTo>
                  <a:cubicBezTo>
                    <a:pt x="1618" y="10133"/>
                    <a:pt x="1879" y="10538"/>
                    <a:pt x="2139" y="10943"/>
                  </a:cubicBezTo>
                  <a:cubicBezTo>
                    <a:pt x="2673" y="11772"/>
                    <a:pt x="3192" y="12615"/>
                    <a:pt x="3744" y="13425"/>
                  </a:cubicBezTo>
                  <a:cubicBezTo>
                    <a:pt x="4216" y="14117"/>
                    <a:pt x="4833" y="14925"/>
                    <a:pt x="5493" y="15609"/>
                  </a:cubicBezTo>
                  <a:cubicBezTo>
                    <a:pt x="5195" y="15558"/>
                    <a:pt x="4895" y="15516"/>
                    <a:pt x="4594" y="15482"/>
                  </a:cubicBezTo>
                  <a:close/>
                  <a:moveTo>
                    <a:pt x="1464" y="15221"/>
                  </a:moveTo>
                  <a:cubicBezTo>
                    <a:pt x="1477" y="14608"/>
                    <a:pt x="1328" y="13982"/>
                    <a:pt x="1272" y="13373"/>
                  </a:cubicBezTo>
                  <a:cubicBezTo>
                    <a:pt x="1242" y="13040"/>
                    <a:pt x="1219" y="12708"/>
                    <a:pt x="1198" y="12376"/>
                  </a:cubicBezTo>
                  <a:cubicBezTo>
                    <a:pt x="1664" y="12839"/>
                    <a:pt x="2115" y="13328"/>
                    <a:pt x="2561" y="13827"/>
                  </a:cubicBezTo>
                  <a:cubicBezTo>
                    <a:pt x="3013" y="14334"/>
                    <a:pt x="3489" y="15006"/>
                    <a:pt x="4026" y="15426"/>
                  </a:cubicBezTo>
                  <a:cubicBezTo>
                    <a:pt x="3170" y="15352"/>
                    <a:pt x="2311" y="15314"/>
                    <a:pt x="1464" y="15221"/>
                  </a:cubicBezTo>
                  <a:close/>
                  <a:moveTo>
                    <a:pt x="15673" y="2124"/>
                  </a:moveTo>
                  <a:cubicBezTo>
                    <a:pt x="15681" y="2143"/>
                    <a:pt x="15685" y="2161"/>
                    <a:pt x="15697" y="2178"/>
                  </a:cubicBezTo>
                  <a:cubicBezTo>
                    <a:pt x="16921" y="4147"/>
                    <a:pt x="18349" y="6136"/>
                    <a:pt x="19853" y="7825"/>
                  </a:cubicBezTo>
                  <a:cubicBezTo>
                    <a:pt x="19858" y="7988"/>
                    <a:pt x="19864" y="8149"/>
                    <a:pt x="19869" y="8310"/>
                  </a:cubicBezTo>
                  <a:cubicBezTo>
                    <a:pt x="19876" y="8589"/>
                    <a:pt x="19877" y="8868"/>
                    <a:pt x="19881" y="9147"/>
                  </a:cubicBezTo>
                  <a:cubicBezTo>
                    <a:pt x="19239" y="7982"/>
                    <a:pt x="18366" y="6999"/>
                    <a:pt x="17570" y="6016"/>
                  </a:cubicBezTo>
                  <a:cubicBezTo>
                    <a:pt x="17072" y="5403"/>
                    <a:pt x="16573" y="4791"/>
                    <a:pt x="16079" y="4172"/>
                  </a:cubicBezTo>
                  <a:cubicBezTo>
                    <a:pt x="15780" y="3795"/>
                    <a:pt x="15484" y="3415"/>
                    <a:pt x="15188" y="3034"/>
                  </a:cubicBezTo>
                  <a:cubicBezTo>
                    <a:pt x="15189" y="3035"/>
                    <a:pt x="14936" y="2727"/>
                    <a:pt x="14751" y="2511"/>
                  </a:cubicBezTo>
                  <a:cubicBezTo>
                    <a:pt x="14762" y="2500"/>
                    <a:pt x="14768" y="2482"/>
                    <a:pt x="14758" y="2466"/>
                  </a:cubicBezTo>
                  <a:cubicBezTo>
                    <a:pt x="14664" y="2302"/>
                    <a:pt x="14605" y="2166"/>
                    <a:pt x="14533" y="2055"/>
                  </a:cubicBezTo>
                  <a:cubicBezTo>
                    <a:pt x="14913" y="2080"/>
                    <a:pt x="15293" y="2103"/>
                    <a:pt x="15673" y="2124"/>
                  </a:cubicBezTo>
                  <a:close/>
                  <a:moveTo>
                    <a:pt x="17374" y="2197"/>
                  </a:moveTo>
                  <a:cubicBezTo>
                    <a:pt x="17582" y="2689"/>
                    <a:pt x="17882" y="3129"/>
                    <a:pt x="18154" y="3565"/>
                  </a:cubicBezTo>
                  <a:cubicBezTo>
                    <a:pt x="18621" y="4310"/>
                    <a:pt x="19145" y="5332"/>
                    <a:pt x="19778" y="5884"/>
                  </a:cubicBezTo>
                  <a:cubicBezTo>
                    <a:pt x="19787" y="6137"/>
                    <a:pt x="19797" y="6392"/>
                    <a:pt x="19807" y="6643"/>
                  </a:cubicBezTo>
                  <a:cubicBezTo>
                    <a:pt x="18591" y="5151"/>
                    <a:pt x="17370" y="3665"/>
                    <a:pt x="16168" y="2150"/>
                  </a:cubicBezTo>
                  <a:cubicBezTo>
                    <a:pt x="16570" y="2170"/>
                    <a:pt x="16972" y="2183"/>
                    <a:pt x="17374" y="2197"/>
                  </a:cubicBezTo>
                  <a:close/>
                  <a:moveTo>
                    <a:pt x="19182" y="2230"/>
                  </a:moveTo>
                  <a:cubicBezTo>
                    <a:pt x="19336" y="2567"/>
                    <a:pt x="19512" y="2961"/>
                    <a:pt x="19755" y="3217"/>
                  </a:cubicBezTo>
                  <a:cubicBezTo>
                    <a:pt x="19740" y="3771"/>
                    <a:pt x="19737" y="4328"/>
                    <a:pt x="19750" y="4885"/>
                  </a:cubicBezTo>
                  <a:cubicBezTo>
                    <a:pt x="19406" y="4412"/>
                    <a:pt x="18996" y="3977"/>
                    <a:pt x="18671" y="3530"/>
                  </a:cubicBezTo>
                  <a:cubicBezTo>
                    <a:pt x="18376" y="3124"/>
                    <a:pt x="18016" y="2680"/>
                    <a:pt x="17719" y="2210"/>
                  </a:cubicBezTo>
                  <a:cubicBezTo>
                    <a:pt x="18207" y="2224"/>
                    <a:pt x="18694" y="2230"/>
                    <a:pt x="19182" y="2230"/>
                  </a:cubicBezTo>
                  <a:close/>
                  <a:moveTo>
                    <a:pt x="20967" y="9717"/>
                  </a:moveTo>
                  <a:cubicBezTo>
                    <a:pt x="20966" y="9295"/>
                    <a:pt x="20957" y="8867"/>
                    <a:pt x="20950" y="8440"/>
                  </a:cubicBezTo>
                  <a:cubicBezTo>
                    <a:pt x="21009" y="8330"/>
                    <a:pt x="21018" y="8191"/>
                    <a:pt x="20944" y="8059"/>
                  </a:cubicBezTo>
                  <a:cubicBezTo>
                    <a:pt x="20900" y="5909"/>
                    <a:pt x="20772" y="3712"/>
                    <a:pt x="20478" y="1617"/>
                  </a:cubicBezTo>
                  <a:cubicBezTo>
                    <a:pt x="20485" y="1497"/>
                    <a:pt x="20468" y="1382"/>
                    <a:pt x="20431" y="1272"/>
                  </a:cubicBezTo>
                  <a:cubicBezTo>
                    <a:pt x="20429" y="1261"/>
                    <a:pt x="20427" y="1249"/>
                    <a:pt x="20426" y="1236"/>
                  </a:cubicBezTo>
                  <a:cubicBezTo>
                    <a:pt x="20406" y="1111"/>
                    <a:pt x="20332" y="1031"/>
                    <a:pt x="20244" y="1000"/>
                  </a:cubicBezTo>
                  <a:cubicBezTo>
                    <a:pt x="20171" y="942"/>
                    <a:pt x="20088" y="898"/>
                    <a:pt x="19980" y="894"/>
                  </a:cubicBezTo>
                  <a:cubicBezTo>
                    <a:pt x="19606" y="881"/>
                    <a:pt x="19233" y="862"/>
                    <a:pt x="18860" y="846"/>
                  </a:cubicBezTo>
                  <a:cubicBezTo>
                    <a:pt x="18849" y="825"/>
                    <a:pt x="18838" y="803"/>
                    <a:pt x="18827" y="783"/>
                  </a:cubicBezTo>
                  <a:cubicBezTo>
                    <a:pt x="18753" y="648"/>
                    <a:pt x="18605" y="712"/>
                    <a:pt x="18583" y="834"/>
                  </a:cubicBezTo>
                  <a:cubicBezTo>
                    <a:pt x="15746" y="710"/>
                    <a:pt x="12912" y="533"/>
                    <a:pt x="10076" y="378"/>
                  </a:cubicBezTo>
                  <a:cubicBezTo>
                    <a:pt x="9837" y="366"/>
                    <a:pt x="9586" y="346"/>
                    <a:pt x="9332" y="326"/>
                  </a:cubicBezTo>
                  <a:cubicBezTo>
                    <a:pt x="9310" y="259"/>
                    <a:pt x="9285" y="194"/>
                    <a:pt x="9264" y="126"/>
                  </a:cubicBezTo>
                  <a:cubicBezTo>
                    <a:pt x="9197" y="-92"/>
                    <a:pt x="8924" y="-6"/>
                    <a:pt x="8984" y="224"/>
                  </a:cubicBezTo>
                  <a:cubicBezTo>
                    <a:pt x="8990" y="250"/>
                    <a:pt x="9001" y="274"/>
                    <a:pt x="9008" y="301"/>
                  </a:cubicBezTo>
                  <a:cubicBezTo>
                    <a:pt x="6684" y="104"/>
                    <a:pt x="3887" y="-226"/>
                    <a:pt x="1770" y="746"/>
                  </a:cubicBezTo>
                  <a:cubicBezTo>
                    <a:pt x="1719" y="670"/>
                    <a:pt x="1670" y="592"/>
                    <a:pt x="1620" y="516"/>
                  </a:cubicBezTo>
                  <a:cubicBezTo>
                    <a:pt x="1522" y="367"/>
                    <a:pt x="1317" y="569"/>
                    <a:pt x="1409" y="723"/>
                  </a:cubicBezTo>
                  <a:cubicBezTo>
                    <a:pt x="1441" y="775"/>
                    <a:pt x="1471" y="829"/>
                    <a:pt x="1503" y="881"/>
                  </a:cubicBezTo>
                  <a:cubicBezTo>
                    <a:pt x="1405" y="933"/>
                    <a:pt x="1306" y="981"/>
                    <a:pt x="1211" y="1040"/>
                  </a:cubicBezTo>
                  <a:cubicBezTo>
                    <a:pt x="1208" y="1041"/>
                    <a:pt x="1206" y="1044"/>
                    <a:pt x="1204" y="1047"/>
                  </a:cubicBezTo>
                  <a:cubicBezTo>
                    <a:pt x="1120" y="1035"/>
                    <a:pt x="1034" y="1044"/>
                    <a:pt x="953" y="1100"/>
                  </a:cubicBezTo>
                  <a:cubicBezTo>
                    <a:pt x="-336" y="1996"/>
                    <a:pt x="58" y="7288"/>
                    <a:pt x="53" y="8781"/>
                  </a:cubicBezTo>
                  <a:cubicBezTo>
                    <a:pt x="49" y="10047"/>
                    <a:pt x="-188" y="14330"/>
                    <a:pt x="902" y="15481"/>
                  </a:cubicBezTo>
                  <a:cubicBezTo>
                    <a:pt x="739" y="15856"/>
                    <a:pt x="892" y="16495"/>
                    <a:pt x="1344" y="16562"/>
                  </a:cubicBezTo>
                  <a:cubicBezTo>
                    <a:pt x="2916" y="16793"/>
                    <a:pt x="4525" y="16887"/>
                    <a:pt x="6110" y="16878"/>
                  </a:cubicBezTo>
                  <a:cubicBezTo>
                    <a:pt x="6179" y="17023"/>
                    <a:pt x="6297" y="17138"/>
                    <a:pt x="6476" y="17158"/>
                  </a:cubicBezTo>
                  <a:cubicBezTo>
                    <a:pt x="8730" y="17409"/>
                    <a:pt x="11023" y="17298"/>
                    <a:pt x="13286" y="17286"/>
                  </a:cubicBezTo>
                  <a:cubicBezTo>
                    <a:pt x="14528" y="18367"/>
                    <a:pt x="15275" y="20243"/>
                    <a:pt x="16578" y="21209"/>
                  </a:cubicBezTo>
                  <a:cubicBezTo>
                    <a:pt x="16799" y="21374"/>
                    <a:pt x="16998" y="21308"/>
                    <a:pt x="17127" y="21143"/>
                  </a:cubicBezTo>
                  <a:cubicBezTo>
                    <a:pt x="17328" y="21249"/>
                    <a:pt x="17600" y="21116"/>
                    <a:pt x="17624" y="20738"/>
                  </a:cubicBezTo>
                  <a:cubicBezTo>
                    <a:pt x="17721" y="19274"/>
                    <a:pt x="17762" y="17799"/>
                    <a:pt x="17896" y="16340"/>
                  </a:cubicBezTo>
                  <a:cubicBezTo>
                    <a:pt x="18595" y="16346"/>
                    <a:pt x="19242" y="16137"/>
                    <a:pt x="19938" y="15836"/>
                  </a:cubicBezTo>
                  <a:cubicBezTo>
                    <a:pt x="20174" y="15734"/>
                    <a:pt x="20285" y="15490"/>
                    <a:pt x="20296" y="15238"/>
                  </a:cubicBezTo>
                  <a:cubicBezTo>
                    <a:pt x="21264" y="14208"/>
                    <a:pt x="20971" y="11043"/>
                    <a:pt x="20967" y="9717"/>
                  </a:cubicBezTo>
                  <a:close/>
                </a:path>
              </a:pathLst>
            </a:custGeom>
            <a:solidFill>
              <a:srgbClr val="00BAA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23" name="Shape 3523"/>
            <p:cNvSpPr/>
            <p:nvPr/>
          </p:nvSpPr>
          <p:spPr>
            <a:xfrm>
              <a:off x="14561" y="2507"/>
              <a:ext cx="767" cy="728"/>
            </a:xfrm>
            <a:custGeom>
              <a:avLst/>
              <a:gdLst/>
              <a:ahLst/>
              <a:cxnLst>
                <a:cxn ang="0">
                  <a:pos x="wd2" y="hd2"/>
                </a:cxn>
                <a:cxn ang="5400000">
                  <a:pos x="wd2" y="hd2"/>
                </a:cxn>
                <a:cxn ang="10800000">
                  <a:pos x="wd2" y="hd2"/>
                </a:cxn>
                <a:cxn ang="16200000">
                  <a:pos x="wd2" y="hd2"/>
                </a:cxn>
              </a:cxnLst>
              <a:rect l="0" t="0" r="r" b="b"/>
              <a:pathLst>
                <a:path w="21491" h="21432" extrusionOk="0">
                  <a:moveTo>
                    <a:pt x="20183" y="10422"/>
                  </a:moveTo>
                  <a:cubicBezTo>
                    <a:pt x="19999" y="10217"/>
                    <a:pt x="19796" y="10027"/>
                    <a:pt x="19618" y="9844"/>
                  </a:cubicBezTo>
                  <a:cubicBezTo>
                    <a:pt x="19439" y="9661"/>
                    <a:pt x="19252" y="9488"/>
                    <a:pt x="19061" y="9319"/>
                  </a:cubicBezTo>
                  <a:cubicBezTo>
                    <a:pt x="19436" y="9330"/>
                    <a:pt x="19811" y="9347"/>
                    <a:pt x="20186" y="9353"/>
                  </a:cubicBezTo>
                  <a:cubicBezTo>
                    <a:pt x="20198" y="9710"/>
                    <a:pt x="20225" y="10061"/>
                    <a:pt x="20183" y="10422"/>
                  </a:cubicBezTo>
                  <a:close/>
                  <a:moveTo>
                    <a:pt x="19833" y="16398"/>
                  </a:moveTo>
                  <a:cubicBezTo>
                    <a:pt x="18316" y="13622"/>
                    <a:pt x="16149" y="11293"/>
                    <a:pt x="13925" y="9120"/>
                  </a:cubicBezTo>
                  <a:cubicBezTo>
                    <a:pt x="14281" y="9136"/>
                    <a:pt x="14637" y="9152"/>
                    <a:pt x="14993" y="9167"/>
                  </a:cubicBezTo>
                  <a:cubicBezTo>
                    <a:pt x="14988" y="9214"/>
                    <a:pt x="14999" y="9261"/>
                    <a:pt x="15038" y="9298"/>
                  </a:cubicBezTo>
                  <a:cubicBezTo>
                    <a:pt x="16062" y="10274"/>
                    <a:pt x="16956" y="11351"/>
                    <a:pt x="17781" y="12516"/>
                  </a:cubicBezTo>
                  <a:cubicBezTo>
                    <a:pt x="18380" y="13359"/>
                    <a:pt x="18841" y="14611"/>
                    <a:pt x="19600" y="15285"/>
                  </a:cubicBezTo>
                  <a:cubicBezTo>
                    <a:pt x="19775" y="15440"/>
                    <a:pt x="20004" y="15291"/>
                    <a:pt x="19968" y="15060"/>
                  </a:cubicBezTo>
                  <a:cubicBezTo>
                    <a:pt x="19804" y="14028"/>
                    <a:pt x="18795" y="12985"/>
                    <a:pt x="18193" y="12181"/>
                  </a:cubicBezTo>
                  <a:cubicBezTo>
                    <a:pt x="17376" y="11092"/>
                    <a:pt x="16467" y="10048"/>
                    <a:pt x="15428" y="9187"/>
                  </a:cubicBezTo>
                  <a:cubicBezTo>
                    <a:pt x="15851" y="9206"/>
                    <a:pt x="16273" y="9222"/>
                    <a:pt x="16696" y="9240"/>
                  </a:cubicBezTo>
                  <a:cubicBezTo>
                    <a:pt x="17260" y="9883"/>
                    <a:pt x="17822" y="10528"/>
                    <a:pt x="18377" y="11181"/>
                  </a:cubicBezTo>
                  <a:cubicBezTo>
                    <a:pt x="18865" y="11756"/>
                    <a:pt x="19335" y="12450"/>
                    <a:pt x="19913" y="12944"/>
                  </a:cubicBezTo>
                  <a:cubicBezTo>
                    <a:pt x="19936" y="14136"/>
                    <a:pt x="20085" y="15376"/>
                    <a:pt x="20094" y="16403"/>
                  </a:cubicBezTo>
                  <a:cubicBezTo>
                    <a:pt x="20007" y="16403"/>
                    <a:pt x="19920" y="16398"/>
                    <a:pt x="19833" y="16398"/>
                  </a:cubicBezTo>
                  <a:close/>
                  <a:moveTo>
                    <a:pt x="17702" y="16318"/>
                  </a:moveTo>
                  <a:cubicBezTo>
                    <a:pt x="16586" y="13402"/>
                    <a:pt x="13999" y="11162"/>
                    <a:pt x="11738" y="9033"/>
                  </a:cubicBezTo>
                  <a:cubicBezTo>
                    <a:pt x="12309" y="9052"/>
                    <a:pt x="12879" y="9077"/>
                    <a:pt x="13449" y="9100"/>
                  </a:cubicBezTo>
                  <a:cubicBezTo>
                    <a:pt x="15474" y="11418"/>
                    <a:pt x="17480" y="13701"/>
                    <a:pt x="19064" y="16384"/>
                  </a:cubicBezTo>
                  <a:cubicBezTo>
                    <a:pt x="18609" y="16369"/>
                    <a:pt x="18156" y="16347"/>
                    <a:pt x="17702" y="16318"/>
                  </a:cubicBezTo>
                  <a:close/>
                  <a:moveTo>
                    <a:pt x="16019" y="16199"/>
                  </a:moveTo>
                  <a:cubicBezTo>
                    <a:pt x="14163" y="13534"/>
                    <a:pt x="11427" y="11303"/>
                    <a:pt x="9158" y="9036"/>
                  </a:cubicBezTo>
                  <a:cubicBezTo>
                    <a:pt x="9134" y="9012"/>
                    <a:pt x="9111" y="8985"/>
                    <a:pt x="9087" y="8961"/>
                  </a:cubicBezTo>
                  <a:cubicBezTo>
                    <a:pt x="9105" y="8964"/>
                    <a:pt x="9121" y="8972"/>
                    <a:pt x="9141" y="8972"/>
                  </a:cubicBezTo>
                  <a:cubicBezTo>
                    <a:pt x="9827" y="8978"/>
                    <a:pt x="10512" y="9000"/>
                    <a:pt x="11198" y="9021"/>
                  </a:cubicBezTo>
                  <a:cubicBezTo>
                    <a:pt x="13220" y="11411"/>
                    <a:pt x="15373" y="13541"/>
                    <a:pt x="17041" y="16275"/>
                  </a:cubicBezTo>
                  <a:cubicBezTo>
                    <a:pt x="16700" y="16250"/>
                    <a:pt x="16360" y="16224"/>
                    <a:pt x="16019" y="16199"/>
                  </a:cubicBezTo>
                  <a:close/>
                  <a:moveTo>
                    <a:pt x="13797" y="16071"/>
                  </a:moveTo>
                  <a:cubicBezTo>
                    <a:pt x="12827" y="13758"/>
                    <a:pt x="10412" y="11923"/>
                    <a:pt x="8639" y="10321"/>
                  </a:cubicBezTo>
                  <a:cubicBezTo>
                    <a:pt x="6246" y="8158"/>
                    <a:pt x="3828" y="6074"/>
                    <a:pt x="1632" y="3682"/>
                  </a:cubicBezTo>
                  <a:cubicBezTo>
                    <a:pt x="1590" y="3637"/>
                    <a:pt x="1544" y="3630"/>
                    <a:pt x="1504" y="3644"/>
                  </a:cubicBezTo>
                  <a:cubicBezTo>
                    <a:pt x="1636" y="2801"/>
                    <a:pt x="1874" y="1925"/>
                    <a:pt x="1879" y="1102"/>
                  </a:cubicBezTo>
                  <a:cubicBezTo>
                    <a:pt x="1879" y="1101"/>
                    <a:pt x="1879" y="1099"/>
                    <a:pt x="1879" y="1097"/>
                  </a:cubicBezTo>
                  <a:cubicBezTo>
                    <a:pt x="2484" y="1154"/>
                    <a:pt x="3092" y="1195"/>
                    <a:pt x="3699" y="1227"/>
                  </a:cubicBezTo>
                  <a:cubicBezTo>
                    <a:pt x="3961" y="2445"/>
                    <a:pt x="5193" y="3484"/>
                    <a:pt x="6013" y="4294"/>
                  </a:cubicBezTo>
                  <a:cubicBezTo>
                    <a:pt x="6569" y="4843"/>
                    <a:pt x="7144" y="5371"/>
                    <a:pt x="7709" y="5908"/>
                  </a:cubicBezTo>
                  <a:cubicBezTo>
                    <a:pt x="7997" y="6183"/>
                    <a:pt x="8274" y="6522"/>
                    <a:pt x="8574" y="6817"/>
                  </a:cubicBezTo>
                  <a:cubicBezTo>
                    <a:pt x="8575" y="7595"/>
                    <a:pt x="8592" y="8193"/>
                    <a:pt x="8636" y="8392"/>
                  </a:cubicBezTo>
                  <a:cubicBezTo>
                    <a:pt x="8651" y="8460"/>
                    <a:pt x="8676" y="8517"/>
                    <a:pt x="8706" y="8567"/>
                  </a:cubicBezTo>
                  <a:cubicBezTo>
                    <a:pt x="6536" y="6309"/>
                    <a:pt x="4493" y="3627"/>
                    <a:pt x="2111" y="1692"/>
                  </a:cubicBezTo>
                  <a:cubicBezTo>
                    <a:pt x="2053" y="1645"/>
                    <a:pt x="1970" y="1702"/>
                    <a:pt x="2006" y="1777"/>
                  </a:cubicBezTo>
                  <a:cubicBezTo>
                    <a:pt x="3368" y="4508"/>
                    <a:pt x="6187" y="6831"/>
                    <a:pt x="8244" y="8984"/>
                  </a:cubicBezTo>
                  <a:cubicBezTo>
                    <a:pt x="10480" y="11326"/>
                    <a:pt x="12683" y="14016"/>
                    <a:pt x="15134" y="16139"/>
                  </a:cubicBezTo>
                  <a:cubicBezTo>
                    <a:pt x="14688" y="16111"/>
                    <a:pt x="14243" y="16086"/>
                    <a:pt x="13797" y="16071"/>
                  </a:cubicBezTo>
                  <a:close/>
                  <a:moveTo>
                    <a:pt x="11333" y="16112"/>
                  </a:moveTo>
                  <a:cubicBezTo>
                    <a:pt x="11327" y="16105"/>
                    <a:pt x="11327" y="16098"/>
                    <a:pt x="11323" y="16092"/>
                  </a:cubicBezTo>
                  <a:cubicBezTo>
                    <a:pt x="10064" y="14316"/>
                    <a:pt x="8093" y="12986"/>
                    <a:pt x="6478" y="11588"/>
                  </a:cubicBezTo>
                  <a:cubicBezTo>
                    <a:pt x="4614" y="9975"/>
                    <a:pt x="2810" y="8299"/>
                    <a:pt x="1267" y="6344"/>
                  </a:cubicBezTo>
                  <a:cubicBezTo>
                    <a:pt x="1313" y="5599"/>
                    <a:pt x="1370" y="4857"/>
                    <a:pt x="1441" y="4114"/>
                  </a:cubicBezTo>
                  <a:cubicBezTo>
                    <a:pt x="1448" y="4053"/>
                    <a:pt x="1457" y="3989"/>
                    <a:pt x="1465" y="3926"/>
                  </a:cubicBezTo>
                  <a:cubicBezTo>
                    <a:pt x="3305" y="6282"/>
                    <a:pt x="5602" y="8253"/>
                    <a:pt x="7752" y="10286"/>
                  </a:cubicBezTo>
                  <a:cubicBezTo>
                    <a:pt x="9675" y="12105"/>
                    <a:pt x="11299" y="14081"/>
                    <a:pt x="13028" y="16059"/>
                  </a:cubicBezTo>
                  <a:cubicBezTo>
                    <a:pt x="12463" y="16056"/>
                    <a:pt x="11898" y="16066"/>
                    <a:pt x="11333" y="16112"/>
                  </a:cubicBezTo>
                  <a:close/>
                  <a:moveTo>
                    <a:pt x="9828" y="16308"/>
                  </a:moveTo>
                  <a:cubicBezTo>
                    <a:pt x="9716" y="16170"/>
                    <a:pt x="9542" y="16087"/>
                    <a:pt x="9377" y="16158"/>
                  </a:cubicBezTo>
                  <a:cubicBezTo>
                    <a:pt x="9159" y="16251"/>
                    <a:pt x="8968" y="16397"/>
                    <a:pt x="8795" y="16574"/>
                  </a:cubicBezTo>
                  <a:cubicBezTo>
                    <a:pt x="7874" y="15198"/>
                    <a:pt x="6450" y="14106"/>
                    <a:pt x="5283" y="12970"/>
                  </a:cubicBezTo>
                  <a:cubicBezTo>
                    <a:pt x="3819" y="11547"/>
                    <a:pt x="2390" y="10073"/>
                    <a:pt x="1164" y="8420"/>
                  </a:cubicBezTo>
                  <a:cubicBezTo>
                    <a:pt x="1186" y="7856"/>
                    <a:pt x="1216" y="7293"/>
                    <a:pt x="1248" y="6730"/>
                  </a:cubicBezTo>
                  <a:cubicBezTo>
                    <a:pt x="2554" y="8478"/>
                    <a:pt x="4066" y="10031"/>
                    <a:pt x="5622" y="11537"/>
                  </a:cubicBezTo>
                  <a:cubicBezTo>
                    <a:pt x="7220" y="13080"/>
                    <a:pt x="8828" y="14815"/>
                    <a:pt x="10576" y="16192"/>
                  </a:cubicBezTo>
                  <a:cubicBezTo>
                    <a:pt x="10326" y="16224"/>
                    <a:pt x="10077" y="16262"/>
                    <a:pt x="9828" y="16308"/>
                  </a:cubicBezTo>
                  <a:close/>
                  <a:moveTo>
                    <a:pt x="7987" y="17727"/>
                  </a:moveTo>
                  <a:cubicBezTo>
                    <a:pt x="5722" y="15450"/>
                    <a:pt x="2842" y="13814"/>
                    <a:pt x="1053" y="11053"/>
                  </a:cubicBezTo>
                  <a:cubicBezTo>
                    <a:pt x="1082" y="10368"/>
                    <a:pt x="1118" y="9695"/>
                    <a:pt x="1135" y="9063"/>
                  </a:cubicBezTo>
                  <a:cubicBezTo>
                    <a:pt x="1135" y="9057"/>
                    <a:pt x="1136" y="9052"/>
                    <a:pt x="1136" y="9045"/>
                  </a:cubicBezTo>
                  <a:cubicBezTo>
                    <a:pt x="2000" y="10325"/>
                    <a:pt x="3019" y="11476"/>
                    <a:pt x="4074" y="12598"/>
                  </a:cubicBezTo>
                  <a:cubicBezTo>
                    <a:pt x="5454" y="14066"/>
                    <a:pt x="6863" y="15737"/>
                    <a:pt x="8415" y="16998"/>
                  </a:cubicBezTo>
                  <a:cubicBezTo>
                    <a:pt x="8421" y="17004"/>
                    <a:pt x="8429" y="17004"/>
                    <a:pt x="8436" y="17010"/>
                  </a:cubicBezTo>
                  <a:cubicBezTo>
                    <a:pt x="8274" y="17239"/>
                    <a:pt x="8127" y="17487"/>
                    <a:pt x="7987" y="17727"/>
                  </a:cubicBezTo>
                  <a:close/>
                  <a:moveTo>
                    <a:pt x="7117" y="19068"/>
                  </a:moveTo>
                  <a:cubicBezTo>
                    <a:pt x="6968" y="18945"/>
                    <a:pt x="6825" y="18811"/>
                    <a:pt x="6688" y="18676"/>
                  </a:cubicBezTo>
                  <a:cubicBezTo>
                    <a:pt x="6380" y="18373"/>
                    <a:pt x="6095" y="18038"/>
                    <a:pt x="5863" y="17668"/>
                  </a:cubicBezTo>
                  <a:cubicBezTo>
                    <a:pt x="5857" y="17478"/>
                    <a:pt x="5850" y="17286"/>
                    <a:pt x="5843" y="17096"/>
                  </a:cubicBezTo>
                  <a:cubicBezTo>
                    <a:pt x="5834" y="16861"/>
                    <a:pt x="5799" y="16693"/>
                    <a:pt x="5750" y="16535"/>
                  </a:cubicBezTo>
                  <a:cubicBezTo>
                    <a:pt x="6400" y="17106"/>
                    <a:pt x="7044" y="17682"/>
                    <a:pt x="7647" y="18294"/>
                  </a:cubicBezTo>
                  <a:cubicBezTo>
                    <a:pt x="7477" y="18563"/>
                    <a:pt x="7300" y="18820"/>
                    <a:pt x="7117" y="19068"/>
                  </a:cubicBezTo>
                  <a:close/>
                  <a:moveTo>
                    <a:pt x="6069" y="20268"/>
                  </a:moveTo>
                  <a:cubicBezTo>
                    <a:pt x="6037" y="19716"/>
                    <a:pt x="5920" y="19131"/>
                    <a:pt x="5897" y="18638"/>
                  </a:cubicBezTo>
                  <a:cubicBezTo>
                    <a:pt x="5893" y="18537"/>
                    <a:pt x="5890" y="18435"/>
                    <a:pt x="5888" y="18334"/>
                  </a:cubicBezTo>
                  <a:cubicBezTo>
                    <a:pt x="6022" y="18528"/>
                    <a:pt x="6166" y="18714"/>
                    <a:pt x="6317" y="18894"/>
                  </a:cubicBezTo>
                  <a:cubicBezTo>
                    <a:pt x="6429" y="19031"/>
                    <a:pt x="6608" y="19272"/>
                    <a:pt x="6805" y="19470"/>
                  </a:cubicBezTo>
                  <a:cubicBezTo>
                    <a:pt x="6575" y="19749"/>
                    <a:pt x="6335" y="20017"/>
                    <a:pt x="6069" y="20268"/>
                  </a:cubicBezTo>
                  <a:close/>
                  <a:moveTo>
                    <a:pt x="3229" y="15756"/>
                  </a:moveTo>
                  <a:cubicBezTo>
                    <a:pt x="2977" y="15598"/>
                    <a:pt x="2750" y="15399"/>
                    <a:pt x="2530" y="15197"/>
                  </a:cubicBezTo>
                  <a:cubicBezTo>
                    <a:pt x="2047" y="14754"/>
                    <a:pt x="1606" y="14211"/>
                    <a:pt x="1366" y="13581"/>
                  </a:cubicBezTo>
                  <a:cubicBezTo>
                    <a:pt x="1304" y="13416"/>
                    <a:pt x="1113" y="13413"/>
                    <a:pt x="1026" y="13509"/>
                  </a:cubicBezTo>
                  <a:cubicBezTo>
                    <a:pt x="1003" y="12909"/>
                    <a:pt x="1014" y="12302"/>
                    <a:pt x="1032" y="11699"/>
                  </a:cubicBezTo>
                  <a:cubicBezTo>
                    <a:pt x="2103" y="13311"/>
                    <a:pt x="3526" y="14594"/>
                    <a:pt x="4969" y="15855"/>
                  </a:cubicBezTo>
                  <a:cubicBezTo>
                    <a:pt x="4395" y="15789"/>
                    <a:pt x="3814" y="15751"/>
                    <a:pt x="3229" y="15756"/>
                  </a:cubicBezTo>
                  <a:close/>
                  <a:moveTo>
                    <a:pt x="1442" y="15888"/>
                  </a:moveTo>
                  <a:cubicBezTo>
                    <a:pt x="1407" y="15893"/>
                    <a:pt x="1379" y="15908"/>
                    <a:pt x="1352" y="15923"/>
                  </a:cubicBezTo>
                  <a:cubicBezTo>
                    <a:pt x="1175" y="15261"/>
                    <a:pt x="1087" y="14547"/>
                    <a:pt x="1045" y="13819"/>
                  </a:cubicBezTo>
                  <a:cubicBezTo>
                    <a:pt x="1270" y="14441"/>
                    <a:pt x="1643" y="14969"/>
                    <a:pt x="2081" y="15447"/>
                  </a:cubicBezTo>
                  <a:cubicBezTo>
                    <a:pt x="2166" y="15541"/>
                    <a:pt x="2272" y="15661"/>
                    <a:pt x="2391" y="15783"/>
                  </a:cubicBezTo>
                  <a:cubicBezTo>
                    <a:pt x="2072" y="15806"/>
                    <a:pt x="1755" y="15841"/>
                    <a:pt x="1442" y="15888"/>
                  </a:cubicBezTo>
                  <a:close/>
                  <a:moveTo>
                    <a:pt x="5514" y="1290"/>
                  </a:moveTo>
                  <a:cubicBezTo>
                    <a:pt x="5477" y="1335"/>
                    <a:pt x="5465" y="1403"/>
                    <a:pt x="5516" y="1460"/>
                  </a:cubicBezTo>
                  <a:cubicBezTo>
                    <a:pt x="6508" y="2560"/>
                    <a:pt x="7438" y="3881"/>
                    <a:pt x="8591" y="4805"/>
                  </a:cubicBezTo>
                  <a:cubicBezTo>
                    <a:pt x="8585" y="5147"/>
                    <a:pt x="8582" y="5487"/>
                    <a:pt x="8578" y="5815"/>
                  </a:cubicBezTo>
                  <a:cubicBezTo>
                    <a:pt x="8011" y="5286"/>
                    <a:pt x="7335" y="4811"/>
                    <a:pt x="6862" y="4385"/>
                  </a:cubicBezTo>
                  <a:cubicBezTo>
                    <a:pt x="5788" y="3417"/>
                    <a:pt x="4879" y="2426"/>
                    <a:pt x="4049" y="1239"/>
                  </a:cubicBezTo>
                  <a:cubicBezTo>
                    <a:pt x="4537" y="1260"/>
                    <a:pt x="5026" y="1280"/>
                    <a:pt x="5514" y="1290"/>
                  </a:cubicBezTo>
                  <a:close/>
                  <a:moveTo>
                    <a:pt x="8627" y="1056"/>
                  </a:moveTo>
                  <a:cubicBezTo>
                    <a:pt x="8649" y="1436"/>
                    <a:pt x="8622" y="2794"/>
                    <a:pt x="8599" y="4244"/>
                  </a:cubicBezTo>
                  <a:cubicBezTo>
                    <a:pt x="8152" y="3801"/>
                    <a:pt x="7677" y="3383"/>
                    <a:pt x="7243" y="2922"/>
                  </a:cubicBezTo>
                  <a:cubicBezTo>
                    <a:pt x="6730" y="2379"/>
                    <a:pt x="6228" y="1826"/>
                    <a:pt x="5704" y="1294"/>
                  </a:cubicBezTo>
                  <a:cubicBezTo>
                    <a:pt x="6608" y="1319"/>
                    <a:pt x="7733" y="1380"/>
                    <a:pt x="8627" y="1056"/>
                  </a:cubicBezTo>
                  <a:close/>
                  <a:moveTo>
                    <a:pt x="18382" y="9298"/>
                  </a:moveTo>
                  <a:cubicBezTo>
                    <a:pt x="18698" y="9579"/>
                    <a:pt x="19001" y="9875"/>
                    <a:pt x="19287" y="10192"/>
                  </a:cubicBezTo>
                  <a:cubicBezTo>
                    <a:pt x="19544" y="10476"/>
                    <a:pt x="19768" y="10817"/>
                    <a:pt x="20031" y="11103"/>
                  </a:cubicBezTo>
                  <a:cubicBezTo>
                    <a:pt x="19979" y="11394"/>
                    <a:pt x="19944" y="11696"/>
                    <a:pt x="19927" y="12008"/>
                  </a:cubicBezTo>
                  <a:cubicBezTo>
                    <a:pt x="19594" y="11646"/>
                    <a:pt x="19231" y="11303"/>
                    <a:pt x="18902" y="10956"/>
                  </a:cubicBezTo>
                  <a:cubicBezTo>
                    <a:pt x="18367" y="10391"/>
                    <a:pt x="17834" y="9823"/>
                    <a:pt x="17293" y="9265"/>
                  </a:cubicBezTo>
                  <a:cubicBezTo>
                    <a:pt x="17656" y="9280"/>
                    <a:pt x="18019" y="9286"/>
                    <a:pt x="18382" y="9298"/>
                  </a:cubicBezTo>
                  <a:close/>
                  <a:moveTo>
                    <a:pt x="21082" y="9442"/>
                  </a:moveTo>
                  <a:cubicBezTo>
                    <a:pt x="21088" y="9392"/>
                    <a:pt x="21084" y="9342"/>
                    <a:pt x="21088" y="9293"/>
                  </a:cubicBezTo>
                  <a:cubicBezTo>
                    <a:pt x="21489" y="9047"/>
                    <a:pt x="21400" y="8249"/>
                    <a:pt x="20818" y="8241"/>
                  </a:cubicBezTo>
                  <a:cubicBezTo>
                    <a:pt x="17478" y="8196"/>
                    <a:pt x="13987" y="7532"/>
                    <a:pt x="10644" y="7977"/>
                  </a:cubicBezTo>
                  <a:cubicBezTo>
                    <a:pt x="10642" y="7975"/>
                    <a:pt x="10640" y="7973"/>
                    <a:pt x="10640" y="7972"/>
                  </a:cubicBezTo>
                  <a:cubicBezTo>
                    <a:pt x="10574" y="7907"/>
                    <a:pt x="10494" y="7938"/>
                    <a:pt x="10460" y="8000"/>
                  </a:cubicBezTo>
                  <a:cubicBezTo>
                    <a:pt x="10189" y="8041"/>
                    <a:pt x="9919" y="8085"/>
                    <a:pt x="9651" y="8141"/>
                  </a:cubicBezTo>
                  <a:cubicBezTo>
                    <a:pt x="9649" y="8127"/>
                    <a:pt x="9649" y="8113"/>
                    <a:pt x="9646" y="8100"/>
                  </a:cubicBezTo>
                  <a:cubicBezTo>
                    <a:pt x="9143" y="5796"/>
                    <a:pt x="10369" y="3029"/>
                    <a:pt x="9316" y="839"/>
                  </a:cubicBezTo>
                  <a:cubicBezTo>
                    <a:pt x="9298" y="801"/>
                    <a:pt x="9268" y="767"/>
                    <a:pt x="9233" y="735"/>
                  </a:cubicBezTo>
                  <a:cubicBezTo>
                    <a:pt x="9479" y="486"/>
                    <a:pt x="9316" y="61"/>
                    <a:pt x="8964" y="25"/>
                  </a:cubicBezTo>
                  <a:cubicBezTo>
                    <a:pt x="7859" y="-86"/>
                    <a:pt x="6660" y="202"/>
                    <a:pt x="5535" y="202"/>
                  </a:cubicBezTo>
                  <a:cubicBezTo>
                    <a:pt x="4144" y="201"/>
                    <a:pt x="2744" y="79"/>
                    <a:pt x="1357" y="204"/>
                  </a:cubicBezTo>
                  <a:cubicBezTo>
                    <a:pt x="951" y="241"/>
                    <a:pt x="870" y="695"/>
                    <a:pt x="1095" y="922"/>
                  </a:cubicBezTo>
                  <a:cubicBezTo>
                    <a:pt x="624" y="1523"/>
                    <a:pt x="578" y="2659"/>
                    <a:pt x="491" y="3360"/>
                  </a:cubicBezTo>
                  <a:cubicBezTo>
                    <a:pt x="257" y="5253"/>
                    <a:pt x="135" y="7157"/>
                    <a:pt x="57" y="9063"/>
                  </a:cubicBezTo>
                  <a:cubicBezTo>
                    <a:pt x="-18" y="10868"/>
                    <a:pt x="-30" y="12688"/>
                    <a:pt x="94" y="14492"/>
                  </a:cubicBezTo>
                  <a:cubicBezTo>
                    <a:pt x="139" y="15160"/>
                    <a:pt x="107" y="16278"/>
                    <a:pt x="796" y="16609"/>
                  </a:cubicBezTo>
                  <a:cubicBezTo>
                    <a:pt x="972" y="16694"/>
                    <a:pt x="1183" y="16646"/>
                    <a:pt x="1309" y="16517"/>
                  </a:cubicBezTo>
                  <a:cubicBezTo>
                    <a:pt x="1346" y="16550"/>
                    <a:pt x="1388" y="16577"/>
                    <a:pt x="1442" y="16585"/>
                  </a:cubicBezTo>
                  <a:cubicBezTo>
                    <a:pt x="2593" y="16761"/>
                    <a:pt x="3761" y="16772"/>
                    <a:pt x="4917" y="16922"/>
                  </a:cubicBezTo>
                  <a:cubicBezTo>
                    <a:pt x="4828" y="17365"/>
                    <a:pt x="4840" y="17833"/>
                    <a:pt x="4845" y="18375"/>
                  </a:cubicBezTo>
                  <a:cubicBezTo>
                    <a:pt x="4852" y="19154"/>
                    <a:pt x="4749" y="20525"/>
                    <a:pt x="5182" y="21203"/>
                  </a:cubicBezTo>
                  <a:cubicBezTo>
                    <a:pt x="5363" y="21486"/>
                    <a:pt x="5782" y="21514"/>
                    <a:pt x="5958" y="21241"/>
                  </a:cubicBezTo>
                  <a:cubicBezTo>
                    <a:pt x="6020" y="21248"/>
                    <a:pt x="6082" y="21244"/>
                    <a:pt x="6142" y="21216"/>
                  </a:cubicBezTo>
                  <a:cubicBezTo>
                    <a:pt x="6989" y="20829"/>
                    <a:pt x="7589" y="20090"/>
                    <a:pt x="8140" y="19337"/>
                  </a:cubicBezTo>
                  <a:cubicBezTo>
                    <a:pt x="8468" y="18890"/>
                    <a:pt x="8768" y="18421"/>
                    <a:pt x="9088" y="17968"/>
                  </a:cubicBezTo>
                  <a:cubicBezTo>
                    <a:pt x="9274" y="17707"/>
                    <a:pt x="9485" y="17477"/>
                    <a:pt x="9661" y="17223"/>
                  </a:cubicBezTo>
                  <a:cubicBezTo>
                    <a:pt x="9702" y="17229"/>
                    <a:pt x="9741" y="17237"/>
                    <a:pt x="9786" y="17230"/>
                  </a:cubicBezTo>
                  <a:cubicBezTo>
                    <a:pt x="13410" y="16717"/>
                    <a:pt x="17011" y="17664"/>
                    <a:pt x="20641" y="17565"/>
                  </a:cubicBezTo>
                  <a:cubicBezTo>
                    <a:pt x="20957" y="17556"/>
                    <a:pt x="21179" y="17305"/>
                    <a:pt x="21197" y="16980"/>
                  </a:cubicBezTo>
                  <a:cubicBezTo>
                    <a:pt x="21327" y="14705"/>
                    <a:pt x="20799" y="12260"/>
                    <a:pt x="21465" y="10055"/>
                  </a:cubicBezTo>
                  <a:cubicBezTo>
                    <a:pt x="21570" y="9707"/>
                    <a:pt x="21346" y="9481"/>
                    <a:pt x="21082" y="9442"/>
                  </a:cubicBezTo>
                  <a:close/>
                </a:path>
              </a:pathLst>
            </a:custGeom>
            <a:solidFill>
              <a:srgbClr val="00BAA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24" name="Shape 3524"/>
            <p:cNvSpPr/>
            <p:nvPr/>
          </p:nvSpPr>
          <p:spPr>
            <a:xfrm>
              <a:off x="15380" y="3743"/>
              <a:ext cx="149" cy="149"/>
            </a:xfrm>
            <a:custGeom>
              <a:avLst/>
              <a:gdLst/>
              <a:ahLst/>
              <a:cxnLst>
                <a:cxn ang="0">
                  <a:pos x="wd2" y="hd2"/>
                </a:cxn>
                <a:cxn ang="5400000">
                  <a:pos x="wd2" y="hd2"/>
                </a:cxn>
                <a:cxn ang="10800000">
                  <a:pos x="wd2" y="hd2"/>
                </a:cxn>
                <a:cxn ang="16200000">
                  <a:pos x="wd2" y="hd2"/>
                </a:cxn>
              </a:cxnLst>
              <a:rect l="0" t="0" r="r" b="b"/>
              <a:pathLst>
                <a:path w="20389" h="20371" extrusionOk="0">
                  <a:moveTo>
                    <a:pt x="10157" y="18584"/>
                  </a:moveTo>
                  <a:cubicBezTo>
                    <a:pt x="12518" y="20948"/>
                    <a:pt x="16301" y="20975"/>
                    <a:pt x="18638" y="18612"/>
                  </a:cubicBezTo>
                  <a:cubicBezTo>
                    <a:pt x="20966" y="16276"/>
                    <a:pt x="20991" y="12518"/>
                    <a:pt x="18600" y="10127"/>
                  </a:cubicBezTo>
                  <a:lnTo>
                    <a:pt x="10248" y="1806"/>
                  </a:lnTo>
                  <a:cubicBezTo>
                    <a:pt x="7882" y="-557"/>
                    <a:pt x="4119" y="-625"/>
                    <a:pt x="1759" y="1740"/>
                  </a:cubicBezTo>
                  <a:cubicBezTo>
                    <a:pt x="-582" y="4073"/>
                    <a:pt x="-609" y="7831"/>
                    <a:pt x="1811" y="10221"/>
                  </a:cubicBezTo>
                  <a:cubicBezTo>
                    <a:pt x="1811" y="10221"/>
                    <a:pt x="10157" y="18584"/>
                    <a:pt x="10157" y="18584"/>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25" name="Shape 3525"/>
            <p:cNvSpPr/>
            <p:nvPr/>
          </p:nvSpPr>
          <p:spPr>
            <a:xfrm>
              <a:off x="16027" y="4060"/>
              <a:ext cx="174" cy="87"/>
            </a:xfrm>
            <a:custGeom>
              <a:avLst/>
              <a:gdLst/>
              <a:ahLst/>
              <a:cxnLst>
                <a:cxn ang="0">
                  <a:pos x="wd2" y="hd2"/>
                </a:cxn>
                <a:cxn ang="5400000">
                  <a:pos x="wd2" y="hd2"/>
                </a:cxn>
                <a:cxn ang="10800000">
                  <a:pos x="wd2" y="hd2"/>
                </a:cxn>
                <a:cxn ang="16200000">
                  <a:pos x="wd2" y="hd2"/>
                </a:cxn>
              </a:cxnLst>
              <a:rect l="0" t="0" r="r" b="b"/>
              <a:pathLst>
                <a:path w="21600" h="21600" extrusionOk="0">
                  <a:moveTo>
                    <a:pt x="16145" y="0"/>
                  </a:moveTo>
                  <a:lnTo>
                    <a:pt x="5451" y="0"/>
                  </a:lnTo>
                  <a:cubicBezTo>
                    <a:pt x="2431" y="0"/>
                    <a:pt x="0" y="4816"/>
                    <a:pt x="0" y="10776"/>
                  </a:cubicBezTo>
                  <a:cubicBezTo>
                    <a:pt x="0" y="16801"/>
                    <a:pt x="2368" y="21600"/>
                    <a:pt x="5451" y="21600"/>
                  </a:cubicBezTo>
                  <a:lnTo>
                    <a:pt x="16145" y="21600"/>
                  </a:lnTo>
                  <a:cubicBezTo>
                    <a:pt x="19174" y="21600"/>
                    <a:pt x="21600" y="16801"/>
                    <a:pt x="21600" y="10776"/>
                  </a:cubicBezTo>
                  <a:cubicBezTo>
                    <a:pt x="21600" y="4816"/>
                    <a:pt x="19194" y="0"/>
                    <a:pt x="16145" y="0"/>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26" name="Shape 3526"/>
            <p:cNvSpPr/>
            <p:nvPr/>
          </p:nvSpPr>
          <p:spPr>
            <a:xfrm>
              <a:off x="15251" y="4060"/>
              <a:ext cx="174" cy="87"/>
            </a:xfrm>
            <a:custGeom>
              <a:avLst/>
              <a:gdLst/>
              <a:ahLst/>
              <a:cxnLst>
                <a:cxn ang="0">
                  <a:pos x="wd2" y="hd2"/>
                </a:cxn>
                <a:cxn ang="5400000">
                  <a:pos x="wd2" y="hd2"/>
                </a:cxn>
                <a:cxn ang="10800000">
                  <a:pos x="wd2" y="hd2"/>
                </a:cxn>
                <a:cxn ang="16200000">
                  <a:pos x="wd2" y="hd2"/>
                </a:cxn>
              </a:cxnLst>
              <a:rect l="0" t="0" r="r" b="b"/>
              <a:pathLst>
                <a:path w="21600" h="21600" extrusionOk="0">
                  <a:moveTo>
                    <a:pt x="21600" y="10776"/>
                  </a:moveTo>
                  <a:cubicBezTo>
                    <a:pt x="21600" y="4816"/>
                    <a:pt x="19209" y="0"/>
                    <a:pt x="16144" y="0"/>
                  </a:cubicBezTo>
                  <a:lnTo>
                    <a:pt x="5457" y="0"/>
                  </a:lnTo>
                  <a:cubicBezTo>
                    <a:pt x="2428" y="0"/>
                    <a:pt x="0" y="4816"/>
                    <a:pt x="0" y="10776"/>
                  </a:cubicBezTo>
                  <a:cubicBezTo>
                    <a:pt x="0" y="16801"/>
                    <a:pt x="2391" y="21600"/>
                    <a:pt x="5457" y="21600"/>
                  </a:cubicBezTo>
                  <a:lnTo>
                    <a:pt x="16144" y="21600"/>
                  </a:lnTo>
                  <a:cubicBezTo>
                    <a:pt x="19183" y="21600"/>
                    <a:pt x="21600" y="16801"/>
                    <a:pt x="21600" y="10776"/>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27" name="Shape 3527"/>
            <p:cNvSpPr/>
            <p:nvPr/>
          </p:nvSpPr>
          <p:spPr>
            <a:xfrm>
              <a:off x="15467" y="3844"/>
              <a:ext cx="523" cy="523"/>
            </a:xfrm>
            <a:custGeom>
              <a:avLst/>
              <a:gdLst/>
              <a:ahLst/>
              <a:cxnLst>
                <a:cxn ang="0">
                  <a:pos x="wd2" y="hd2"/>
                </a:cxn>
                <a:cxn ang="5400000">
                  <a:pos x="wd2" y="hd2"/>
                </a:cxn>
                <a:cxn ang="10800000">
                  <a:pos x="wd2" y="hd2"/>
                </a:cxn>
                <a:cxn ang="16200000">
                  <a:pos x="wd2" y="hd2"/>
                </a:cxn>
              </a:cxnLst>
              <a:rect l="0" t="0" r="r" b="b"/>
              <a:pathLst>
                <a:path w="21600" h="21600" extrusionOk="0">
                  <a:moveTo>
                    <a:pt x="10795" y="17998"/>
                  </a:moveTo>
                  <a:cubicBezTo>
                    <a:pt x="6824" y="17998"/>
                    <a:pt x="3596" y="14772"/>
                    <a:pt x="3596" y="10800"/>
                  </a:cubicBezTo>
                  <a:cubicBezTo>
                    <a:pt x="3596" y="6822"/>
                    <a:pt x="6824" y="3603"/>
                    <a:pt x="10795" y="3603"/>
                  </a:cubicBezTo>
                  <a:cubicBezTo>
                    <a:pt x="14775" y="3603"/>
                    <a:pt x="18004" y="6822"/>
                    <a:pt x="18004" y="10800"/>
                  </a:cubicBezTo>
                  <a:cubicBezTo>
                    <a:pt x="18004" y="14772"/>
                    <a:pt x="14775" y="17998"/>
                    <a:pt x="10795" y="17998"/>
                  </a:cubicBezTo>
                  <a:close/>
                  <a:moveTo>
                    <a:pt x="10795" y="0"/>
                  </a:moveTo>
                  <a:cubicBezTo>
                    <a:pt x="4834" y="0"/>
                    <a:pt x="0" y="4833"/>
                    <a:pt x="0" y="10800"/>
                  </a:cubicBezTo>
                  <a:cubicBezTo>
                    <a:pt x="0" y="16759"/>
                    <a:pt x="4834" y="21600"/>
                    <a:pt x="10795" y="21600"/>
                  </a:cubicBezTo>
                  <a:cubicBezTo>
                    <a:pt x="16765" y="21600"/>
                    <a:pt x="21600" y="16759"/>
                    <a:pt x="21600" y="10800"/>
                  </a:cubicBezTo>
                  <a:cubicBezTo>
                    <a:pt x="21600" y="4833"/>
                    <a:pt x="16765" y="0"/>
                    <a:pt x="10795" y="0"/>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28" name="Shape 3528"/>
            <p:cNvSpPr/>
            <p:nvPr/>
          </p:nvSpPr>
          <p:spPr>
            <a:xfrm>
              <a:off x="15380" y="4304"/>
              <a:ext cx="149" cy="149"/>
            </a:xfrm>
            <a:custGeom>
              <a:avLst/>
              <a:gdLst/>
              <a:ahLst/>
              <a:cxnLst>
                <a:cxn ang="0">
                  <a:pos x="wd2" y="hd2"/>
                </a:cxn>
                <a:cxn ang="5400000">
                  <a:pos x="wd2" y="hd2"/>
                </a:cxn>
                <a:cxn ang="10800000">
                  <a:pos x="wd2" y="hd2"/>
                </a:cxn>
                <a:cxn ang="16200000">
                  <a:pos x="wd2" y="hd2"/>
                </a:cxn>
              </a:cxnLst>
              <a:rect l="0" t="0" r="r" b="b"/>
              <a:pathLst>
                <a:path w="20378" h="20415" extrusionOk="0">
                  <a:moveTo>
                    <a:pt x="10146" y="1800"/>
                  </a:moveTo>
                  <a:lnTo>
                    <a:pt x="1800" y="10180"/>
                  </a:lnTo>
                  <a:cubicBezTo>
                    <a:pt x="-562" y="12543"/>
                    <a:pt x="-620" y="16310"/>
                    <a:pt x="1748" y="18679"/>
                  </a:cubicBezTo>
                  <a:cubicBezTo>
                    <a:pt x="4085" y="21005"/>
                    <a:pt x="7848" y="21005"/>
                    <a:pt x="10237" y="18610"/>
                  </a:cubicBezTo>
                  <a:lnTo>
                    <a:pt x="18589" y="10257"/>
                  </a:lnTo>
                  <a:cubicBezTo>
                    <a:pt x="20955" y="7905"/>
                    <a:pt x="20980" y="4095"/>
                    <a:pt x="18627" y="1773"/>
                  </a:cubicBezTo>
                  <a:cubicBezTo>
                    <a:pt x="16290" y="-595"/>
                    <a:pt x="12535" y="-595"/>
                    <a:pt x="10146" y="1800"/>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29" name="Shape 3529"/>
            <p:cNvSpPr/>
            <p:nvPr/>
          </p:nvSpPr>
          <p:spPr>
            <a:xfrm>
              <a:off x="15927" y="3743"/>
              <a:ext cx="149" cy="149"/>
            </a:xfrm>
            <a:custGeom>
              <a:avLst/>
              <a:gdLst/>
              <a:ahLst/>
              <a:cxnLst>
                <a:cxn ang="0">
                  <a:pos x="wd2" y="hd2"/>
                </a:cxn>
                <a:cxn ang="5400000">
                  <a:pos x="wd2" y="hd2"/>
                </a:cxn>
                <a:cxn ang="10800000">
                  <a:pos x="wd2" y="hd2"/>
                </a:cxn>
                <a:cxn ang="16200000">
                  <a:pos x="wd2" y="hd2"/>
                </a:cxn>
              </a:cxnLst>
              <a:rect l="0" t="0" r="r" b="b"/>
              <a:pathLst>
                <a:path w="20400" h="20404" extrusionOk="0">
                  <a:moveTo>
                    <a:pt x="10250" y="18615"/>
                  </a:moveTo>
                  <a:lnTo>
                    <a:pt x="18604" y="10235"/>
                  </a:lnTo>
                  <a:cubicBezTo>
                    <a:pt x="20978" y="7868"/>
                    <a:pt x="20999" y="4106"/>
                    <a:pt x="18664" y="1738"/>
                  </a:cubicBezTo>
                  <a:cubicBezTo>
                    <a:pt x="16292" y="-590"/>
                    <a:pt x="12566" y="-590"/>
                    <a:pt x="10173" y="1804"/>
                  </a:cubicBezTo>
                  <a:lnTo>
                    <a:pt x="1790" y="10142"/>
                  </a:lnTo>
                  <a:cubicBezTo>
                    <a:pt x="-578" y="12510"/>
                    <a:pt x="-601" y="16301"/>
                    <a:pt x="1750" y="18643"/>
                  </a:cubicBezTo>
                  <a:cubicBezTo>
                    <a:pt x="4089" y="20983"/>
                    <a:pt x="7859" y="21010"/>
                    <a:pt x="10250" y="18615"/>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30" name="Shape 3530"/>
            <p:cNvSpPr/>
            <p:nvPr/>
          </p:nvSpPr>
          <p:spPr>
            <a:xfrm>
              <a:off x="15682" y="4405"/>
              <a:ext cx="87" cy="174"/>
            </a:xfrm>
            <a:custGeom>
              <a:avLst/>
              <a:gdLst/>
              <a:ahLst/>
              <a:cxnLst>
                <a:cxn ang="0">
                  <a:pos x="wd2" y="hd2"/>
                </a:cxn>
                <a:cxn ang="5400000">
                  <a:pos x="wd2" y="hd2"/>
                </a:cxn>
                <a:cxn ang="10800000">
                  <a:pos x="wd2" y="hd2"/>
                </a:cxn>
                <a:cxn ang="16200000">
                  <a:pos x="wd2" y="hd2"/>
                </a:cxn>
              </a:cxnLst>
              <a:rect l="0" t="0" r="r" b="b"/>
              <a:pathLst>
                <a:path w="21600" h="21600" extrusionOk="0">
                  <a:moveTo>
                    <a:pt x="10770" y="0"/>
                  </a:moveTo>
                  <a:cubicBezTo>
                    <a:pt x="4791" y="0"/>
                    <a:pt x="0" y="2407"/>
                    <a:pt x="0" y="5469"/>
                  </a:cubicBezTo>
                  <a:lnTo>
                    <a:pt x="0" y="16147"/>
                  </a:lnTo>
                  <a:cubicBezTo>
                    <a:pt x="0" y="19184"/>
                    <a:pt x="4791" y="21600"/>
                    <a:pt x="10770" y="21600"/>
                  </a:cubicBezTo>
                  <a:cubicBezTo>
                    <a:pt x="16774" y="21600"/>
                    <a:pt x="21600" y="19209"/>
                    <a:pt x="21600" y="16147"/>
                  </a:cubicBezTo>
                  <a:lnTo>
                    <a:pt x="21600" y="5469"/>
                  </a:lnTo>
                  <a:cubicBezTo>
                    <a:pt x="21600" y="2431"/>
                    <a:pt x="16774" y="0"/>
                    <a:pt x="10770" y="0"/>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31" name="Shape 3531"/>
            <p:cNvSpPr/>
            <p:nvPr/>
          </p:nvSpPr>
          <p:spPr>
            <a:xfrm>
              <a:off x="15927" y="4304"/>
              <a:ext cx="149" cy="149"/>
            </a:xfrm>
            <a:custGeom>
              <a:avLst/>
              <a:gdLst/>
              <a:ahLst/>
              <a:cxnLst>
                <a:cxn ang="0">
                  <a:pos x="wd2" y="hd2"/>
                </a:cxn>
                <a:cxn ang="5400000">
                  <a:pos x="wd2" y="hd2"/>
                </a:cxn>
                <a:cxn ang="10800000">
                  <a:pos x="wd2" y="hd2"/>
                </a:cxn>
                <a:cxn ang="16200000">
                  <a:pos x="wd2" y="hd2"/>
                </a:cxn>
              </a:cxnLst>
              <a:rect l="0" t="0" r="r" b="b"/>
              <a:pathLst>
                <a:path w="20407" h="20394" extrusionOk="0">
                  <a:moveTo>
                    <a:pt x="10250" y="1789"/>
                  </a:moveTo>
                  <a:cubicBezTo>
                    <a:pt x="7888" y="-579"/>
                    <a:pt x="4089" y="-606"/>
                    <a:pt x="1750" y="1762"/>
                  </a:cubicBezTo>
                  <a:cubicBezTo>
                    <a:pt x="-578" y="4084"/>
                    <a:pt x="-601" y="7851"/>
                    <a:pt x="1790" y="10246"/>
                  </a:cubicBezTo>
                  <a:lnTo>
                    <a:pt x="10173" y="18599"/>
                  </a:lnTo>
                  <a:cubicBezTo>
                    <a:pt x="12525" y="20967"/>
                    <a:pt x="16292" y="20994"/>
                    <a:pt x="18664" y="18668"/>
                  </a:cubicBezTo>
                  <a:cubicBezTo>
                    <a:pt x="20999" y="16325"/>
                    <a:pt x="20999" y="12561"/>
                    <a:pt x="18604" y="10169"/>
                  </a:cubicBezTo>
                  <a:cubicBezTo>
                    <a:pt x="18604" y="10169"/>
                    <a:pt x="10250" y="1789"/>
                    <a:pt x="10250" y="1789"/>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32" name="Shape 3532"/>
            <p:cNvSpPr/>
            <p:nvPr/>
          </p:nvSpPr>
          <p:spPr>
            <a:xfrm>
              <a:off x="15682" y="3628"/>
              <a:ext cx="87" cy="174"/>
            </a:xfrm>
            <a:custGeom>
              <a:avLst/>
              <a:gdLst/>
              <a:ahLst/>
              <a:cxnLst>
                <a:cxn ang="0">
                  <a:pos x="wd2" y="hd2"/>
                </a:cxn>
                <a:cxn ang="5400000">
                  <a:pos x="wd2" y="hd2"/>
                </a:cxn>
                <a:cxn ang="10800000">
                  <a:pos x="wd2" y="hd2"/>
                </a:cxn>
                <a:cxn ang="16200000">
                  <a:pos x="wd2" y="hd2"/>
                </a:cxn>
              </a:cxnLst>
              <a:rect l="0" t="0" r="r" b="b"/>
              <a:pathLst>
                <a:path w="21600" h="21600" extrusionOk="0">
                  <a:moveTo>
                    <a:pt x="10770" y="21600"/>
                  </a:moveTo>
                  <a:cubicBezTo>
                    <a:pt x="16774" y="21600"/>
                    <a:pt x="21600" y="19208"/>
                    <a:pt x="21600" y="16145"/>
                  </a:cubicBezTo>
                  <a:lnTo>
                    <a:pt x="21600" y="5466"/>
                  </a:lnTo>
                  <a:cubicBezTo>
                    <a:pt x="21600" y="2452"/>
                    <a:pt x="16774" y="0"/>
                    <a:pt x="10770" y="0"/>
                  </a:cubicBezTo>
                  <a:cubicBezTo>
                    <a:pt x="4791" y="0"/>
                    <a:pt x="0" y="2406"/>
                    <a:pt x="0" y="5466"/>
                  </a:cubicBezTo>
                  <a:lnTo>
                    <a:pt x="0" y="16145"/>
                  </a:lnTo>
                  <a:cubicBezTo>
                    <a:pt x="0" y="19181"/>
                    <a:pt x="4791" y="21600"/>
                    <a:pt x="10770" y="21600"/>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33" name="Shape 3533"/>
            <p:cNvSpPr/>
            <p:nvPr/>
          </p:nvSpPr>
          <p:spPr>
            <a:xfrm>
              <a:off x="17077" y="1212"/>
              <a:ext cx="1090" cy="681"/>
            </a:xfrm>
            <a:custGeom>
              <a:avLst/>
              <a:gdLst/>
              <a:ahLst/>
              <a:cxnLst>
                <a:cxn ang="0">
                  <a:pos x="wd2" y="hd2"/>
                </a:cxn>
                <a:cxn ang="5400000">
                  <a:pos x="wd2" y="hd2"/>
                </a:cxn>
                <a:cxn ang="10800000">
                  <a:pos x="wd2" y="hd2"/>
                </a:cxn>
                <a:cxn ang="16200000">
                  <a:pos x="wd2" y="hd2"/>
                </a:cxn>
              </a:cxnLst>
              <a:rect l="0" t="0" r="r" b="b"/>
              <a:pathLst>
                <a:path w="21600" h="21600" extrusionOk="0">
                  <a:moveTo>
                    <a:pt x="17550" y="19440"/>
                  </a:moveTo>
                  <a:lnTo>
                    <a:pt x="4050" y="19440"/>
                  </a:lnTo>
                  <a:cubicBezTo>
                    <a:pt x="2562" y="19440"/>
                    <a:pt x="1350" y="17504"/>
                    <a:pt x="1350" y="15120"/>
                  </a:cubicBezTo>
                  <a:cubicBezTo>
                    <a:pt x="1350" y="12762"/>
                    <a:pt x="2539" y="10838"/>
                    <a:pt x="4008" y="10800"/>
                  </a:cubicBezTo>
                  <a:cubicBezTo>
                    <a:pt x="4071" y="10815"/>
                    <a:pt x="4137" y="10827"/>
                    <a:pt x="4203" y="10834"/>
                  </a:cubicBezTo>
                  <a:lnTo>
                    <a:pt x="5229" y="10941"/>
                  </a:lnTo>
                  <a:lnTo>
                    <a:pt x="5566" y="9391"/>
                  </a:lnTo>
                  <a:cubicBezTo>
                    <a:pt x="5946" y="7649"/>
                    <a:pt x="6963" y="6480"/>
                    <a:pt x="8100" y="6480"/>
                  </a:cubicBezTo>
                  <a:cubicBezTo>
                    <a:pt x="8232" y="6480"/>
                    <a:pt x="8377" y="6505"/>
                    <a:pt x="8572" y="6560"/>
                  </a:cubicBezTo>
                  <a:lnTo>
                    <a:pt x="9517" y="6832"/>
                  </a:lnTo>
                  <a:lnTo>
                    <a:pt x="9988" y="5493"/>
                  </a:lnTo>
                  <a:cubicBezTo>
                    <a:pt x="10711" y="3438"/>
                    <a:pt x="12055" y="2160"/>
                    <a:pt x="13500" y="2160"/>
                  </a:cubicBezTo>
                  <a:cubicBezTo>
                    <a:pt x="15717" y="2160"/>
                    <a:pt x="17524" y="5025"/>
                    <a:pt x="17550" y="8560"/>
                  </a:cubicBezTo>
                  <a:cubicBezTo>
                    <a:pt x="17540" y="8690"/>
                    <a:pt x="17531" y="8821"/>
                    <a:pt x="17529" y="8956"/>
                  </a:cubicBezTo>
                  <a:lnTo>
                    <a:pt x="17495" y="10543"/>
                  </a:lnTo>
                  <a:lnTo>
                    <a:pt x="18433" y="11066"/>
                  </a:lnTo>
                  <a:cubicBezTo>
                    <a:pt x="19520" y="11671"/>
                    <a:pt x="20250" y="13302"/>
                    <a:pt x="20250" y="15120"/>
                  </a:cubicBezTo>
                  <a:cubicBezTo>
                    <a:pt x="20250" y="17504"/>
                    <a:pt x="19040" y="19440"/>
                    <a:pt x="17550" y="19440"/>
                  </a:cubicBezTo>
                  <a:close/>
                  <a:moveTo>
                    <a:pt x="18876" y="9024"/>
                  </a:moveTo>
                  <a:cubicBezTo>
                    <a:pt x="18879" y="8893"/>
                    <a:pt x="18900" y="8771"/>
                    <a:pt x="18900" y="8640"/>
                  </a:cubicBezTo>
                  <a:cubicBezTo>
                    <a:pt x="18900" y="3869"/>
                    <a:pt x="16482" y="0"/>
                    <a:pt x="13500" y="0"/>
                  </a:cubicBezTo>
                  <a:cubicBezTo>
                    <a:pt x="11478" y="0"/>
                    <a:pt x="9736" y="1801"/>
                    <a:pt x="8811" y="4434"/>
                  </a:cubicBezTo>
                  <a:cubicBezTo>
                    <a:pt x="8580" y="4368"/>
                    <a:pt x="8344" y="4320"/>
                    <a:pt x="8100" y="4320"/>
                  </a:cubicBezTo>
                  <a:cubicBezTo>
                    <a:pt x="6331" y="4320"/>
                    <a:pt x="4842" y="6147"/>
                    <a:pt x="4291" y="8678"/>
                  </a:cubicBezTo>
                  <a:cubicBezTo>
                    <a:pt x="4211" y="8670"/>
                    <a:pt x="4133" y="8640"/>
                    <a:pt x="4050" y="8640"/>
                  </a:cubicBezTo>
                  <a:cubicBezTo>
                    <a:pt x="1814" y="8640"/>
                    <a:pt x="0" y="11543"/>
                    <a:pt x="0" y="15120"/>
                  </a:cubicBezTo>
                  <a:cubicBezTo>
                    <a:pt x="0" y="18698"/>
                    <a:pt x="1814" y="21600"/>
                    <a:pt x="4050" y="21600"/>
                  </a:cubicBezTo>
                  <a:lnTo>
                    <a:pt x="17550" y="21600"/>
                  </a:lnTo>
                  <a:cubicBezTo>
                    <a:pt x="19786" y="21600"/>
                    <a:pt x="21600" y="18698"/>
                    <a:pt x="21600" y="15120"/>
                  </a:cubicBezTo>
                  <a:cubicBezTo>
                    <a:pt x="21600" y="12289"/>
                    <a:pt x="20458" y="9906"/>
                    <a:pt x="18876" y="9024"/>
                  </a:cubicBezTo>
                  <a:close/>
                </a:path>
              </a:pathLst>
            </a:custGeom>
            <a:solidFill>
              <a:srgbClr val="FFC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34" name="Shape 3534"/>
            <p:cNvSpPr/>
            <p:nvPr/>
          </p:nvSpPr>
          <p:spPr>
            <a:xfrm>
              <a:off x="18084" y="3441"/>
              <a:ext cx="536" cy="354"/>
            </a:xfrm>
            <a:custGeom>
              <a:avLst/>
              <a:gdLst/>
              <a:ahLst/>
              <a:cxnLst>
                <a:cxn ang="0">
                  <a:pos x="wd2" y="hd2"/>
                </a:cxn>
                <a:cxn ang="5400000">
                  <a:pos x="wd2" y="hd2"/>
                </a:cxn>
                <a:cxn ang="10800000">
                  <a:pos x="wd2" y="hd2"/>
                </a:cxn>
                <a:cxn ang="16200000">
                  <a:pos x="wd2" y="hd2"/>
                </a:cxn>
              </a:cxnLst>
              <a:rect l="0" t="0" r="r" b="b"/>
              <a:pathLst>
                <a:path w="21600" h="21600" extrusionOk="0">
                  <a:moveTo>
                    <a:pt x="18298" y="6947"/>
                  </a:moveTo>
                  <a:cubicBezTo>
                    <a:pt x="18287" y="4369"/>
                    <a:pt x="16862" y="2272"/>
                    <a:pt x="15100" y="2272"/>
                  </a:cubicBezTo>
                  <a:cubicBezTo>
                    <a:pt x="14591" y="2272"/>
                    <a:pt x="14116" y="2470"/>
                    <a:pt x="13688" y="2773"/>
                  </a:cubicBezTo>
                  <a:cubicBezTo>
                    <a:pt x="12975" y="1118"/>
                    <a:pt x="11707" y="0"/>
                    <a:pt x="10250" y="0"/>
                  </a:cubicBezTo>
                  <a:cubicBezTo>
                    <a:pt x="8528" y="0"/>
                    <a:pt x="7062" y="1562"/>
                    <a:pt x="6480" y="3749"/>
                  </a:cubicBezTo>
                  <a:cubicBezTo>
                    <a:pt x="6069" y="3593"/>
                    <a:pt x="5641" y="3489"/>
                    <a:pt x="5200" y="3489"/>
                  </a:cubicBezTo>
                  <a:cubicBezTo>
                    <a:pt x="2328" y="3489"/>
                    <a:pt x="0" y="6856"/>
                    <a:pt x="0" y="11001"/>
                  </a:cubicBezTo>
                  <a:cubicBezTo>
                    <a:pt x="0" y="15145"/>
                    <a:pt x="2328" y="18504"/>
                    <a:pt x="5200" y="18504"/>
                  </a:cubicBezTo>
                  <a:cubicBezTo>
                    <a:pt x="5860" y="18504"/>
                    <a:pt x="6487" y="18306"/>
                    <a:pt x="7065" y="17981"/>
                  </a:cubicBezTo>
                  <a:cubicBezTo>
                    <a:pt x="8103" y="20142"/>
                    <a:pt x="9957" y="21600"/>
                    <a:pt x="12100" y="21600"/>
                  </a:cubicBezTo>
                  <a:cubicBezTo>
                    <a:pt x="14538" y="21600"/>
                    <a:pt x="16628" y="19734"/>
                    <a:pt x="17527" y="17067"/>
                  </a:cubicBezTo>
                  <a:cubicBezTo>
                    <a:pt x="19827" y="16707"/>
                    <a:pt x="21600" y="14546"/>
                    <a:pt x="21600" y="11909"/>
                  </a:cubicBezTo>
                  <a:cubicBezTo>
                    <a:pt x="21600" y="9578"/>
                    <a:pt x="20207" y="7625"/>
                    <a:pt x="18298" y="6947"/>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35" name="Shape 3535"/>
            <p:cNvSpPr/>
            <p:nvPr/>
          </p:nvSpPr>
          <p:spPr>
            <a:xfrm>
              <a:off x="15783" y="4592"/>
              <a:ext cx="536" cy="354"/>
            </a:xfrm>
            <a:custGeom>
              <a:avLst/>
              <a:gdLst/>
              <a:ahLst/>
              <a:cxnLst>
                <a:cxn ang="0">
                  <a:pos x="wd2" y="hd2"/>
                </a:cxn>
                <a:cxn ang="5400000">
                  <a:pos x="wd2" y="hd2"/>
                </a:cxn>
                <a:cxn ang="10800000">
                  <a:pos x="wd2" y="hd2"/>
                </a:cxn>
                <a:cxn ang="16200000">
                  <a:pos x="wd2" y="hd2"/>
                </a:cxn>
              </a:cxnLst>
              <a:rect l="0" t="0" r="r" b="b"/>
              <a:pathLst>
                <a:path w="21600" h="21600" extrusionOk="0">
                  <a:moveTo>
                    <a:pt x="18298" y="6947"/>
                  </a:moveTo>
                  <a:cubicBezTo>
                    <a:pt x="18287" y="4369"/>
                    <a:pt x="16862" y="2272"/>
                    <a:pt x="15100" y="2272"/>
                  </a:cubicBezTo>
                  <a:cubicBezTo>
                    <a:pt x="14590" y="2272"/>
                    <a:pt x="14116" y="2470"/>
                    <a:pt x="13688" y="2773"/>
                  </a:cubicBezTo>
                  <a:cubicBezTo>
                    <a:pt x="12975" y="1118"/>
                    <a:pt x="11707" y="0"/>
                    <a:pt x="10249" y="0"/>
                  </a:cubicBezTo>
                  <a:cubicBezTo>
                    <a:pt x="8528" y="0"/>
                    <a:pt x="7062" y="1562"/>
                    <a:pt x="6480" y="3749"/>
                  </a:cubicBezTo>
                  <a:cubicBezTo>
                    <a:pt x="6069" y="3593"/>
                    <a:pt x="5641" y="3489"/>
                    <a:pt x="5200" y="3489"/>
                  </a:cubicBezTo>
                  <a:cubicBezTo>
                    <a:pt x="2328" y="3489"/>
                    <a:pt x="0" y="6856"/>
                    <a:pt x="0" y="11001"/>
                  </a:cubicBezTo>
                  <a:cubicBezTo>
                    <a:pt x="0" y="15145"/>
                    <a:pt x="2328" y="18504"/>
                    <a:pt x="5200" y="18504"/>
                  </a:cubicBezTo>
                  <a:cubicBezTo>
                    <a:pt x="5860" y="18504"/>
                    <a:pt x="6487" y="18306"/>
                    <a:pt x="7065" y="17982"/>
                  </a:cubicBezTo>
                  <a:cubicBezTo>
                    <a:pt x="8103" y="20143"/>
                    <a:pt x="9957" y="21600"/>
                    <a:pt x="12100" y="21600"/>
                  </a:cubicBezTo>
                  <a:cubicBezTo>
                    <a:pt x="14538" y="21600"/>
                    <a:pt x="16628" y="19735"/>
                    <a:pt x="17526" y="17067"/>
                  </a:cubicBezTo>
                  <a:cubicBezTo>
                    <a:pt x="19827" y="16707"/>
                    <a:pt x="21600" y="14546"/>
                    <a:pt x="21600" y="11909"/>
                  </a:cubicBezTo>
                  <a:cubicBezTo>
                    <a:pt x="21600" y="9578"/>
                    <a:pt x="20207" y="7625"/>
                    <a:pt x="18298" y="6947"/>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36" name="Shape 3536"/>
            <p:cNvSpPr/>
            <p:nvPr/>
          </p:nvSpPr>
          <p:spPr>
            <a:xfrm>
              <a:off x="14172" y="3067"/>
              <a:ext cx="536" cy="354"/>
            </a:xfrm>
            <a:custGeom>
              <a:avLst/>
              <a:gdLst/>
              <a:ahLst/>
              <a:cxnLst>
                <a:cxn ang="0">
                  <a:pos x="wd2" y="hd2"/>
                </a:cxn>
                <a:cxn ang="5400000">
                  <a:pos x="wd2" y="hd2"/>
                </a:cxn>
                <a:cxn ang="10800000">
                  <a:pos x="wd2" y="hd2"/>
                </a:cxn>
                <a:cxn ang="16200000">
                  <a:pos x="wd2" y="hd2"/>
                </a:cxn>
              </a:cxnLst>
              <a:rect l="0" t="0" r="r" b="b"/>
              <a:pathLst>
                <a:path w="21600" h="21600" extrusionOk="0">
                  <a:moveTo>
                    <a:pt x="18298" y="6946"/>
                  </a:moveTo>
                  <a:cubicBezTo>
                    <a:pt x="18287" y="4369"/>
                    <a:pt x="16862" y="2272"/>
                    <a:pt x="15100" y="2272"/>
                  </a:cubicBezTo>
                  <a:cubicBezTo>
                    <a:pt x="14591" y="2272"/>
                    <a:pt x="14116" y="2470"/>
                    <a:pt x="13688" y="2773"/>
                  </a:cubicBezTo>
                  <a:cubicBezTo>
                    <a:pt x="12975" y="1118"/>
                    <a:pt x="11707" y="0"/>
                    <a:pt x="10250" y="0"/>
                  </a:cubicBezTo>
                  <a:cubicBezTo>
                    <a:pt x="8528" y="0"/>
                    <a:pt x="7062" y="1562"/>
                    <a:pt x="6480" y="3749"/>
                  </a:cubicBezTo>
                  <a:cubicBezTo>
                    <a:pt x="6069" y="3593"/>
                    <a:pt x="5641" y="3489"/>
                    <a:pt x="5200" y="3489"/>
                  </a:cubicBezTo>
                  <a:cubicBezTo>
                    <a:pt x="2328" y="3489"/>
                    <a:pt x="0" y="6856"/>
                    <a:pt x="0" y="11001"/>
                  </a:cubicBezTo>
                  <a:cubicBezTo>
                    <a:pt x="0" y="15146"/>
                    <a:pt x="2328" y="18504"/>
                    <a:pt x="5200" y="18504"/>
                  </a:cubicBezTo>
                  <a:cubicBezTo>
                    <a:pt x="5860" y="18504"/>
                    <a:pt x="6487" y="18306"/>
                    <a:pt x="7065" y="17981"/>
                  </a:cubicBezTo>
                  <a:cubicBezTo>
                    <a:pt x="8103" y="20142"/>
                    <a:pt x="9957" y="21600"/>
                    <a:pt x="12100" y="21600"/>
                  </a:cubicBezTo>
                  <a:cubicBezTo>
                    <a:pt x="14538" y="21600"/>
                    <a:pt x="16628" y="19734"/>
                    <a:pt x="17527" y="17066"/>
                  </a:cubicBezTo>
                  <a:cubicBezTo>
                    <a:pt x="19827" y="16707"/>
                    <a:pt x="21600" y="14546"/>
                    <a:pt x="21600" y="11909"/>
                  </a:cubicBezTo>
                  <a:cubicBezTo>
                    <a:pt x="21600" y="9578"/>
                    <a:pt x="20207" y="7625"/>
                    <a:pt x="18298" y="6946"/>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37" name="Shape 3537"/>
            <p:cNvSpPr/>
            <p:nvPr/>
          </p:nvSpPr>
          <p:spPr>
            <a:xfrm>
              <a:off x="15380" y="939"/>
              <a:ext cx="494" cy="385"/>
            </a:xfrm>
            <a:custGeom>
              <a:avLst/>
              <a:gdLst/>
              <a:ahLst/>
              <a:cxnLst>
                <a:cxn ang="0">
                  <a:pos x="wd2" y="hd2"/>
                </a:cxn>
                <a:cxn ang="5400000">
                  <a:pos x="wd2" y="hd2"/>
                </a:cxn>
                <a:cxn ang="10800000">
                  <a:pos x="wd2" y="hd2"/>
                </a:cxn>
                <a:cxn ang="16200000">
                  <a:pos x="wd2" y="hd2"/>
                </a:cxn>
              </a:cxnLst>
              <a:rect l="0" t="0" r="r" b="b"/>
              <a:pathLst>
                <a:path w="20318" h="20117" extrusionOk="0">
                  <a:moveTo>
                    <a:pt x="15330" y="1904"/>
                  </a:moveTo>
                  <a:cubicBezTo>
                    <a:pt x="14429" y="20"/>
                    <a:pt x="12453" y="-570"/>
                    <a:pt x="10908" y="605"/>
                  </a:cubicBezTo>
                  <a:cubicBezTo>
                    <a:pt x="10462" y="944"/>
                    <a:pt x="10114" y="1406"/>
                    <a:pt x="9844" y="1914"/>
                  </a:cubicBezTo>
                  <a:cubicBezTo>
                    <a:pt x="8646" y="1174"/>
                    <a:pt x="7147" y="1199"/>
                    <a:pt x="5870" y="2170"/>
                  </a:cubicBezTo>
                  <a:cubicBezTo>
                    <a:pt x="4360" y="3317"/>
                    <a:pt x="3615" y="5441"/>
                    <a:pt x="3862" y="7434"/>
                  </a:cubicBezTo>
                  <a:cubicBezTo>
                    <a:pt x="3447" y="7593"/>
                    <a:pt x="3036" y="7802"/>
                    <a:pt x="2650" y="8096"/>
                  </a:cubicBezTo>
                  <a:cubicBezTo>
                    <a:pt x="131" y="10010"/>
                    <a:pt x="-745" y="14032"/>
                    <a:pt x="690" y="17075"/>
                  </a:cubicBezTo>
                  <a:cubicBezTo>
                    <a:pt x="2124" y="20116"/>
                    <a:pt x="5327" y="21030"/>
                    <a:pt x="7846" y="19115"/>
                  </a:cubicBezTo>
                  <a:cubicBezTo>
                    <a:pt x="8425" y="18676"/>
                    <a:pt x="8905" y="18112"/>
                    <a:pt x="9300" y="17489"/>
                  </a:cubicBezTo>
                  <a:cubicBezTo>
                    <a:pt x="10958" y="18384"/>
                    <a:pt x="13087" y="18218"/>
                    <a:pt x="14967" y="16789"/>
                  </a:cubicBezTo>
                  <a:cubicBezTo>
                    <a:pt x="17104" y="15164"/>
                    <a:pt x="18290" y="12403"/>
                    <a:pt x="18156" y="9846"/>
                  </a:cubicBezTo>
                  <a:cubicBezTo>
                    <a:pt x="20048" y="8049"/>
                    <a:pt x="20855" y="5281"/>
                    <a:pt x="19943" y="3346"/>
                  </a:cubicBezTo>
                  <a:cubicBezTo>
                    <a:pt x="19136" y="1635"/>
                    <a:pt x="17239" y="1130"/>
                    <a:pt x="15330" y="1904"/>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38" name="Shape 3538"/>
            <p:cNvSpPr/>
            <p:nvPr/>
          </p:nvSpPr>
          <p:spPr>
            <a:xfrm>
              <a:off x="12846" y="5498"/>
              <a:ext cx="676" cy="676"/>
            </a:xfrm>
            <a:custGeom>
              <a:avLst/>
              <a:gdLst/>
              <a:ahLst/>
              <a:cxnLst>
                <a:cxn ang="0">
                  <a:pos x="wd2" y="hd2"/>
                </a:cxn>
                <a:cxn ang="5400000">
                  <a:pos x="wd2" y="hd2"/>
                </a:cxn>
                <a:cxn ang="10800000">
                  <a:pos x="wd2" y="hd2"/>
                </a:cxn>
                <a:cxn ang="16200000">
                  <a:pos x="wd2" y="hd2"/>
                </a:cxn>
              </a:cxnLst>
              <a:rect l="0" t="0" r="r" b="b"/>
              <a:pathLst>
                <a:path w="21600" h="21600" extrusionOk="0">
                  <a:moveTo>
                    <a:pt x="10802" y="15093"/>
                  </a:moveTo>
                  <a:cubicBezTo>
                    <a:pt x="10011" y="15093"/>
                    <a:pt x="9256" y="14974"/>
                    <a:pt x="8564" y="14757"/>
                  </a:cubicBezTo>
                  <a:cubicBezTo>
                    <a:pt x="7858" y="15310"/>
                    <a:pt x="6671" y="16073"/>
                    <a:pt x="5507" y="16073"/>
                  </a:cubicBezTo>
                  <a:cubicBezTo>
                    <a:pt x="6113" y="15500"/>
                    <a:pt x="6288" y="14383"/>
                    <a:pt x="6326" y="13552"/>
                  </a:cubicBezTo>
                  <a:cubicBezTo>
                    <a:pt x="5323" y="12699"/>
                    <a:pt x="4713" y="11561"/>
                    <a:pt x="4713" y="10307"/>
                  </a:cubicBezTo>
                  <a:cubicBezTo>
                    <a:pt x="4713" y="7666"/>
                    <a:pt x="7439" y="5526"/>
                    <a:pt x="10802" y="5526"/>
                  </a:cubicBezTo>
                  <a:cubicBezTo>
                    <a:pt x="14160" y="5526"/>
                    <a:pt x="16887" y="7666"/>
                    <a:pt x="16887" y="10307"/>
                  </a:cubicBezTo>
                  <a:cubicBezTo>
                    <a:pt x="16887" y="12950"/>
                    <a:pt x="14160" y="15093"/>
                    <a:pt x="10802" y="15093"/>
                  </a:cubicBezTo>
                  <a:close/>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39" name="Shape 3539"/>
            <p:cNvSpPr/>
            <p:nvPr/>
          </p:nvSpPr>
          <p:spPr>
            <a:xfrm>
              <a:off x="17509" y="1946"/>
              <a:ext cx="653" cy="653"/>
            </a:xfrm>
            <a:custGeom>
              <a:avLst/>
              <a:gdLst/>
              <a:ahLst/>
              <a:cxnLst>
                <a:cxn ang="0">
                  <a:pos x="wd2" y="hd2"/>
                </a:cxn>
                <a:cxn ang="5400000">
                  <a:pos x="wd2" y="hd2"/>
                </a:cxn>
                <a:cxn ang="10800000">
                  <a:pos x="wd2" y="hd2"/>
                </a:cxn>
                <a:cxn ang="16200000">
                  <a:pos x="wd2" y="hd2"/>
                </a:cxn>
              </a:cxnLst>
              <a:rect l="0" t="0" r="r" b="b"/>
              <a:pathLst>
                <a:path w="21600" h="21600" extrusionOk="0">
                  <a:moveTo>
                    <a:pt x="16420" y="11594"/>
                  </a:moveTo>
                  <a:cubicBezTo>
                    <a:pt x="15907" y="11745"/>
                    <a:pt x="15375" y="11849"/>
                    <a:pt x="14829" y="11905"/>
                  </a:cubicBezTo>
                  <a:cubicBezTo>
                    <a:pt x="14648" y="11478"/>
                    <a:pt x="14229" y="11177"/>
                    <a:pt x="13738" y="11168"/>
                  </a:cubicBezTo>
                  <a:cubicBezTo>
                    <a:pt x="13341" y="9958"/>
                    <a:pt x="12713" y="8852"/>
                    <a:pt x="11905" y="7904"/>
                  </a:cubicBezTo>
                  <a:cubicBezTo>
                    <a:pt x="11985" y="7743"/>
                    <a:pt x="12029" y="7563"/>
                    <a:pt x="12029" y="7373"/>
                  </a:cubicBezTo>
                  <a:cubicBezTo>
                    <a:pt x="12029" y="7332"/>
                    <a:pt x="12028" y="7292"/>
                    <a:pt x="12023" y="7252"/>
                  </a:cubicBezTo>
                  <a:cubicBezTo>
                    <a:pt x="12832" y="6909"/>
                    <a:pt x="13701" y="6681"/>
                    <a:pt x="14611" y="6592"/>
                  </a:cubicBezTo>
                  <a:cubicBezTo>
                    <a:pt x="15756" y="7631"/>
                    <a:pt x="16476" y="9132"/>
                    <a:pt x="16476" y="10800"/>
                  </a:cubicBezTo>
                  <a:cubicBezTo>
                    <a:pt x="16476" y="11070"/>
                    <a:pt x="16456" y="11334"/>
                    <a:pt x="16420" y="11594"/>
                  </a:cubicBezTo>
                  <a:close/>
                  <a:moveTo>
                    <a:pt x="14144" y="15386"/>
                  </a:moveTo>
                  <a:cubicBezTo>
                    <a:pt x="14194" y="14989"/>
                    <a:pt x="14220" y="14585"/>
                    <a:pt x="14220" y="14176"/>
                  </a:cubicBezTo>
                  <a:cubicBezTo>
                    <a:pt x="14220" y="13942"/>
                    <a:pt x="14211" y="13712"/>
                    <a:pt x="14195" y="13484"/>
                  </a:cubicBezTo>
                  <a:cubicBezTo>
                    <a:pt x="14510" y="13347"/>
                    <a:pt x="14756" y="13080"/>
                    <a:pt x="14864" y="12749"/>
                  </a:cubicBezTo>
                  <a:cubicBezTo>
                    <a:pt x="15322" y="12705"/>
                    <a:pt x="15771" y="12630"/>
                    <a:pt x="16209" y="12524"/>
                  </a:cubicBezTo>
                  <a:cubicBezTo>
                    <a:pt x="15840" y="13684"/>
                    <a:pt x="15107" y="14682"/>
                    <a:pt x="14144" y="15386"/>
                  </a:cubicBezTo>
                  <a:close/>
                  <a:moveTo>
                    <a:pt x="13195" y="15946"/>
                  </a:moveTo>
                  <a:cubicBezTo>
                    <a:pt x="12467" y="16285"/>
                    <a:pt x="11656" y="16476"/>
                    <a:pt x="10801" y="16476"/>
                  </a:cubicBezTo>
                  <a:cubicBezTo>
                    <a:pt x="10324" y="16476"/>
                    <a:pt x="9863" y="16416"/>
                    <a:pt x="9421" y="16306"/>
                  </a:cubicBezTo>
                  <a:cubicBezTo>
                    <a:pt x="10297" y="15030"/>
                    <a:pt x="11506" y="13988"/>
                    <a:pt x="12953" y="13310"/>
                  </a:cubicBezTo>
                  <a:cubicBezTo>
                    <a:pt x="13069" y="13405"/>
                    <a:pt x="13203" y="13478"/>
                    <a:pt x="13348" y="13525"/>
                  </a:cubicBezTo>
                  <a:cubicBezTo>
                    <a:pt x="13365" y="13739"/>
                    <a:pt x="13375" y="13956"/>
                    <a:pt x="13375" y="14176"/>
                  </a:cubicBezTo>
                  <a:cubicBezTo>
                    <a:pt x="13375" y="14782"/>
                    <a:pt x="13313" y="15373"/>
                    <a:pt x="13195" y="15946"/>
                  </a:cubicBezTo>
                  <a:close/>
                  <a:moveTo>
                    <a:pt x="6650" y="14670"/>
                  </a:moveTo>
                  <a:cubicBezTo>
                    <a:pt x="6749" y="13456"/>
                    <a:pt x="7095" y="12312"/>
                    <a:pt x="7637" y="11285"/>
                  </a:cubicBezTo>
                  <a:cubicBezTo>
                    <a:pt x="7717" y="11302"/>
                    <a:pt x="7799" y="11311"/>
                    <a:pt x="7885" y="11311"/>
                  </a:cubicBezTo>
                  <a:cubicBezTo>
                    <a:pt x="8115" y="11311"/>
                    <a:pt x="8331" y="11245"/>
                    <a:pt x="8514" y="11133"/>
                  </a:cubicBezTo>
                  <a:cubicBezTo>
                    <a:pt x="9644" y="11898"/>
                    <a:pt x="10944" y="12433"/>
                    <a:pt x="12345" y="12665"/>
                  </a:cubicBezTo>
                  <a:cubicBezTo>
                    <a:pt x="10795" y="13446"/>
                    <a:pt x="9510" y="14615"/>
                    <a:pt x="8591" y="16029"/>
                  </a:cubicBezTo>
                  <a:cubicBezTo>
                    <a:pt x="7850" y="15716"/>
                    <a:pt x="7190" y="15249"/>
                    <a:pt x="6650" y="14670"/>
                  </a:cubicBezTo>
                  <a:close/>
                  <a:moveTo>
                    <a:pt x="5124" y="10800"/>
                  </a:moveTo>
                  <a:cubicBezTo>
                    <a:pt x="5124" y="9884"/>
                    <a:pt x="5343" y="9018"/>
                    <a:pt x="5728" y="8252"/>
                  </a:cubicBezTo>
                  <a:cubicBezTo>
                    <a:pt x="6036" y="8741"/>
                    <a:pt x="6387" y="9200"/>
                    <a:pt x="6775" y="9626"/>
                  </a:cubicBezTo>
                  <a:cubicBezTo>
                    <a:pt x="6712" y="9772"/>
                    <a:pt x="6676" y="9933"/>
                    <a:pt x="6676" y="10103"/>
                  </a:cubicBezTo>
                  <a:cubicBezTo>
                    <a:pt x="6676" y="10377"/>
                    <a:pt x="6769" y="10630"/>
                    <a:pt x="6923" y="10832"/>
                  </a:cubicBezTo>
                  <a:cubicBezTo>
                    <a:pt x="6449" y="11718"/>
                    <a:pt x="6105" y="12682"/>
                    <a:pt x="5923" y="13703"/>
                  </a:cubicBezTo>
                  <a:cubicBezTo>
                    <a:pt x="5417" y="12854"/>
                    <a:pt x="5124" y="11861"/>
                    <a:pt x="5124" y="10800"/>
                  </a:cubicBezTo>
                  <a:close/>
                  <a:moveTo>
                    <a:pt x="7820" y="5969"/>
                  </a:moveTo>
                  <a:cubicBezTo>
                    <a:pt x="8482" y="6235"/>
                    <a:pt x="9105" y="6580"/>
                    <a:pt x="9677" y="6990"/>
                  </a:cubicBezTo>
                  <a:cubicBezTo>
                    <a:pt x="9637" y="7111"/>
                    <a:pt x="9614" y="7239"/>
                    <a:pt x="9614" y="7373"/>
                  </a:cubicBezTo>
                  <a:cubicBezTo>
                    <a:pt x="9614" y="7470"/>
                    <a:pt x="9626" y="7563"/>
                    <a:pt x="9648" y="7654"/>
                  </a:cubicBezTo>
                  <a:cubicBezTo>
                    <a:pt x="9137" y="8039"/>
                    <a:pt x="8665" y="8472"/>
                    <a:pt x="8240" y="8949"/>
                  </a:cubicBezTo>
                  <a:cubicBezTo>
                    <a:pt x="8128" y="8915"/>
                    <a:pt x="8008" y="8896"/>
                    <a:pt x="7885" y="8896"/>
                  </a:cubicBezTo>
                  <a:cubicBezTo>
                    <a:pt x="7696" y="8896"/>
                    <a:pt x="7519" y="8940"/>
                    <a:pt x="7360" y="9016"/>
                  </a:cubicBezTo>
                  <a:cubicBezTo>
                    <a:pt x="6928" y="8535"/>
                    <a:pt x="6547" y="8006"/>
                    <a:pt x="6227" y="7438"/>
                  </a:cubicBezTo>
                  <a:cubicBezTo>
                    <a:pt x="6658" y="6853"/>
                    <a:pt x="7200" y="6353"/>
                    <a:pt x="7820" y="5969"/>
                  </a:cubicBezTo>
                  <a:close/>
                  <a:moveTo>
                    <a:pt x="8909" y="9467"/>
                  </a:moveTo>
                  <a:cubicBezTo>
                    <a:pt x="9278" y="9061"/>
                    <a:pt x="9683" y="8687"/>
                    <a:pt x="10120" y="8354"/>
                  </a:cubicBezTo>
                  <a:cubicBezTo>
                    <a:pt x="10318" y="8496"/>
                    <a:pt x="10560" y="8580"/>
                    <a:pt x="10822" y="8580"/>
                  </a:cubicBezTo>
                  <a:cubicBezTo>
                    <a:pt x="10990" y="8580"/>
                    <a:pt x="11148" y="8546"/>
                    <a:pt x="11293" y="8485"/>
                  </a:cubicBezTo>
                  <a:cubicBezTo>
                    <a:pt x="12021" y="9348"/>
                    <a:pt x="12586" y="10352"/>
                    <a:pt x="12942" y="11448"/>
                  </a:cubicBezTo>
                  <a:cubicBezTo>
                    <a:pt x="12810" y="11558"/>
                    <a:pt x="12703" y="11697"/>
                    <a:pt x="12628" y="11853"/>
                  </a:cubicBezTo>
                  <a:cubicBezTo>
                    <a:pt x="11315" y="11658"/>
                    <a:pt x="10095" y="11173"/>
                    <a:pt x="9037" y="10465"/>
                  </a:cubicBezTo>
                  <a:cubicBezTo>
                    <a:pt x="9072" y="10351"/>
                    <a:pt x="9092" y="10229"/>
                    <a:pt x="9092" y="10103"/>
                  </a:cubicBezTo>
                  <a:cubicBezTo>
                    <a:pt x="9092" y="9870"/>
                    <a:pt x="9024" y="9652"/>
                    <a:pt x="8909" y="9467"/>
                  </a:cubicBezTo>
                  <a:close/>
                  <a:moveTo>
                    <a:pt x="10801" y="5124"/>
                  </a:moveTo>
                  <a:cubicBezTo>
                    <a:pt x="11831" y="5124"/>
                    <a:pt x="12797" y="5400"/>
                    <a:pt x="13630" y="5880"/>
                  </a:cubicBezTo>
                  <a:cubicBezTo>
                    <a:pt x="12940" y="6013"/>
                    <a:pt x="12276" y="6221"/>
                    <a:pt x="11646" y="6492"/>
                  </a:cubicBezTo>
                  <a:cubicBezTo>
                    <a:pt x="11430" y="6289"/>
                    <a:pt x="11141" y="6165"/>
                    <a:pt x="10822" y="6165"/>
                  </a:cubicBezTo>
                  <a:cubicBezTo>
                    <a:pt x="10598" y="6165"/>
                    <a:pt x="10388" y="6227"/>
                    <a:pt x="10209" y="6334"/>
                  </a:cubicBezTo>
                  <a:cubicBezTo>
                    <a:pt x="9766" y="6013"/>
                    <a:pt x="9297" y="5729"/>
                    <a:pt x="8804" y="5486"/>
                  </a:cubicBezTo>
                  <a:cubicBezTo>
                    <a:pt x="9425" y="5252"/>
                    <a:pt x="10097" y="5124"/>
                    <a:pt x="10801" y="5124"/>
                  </a:cubicBezTo>
                  <a:close/>
                  <a:moveTo>
                    <a:pt x="10800" y="0"/>
                  </a:moveTo>
                  <a:cubicBezTo>
                    <a:pt x="4836" y="0"/>
                    <a:pt x="0" y="4835"/>
                    <a:pt x="0" y="10800"/>
                  </a:cubicBezTo>
                  <a:cubicBezTo>
                    <a:pt x="0" y="16764"/>
                    <a:pt x="4836" y="21600"/>
                    <a:pt x="10800" y="21600"/>
                  </a:cubicBezTo>
                  <a:cubicBezTo>
                    <a:pt x="16765" y="21600"/>
                    <a:pt x="21600" y="16764"/>
                    <a:pt x="21600" y="10800"/>
                  </a:cubicBezTo>
                  <a:cubicBezTo>
                    <a:pt x="21600" y="4835"/>
                    <a:pt x="16765" y="0"/>
                    <a:pt x="10800"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40" name="Shape 3540"/>
            <p:cNvSpPr/>
            <p:nvPr/>
          </p:nvSpPr>
          <p:spPr>
            <a:xfrm>
              <a:off x="14877" y="134"/>
              <a:ext cx="630" cy="630"/>
            </a:xfrm>
            <a:custGeom>
              <a:avLst/>
              <a:gdLst/>
              <a:ahLst/>
              <a:cxnLst>
                <a:cxn ang="0">
                  <a:pos x="wd2" y="hd2"/>
                </a:cxn>
                <a:cxn ang="5400000">
                  <a:pos x="wd2" y="hd2"/>
                </a:cxn>
                <a:cxn ang="10800000">
                  <a:pos x="wd2" y="hd2"/>
                </a:cxn>
                <a:cxn ang="16200000">
                  <a:pos x="wd2" y="hd2"/>
                </a:cxn>
              </a:cxnLst>
              <a:rect l="0" t="0" r="r" b="b"/>
              <a:pathLst>
                <a:path w="21600" h="21600" extrusionOk="0">
                  <a:moveTo>
                    <a:pt x="16882" y="13979"/>
                  </a:moveTo>
                  <a:lnTo>
                    <a:pt x="6787" y="16350"/>
                  </a:lnTo>
                  <a:cubicBezTo>
                    <a:pt x="6274" y="16471"/>
                    <a:pt x="5747" y="16099"/>
                    <a:pt x="5611" y="15521"/>
                  </a:cubicBezTo>
                  <a:lnTo>
                    <a:pt x="4139" y="9258"/>
                  </a:lnTo>
                  <a:cubicBezTo>
                    <a:pt x="4004" y="8679"/>
                    <a:pt x="4310" y="8111"/>
                    <a:pt x="4824" y="7990"/>
                  </a:cubicBezTo>
                  <a:lnTo>
                    <a:pt x="7073" y="7461"/>
                  </a:lnTo>
                  <a:cubicBezTo>
                    <a:pt x="7711" y="6231"/>
                    <a:pt x="8994" y="5389"/>
                    <a:pt x="10477" y="5389"/>
                  </a:cubicBezTo>
                  <a:cubicBezTo>
                    <a:pt x="11323" y="5389"/>
                    <a:pt x="12105" y="5665"/>
                    <a:pt x="12740" y="6130"/>
                  </a:cubicBezTo>
                  <a:lnTo>
                    <a:pt x="14919" y="5618"/>
                  </a:lnTo>
                  <a:cubicBezTo>
                    <a:pt x="15433" y="5498"/>
                    <a:pt x="15960" y="5869"/>
                    <a:pt x="16096" y="6449"/>
                  </a:cubicBezTo>
                  <a:lnTo>
                    <a:pt x="17567" y="12711"/>
                  </a:lnTo>
                  <a:cubicBezTo>
                    <a:pt x="17702" y="13290"/>
                    <a:pt x="17397" y="13857"/>
                    <a:pt x="16882" y="13979"/>
                  </a:cubicBezTo>
                  <a:close/>
                  <a:moveTo>
                    <a:pt x="19815" y="16748"/>
                  </a:moveTo>
                  <a:cubicBezTo>
                    <a:pt x="20943" y="15041"/>
                    <a:pt x="21600" y="12997"/>
                    <a:pt x="21600" y="10800"/>
                  </a:cubicBezTo>
                  <a:cubicBezTo>
                    <a:pt x="21600" y="4835"/>
                    <a:pt x="16765" y="0"/>
                    <a:pt x="10800" y="0"/>
                  </a:cubicBezTo>
                  <a:cubicBezTo>
                    <a:pt x="4835" y="0"/>
                    <a:pt x="0" y="4835"/>
                    <a:pt x="0" y="10800"/>
                  </a:cubicBezTo>
                  <a:cubicBezTo>
                    <a:pt x="0" y="16765"/>
                    <a:pt x="4835" y="21600"/>
                    <a:pt x="10800" y="21600"/>
                  </a:cubicBezTo>
                  <a:cubicBezTo>
                    <a:pt x="13379" y="21600"/>
                    <a:pt x="15749" y="20695"/>
                    <a:pt x="17606" y="19186"/>
                  </a:cubicBezTo>
                  <a:lnTo>
                    <a:pt x="21396" y="20556"/>
                  </a:lnTo>
                  <a:lnTo>
                    <a:pt x="19816" y="16748"/>
                  </a:lnTo>
                  <a:cubicBezTo>
                    <a:pt x="19816" y="16748"/>
                    <a:pt x="19815" y="16748"/>
                    <a:pt x="19815" y="16748"/>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41" name="Shape 3541"/>
            <p:cNvSpPr/>
            <p:nvPr/>
          </p:nvSpPr>
          <p:spPr>
            <a:xfrm>
              <a:off x="15121" y="378"/>
              <a:ext cx="159" cy="159"/>
            </a:xfrm>
            <a:custGeom>
              <a:avLst/>
              <a:gdLst/>
              <a:ahLst/>
              <a:cxnLst>
                <a:cxn ang="0">
                  <a:pos x="wd2" y="hd2"/>
                </a:cxn>
                <a:cxn ang="5400000">
                  <a:pos x="wd2" y="hd2"/>
                </a:cxn>
                <a:cxn ang="10800000">
                  <a:pos x="wd2" y="hd2"/>
                </a:cxn>
                <a:cxn ang="16200000">
                  <a:pos x="wd2" y="hd2"/>
                </a:cxn>
              </a:cxnLst>
              <a:rect l="0" t="0" r="r" b="b"/>
              <a:pathLst>
                <a:path w="21600" h="21600" extrusionOk="0">
                  <a:moveTo>
                    <a:pt x="10803" y="17702"/>
                  </a:moveTo>
                  <a:cubicBezTo>
                    <a:pt x="6989" y="17702"/>
                    <a:pt x="3894" y="14615"/>
                    <a:pt x="3894" y="10801"/>
                  </a:cubicBezTo>
                  <a:cubicBezTo>
                    <a:pt x="3894" y="6984"/>
                    <a:pt x="6989" y="3893"/>
                    <a:pt x="10803" y="3893"/>
                  </a:cubicBezTo>
                  <a:cubicBezTo>
                    <a:pt x="14617" y="3893"/>
                    <a:pt x="17708" y="6984"/>
                    <a:pt x="17708" y="10801"/>
                  </a:cubicBezTo>
                  <a:cubicBezTo>
                    <a:pt x="17708" y="14615"/>
                    <a:pt x="14617" y="17702"/>
                    <a:pt x="10803" y="17702"/>
                  </a:cubicBezTo>
                  <a:close/>
                  <a:moveTo>
                    <a:pt x="10803" y="0"/>
                  </a:moveTo>
                  <a:cubicBezTo>
                    <a:pt x="4833" y="0"/>
                    <a:pt x="0" y="4838"/>
                    <a:pt x="0" y="10801"/>
                  </a:cubicBezTo>
                  <a:cubicBezTo>
                    <a:pt x="0" y="16764"/>
                    <a:pt x="4833" y="21600"/>
                    <a:pt x="10803" y="21600"/>
                  </a:cubicBezTo>
                  <a:cubicBezTo>
                    <a:pt x="16767" y="21600"/>
                    <a:pt x="21600" y="16764"/>
                    <a:pt x="21600" y="10801"/>
                  </a:cubicBezTo>
                  <a:cubicBezTo>
                    <a:pt x="21600" y="4838"/>
                    <a:pt x="16767" y="0"/>
                    <a:pt x="10803" y="0"/>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42" name="Shape 3542"/>
            <p:cNvSpPr/>
            <p:nvPr/>
          </p:nvSpPr>
          <p:spPr>
            <a:xfrm>
              <a:off x="18242" y="2277"/>
              <a:ext cx="298" cy="253"/>
            </a:xfrm>
            <a:custGeom>
              <a:avLst/>
              <a:gdLst/>
              <a:ahLst/>
              <a:cxnLst>
                <a:cxn ang="0">
                  <a:pos x="wd2" y="hd2"/>
                </a:cxn>
                <a:cxn ang="5400000">
                  <a:pos x="wd2" y="hd2"/>
                </a:cxn>
                <a:cxn ang="10800000">
                  <a:pos x="wd2" y="hd2"/>
                </a:cxn>
                <a:cxn ang="16200000">
                  <a:pos x="wd2" y="hd2"/>
                </a:cxn>
              </a:cxnLst>
              <a:rect l="0" t="0" r="r" b="b"/>
              <a:pathLst>
                <a:path w="21600" h="21600" extrusionOk="0">
                  <a:moveTo>
                    <a:pt x="10806" y="15785"/>
                  </a:moveTo>
                  <a:cubicBezTo>
                    <a:pt x="7623" y="15785"/>
                    <a:pt x="4941" y="13495"/>
                    <a:pt x="4941" y="10816"/>
                  </a:cubicBezTo>
                  <a:cubicBezTo>
                    <a:pt x="4941" y="8103"/>
                    <a:pt x="7623" y="5824"/>
                    <a:pt x="10806" y="5824"/>
                  </a:cubicBezTo>
                  <a:cubicBezTo>
                    <a:pt x="13981" y="5824"/>
                    <a:pt x="16655" y="8103"/>
                    <a:pt x="16655" y="10816"/>
                  </a:cubicBezTo>
                  <a:cubicBezTo>
                    <a:pt x="16655" y="13495"/>
                    <a:pt x="13981" y="15785"/>
                    <a:pt x="10806" y="15785"/>
                  </a:cubicBezTo>
                  <a:close/>
                  <a:moveTo>
                    <a:pt x="10806" y="0"/>
                  </a:moveTo>
                  <a:cubicBezTo>
                    <a:pt x="4839" y="0"/>
                    <a:pt x="0" y="4855"/>
                    <a:pt x="0" y="10816"/>
                  </a:cubicBezTo>
                  <a:cubicBezTo>
                    <a:pt x="0" y="16765"/>
                    <a:pt x="4839" y="21600"/>
                    <a:pt x="10806" y="21600"/>
                  </a:cubicBezTo>
                  <a:cubicBezTo>
                    <a:pt x="16753" y="21600"/>
                    <a:pt x="21600" y="16765"/>
                    <a:pt x="21600" y="10816"/>
                  </a:cubicBezTo>
                  <a:cubicBezTo>
                    <a:pt x="21600" y="4855"/>
                    <a:pt x="16753" y="0"/>
                    <a:pt x="10806"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43" name="Shape 3543"/>
            <p:cNvSpPr/>
            <p:nvPr/>
          </p:nvSpPr>
          <p:spPr>
            <a:xfrm>
              <a:off x="17063" y="5584"/>
              <a:ext cx="298" cy="253"/>
            </a:xfrm>
            <a:custGeom>
              <a:avLst/>
              <a:gdLst/>
              <a:ahLst/>
              <a:cxnLst>
                <a:cxn ang="0">
                  <a:pos x="wd2" y="hd2"/>
                </a:cxn>
                <a:cxn ang="5400000">
                  <a:pos x="wd2" y="hd2"/>
                </a:cxn>
                <a:cxn ang="10800000">
                  <a:pos x="wd2" y="hd2"/>
                </a:cxn>
                <a:cxn ang="16200000">
                  <a:pos x="wd2" y="hd2"/>
                </a:cxn>
              </a:cxnLst>
              <a:rect l="0" t="0" r="r" b="b"/>
              <a:pathLst>
                <a:path w="21600" h="21600" extrusionOk="0">
                  <a:moveTo>
                    <a:pt x="10806" y="15786"/>
                  </a:moveTo>
                  <a:cubicBezTo>
                    <a:pt x="7623" y="15786"/>
                    <a:pt x="4941" y="13494"/>
                    <a:pt x="4941" y="10816"/>
                  </a:cubicBezTo>
                  <a:cubicBezTo>
                    <a:pt x="4941" y="8103"/>
                    <a:pt x="7623" y="5825"/>
                    <a:pt x="10806" y="5825"/>
                  </a:cubicBezTo>
                  <a:cubicBezTo>
                    <a:pt x="13981" y="5825"/>
                    <a:pt x="16655" y="8103"/>
                    <a:pt x="16655" y="10816"/>
                  </a:cubicBezTo>
                  <a:cubicBezTo>
                    <a:pt x="16655" y="13494"/>
                    <a:pt x="13981" y="15786"/>
                    <a:pt x="10806" y="15786"/>
                  </a:cubicBezTo>
                  <a:close/>
                  <a:moveTo>
                    <a:pt x="10806" y="0"/>
                  </a:moveTo>
                  <a:cubicBezTo>
                    <a:pt x="4839" y="0"/>
                    <a:pt x="0" y="4856"/>
                    <a:pt x="0" y="10816"/>
                  </a:cubicBezTo>
                  <a:cubicBezTo>
                    <a:pt x="0" y="16765"/>
                    <a:pt x="4839" y="21600"/>
                    <a:pt x="10806" y="21600"/>
                  </a:cubicBezTo>
                  <a:cubicBezTo>
                    <a:pt x="16752" y="21600"/>
                    <a:pt x="21600" y="16765"/>
                    <a:pt x="21600" y="10816"/>
                  </a:cubicBezTo>
                  <a:cubicBezTo>
                    <a:pt x="21600" y="4856"/>
                    <a:pt x="16752" y="0"/>
                    <a:pt x="10806"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44" name="Shape 3544"/>
            <p:cNvSpPr/>
            <p:nvPr/>
          </p:nvSpPr>
          <p:spPr>
            <a:xfrm>
              <a:off x="12472" y="5828"/>
              <a:ext cx="298" cy="253"/>
            </a:xfrm>
            <a:custGeom>
              <a:avLst/>
              <a:gdLst/>
              <a:ahLst/>
              <a:cxnLst>
                <a:cxn ang="0">
                  <a:pos x="wd2" y="hd2"/>
                </a:cxn>
                <a:cxn ang="5400000">
                  <a:pos x="wd2" y="hd2"/>
                </a:cxn>
                <a:cxn ang="10800000">
                  <a:pos x="wd2" y="hd2"/>
                </a:cxn>
                <a:cxn ang="16200000">
                  <a:pos x="wd2" y="hd2"/>
                </a:cxn>
              </a:cxnLst>
              <a:rect l="0" t="0" r="r" b="b"/>
              <a:pathLst>
                <a:path w="21600" h="21600" extrusionOk="0">
                  <a:moveTo>
                    <a:pt x="10806" y="15786"/>
                  </a:moveTo>
                  <a:cubicBezTo>
                    <a:pt x="7623" y="15786"/>
                    <a:pt x="4941" y="13495"/>
                    <a:pt x="4941" y="10817"/>
                  </a:cubicBezTo>
                  <a:cubicBezTo>
                    <a:pt x="4941" y="8103"/>
                    <a:pt x="7623" y="5823"/>
                    <a:pt x="10806" y="5823"/>
                  </a:cubicBezTo>
                  <a:cubicBezTo>
                    <a:pt x="13981" y="5823"/>
                    <a:pt x="16655" y="8103"/>
                    <a:pt x="16655" y="10817"/>
                  </a:cubicBezTo>
                  <a:cubicBezTo>
                    <a:pt x="16655" y="13495"/>
                    <a:pt x="13981" y="15786"/>
                    <a:pt x="10806" y="15786"/>
                  </a:cubicBezTo>
                  <a:close/>
                  <a:moveTo>
                    <a:pt x="10806" y="0"/>
                  </a:moveTo>
                  <a:cubicBezTo>
                    <a:pt x="4839" y="0"/>
                    <a:pt x="0" y="4855"/>
                    <a:pt x="0" y="10817"/>
                  </a:cubicBezTo>
                  <a:cubicBezTo>
                    <a:pt x="0" y="16765"/>
                    <a:pt x="4839" y="21600"/>
                    <a:pt x="10806" y="21600"/>
                  </a:cubicBezTo>
                  <a:cubicBezTo>
                    <a:pt x="16753" y="21600"/>
                    <a:pt x="21600" y="16765"/>
                    <a:pt x="21600" y="10817"/>
                  </a:cubicBezTo>
                  <a:cubicBezTo>
                    <a:pt x="21600" y="4855"/>
                    <a:pt x="16753" y="0"/>
                    <a:pt x="10806"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45" name="Shape 3545"/>
            <p:cNvSpPr/>
            <p:nvPr/>
          </p:nvSpPr>
          <p:spPr>
            <a:xfrm>
              <a:off x="14043" y="5253"/>
              <a:ext cx="225" cy="225"/>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4836"/>
                    <a:pt x="0" y="10800"/>
                  </a:cubicBezTo>
                  <a:cubicBezTo>
                    <a:pt x="0" y="16764"/>
                    <a:pt x="4836" y="21600"/>
                    <a:pt x="10799" y="21600"/>
                  </a:cubicBezTo>
                  <a:cubicBezTo>
                    <a:pt x="16764" y="21600"/>
                    <a:pt x="21600" y="16764"/>
                    <a:pt x="21600" y="10800"/>
                  </a:cubicBezTo>
                  <a:cubicBezTo>
                    <a:pt x="21600" y="4836"/>
                    <a:pt x="16764" y="0"/>
                    <a:pt x="10799" y="0"/>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46" name="Shape 3546"/>
            <p:cNvSpPr/>
            <p:nvPr/>
          </p:nvSpPr>
          <p:spPr>
            <a:xfrm>
              <a:off x="14316" y="5426"/>
              <a:ext cx="163" cy="163"/>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4837"/>
                    <a:pt x="0" y="10800"/>
                  </a:cubicBezTo>
                  <a:cubicBezTo>
                    <a:pt x="0" y="16763"/>
                    <a:pt x="4836" y="21600"/>
                    <a:pt x="10799" y="21600"/>
                  </a:cubicBezTo>
                  <a:cubicBezTo>
                    <a:pt x="16764" y="21600"/>
                    <a:pt x="21600" y="16763"/>
                    <a:pt x="21600" y="10800"/>
                  </a:cubicBezTo>
                  <a:cubicBezTo>
                    <a:pt x="21600" y="4837"/>
                    <a:pt x="16764" y="0"/>
                    <a:pt x="10799" y="0"/>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47" name="Shape 3547"/>
            <p:cNvSpPr/>
            <p:nvPr/>
          </p:nvSpPr>
          <p:spPr>
            <a:xfrm>
              <a:off x="13381" y="4462"/>
              <a:ext cx="1072" cy="793"/>
            </a:xfrm>
            <a:custGeom>
              <a:avLst/>
              <a:gdLst/>
              <a:ahLst/>
              <a:cxnLst>
                <a:cxn ang="0">
                  <a:pos x="wd2" y="hd2"/>
                </a:cxn>
                <a:cxn ang="5400000">
                  <a:pos x="wd2" y="hd2"/>
                </a:cxn>
                <a:cxn ang="10800000">
                  <a:pos x="wd2" y="hd2"/>
                </a:cxn>
                <a:cxn ang="16200000">
                  <a:pos x="wd2" y="hd2"/>
                </a:cxn>
              </a:cxnLst>
              <a:rect l="0" t="0" r="r" b="b"/>
              <a:pathLst>
                <a:path w="21600" h="21600" extrusionOk="0">
                  <a:moveTo>
                    <a:pt x="21600" y="12814"/>
                  </a:moveTo>
                  <a:cubicBezTo>
                    <a:pt x="21600" y="10552"/>
                    <a:pt x="20413" y="8665"/>
                    <a:pt x="18835" y="8224"/>
                  </a:cubicBezTo>
                  <a:cubicBezTo>
                    <a:pt x="18635" y="8168"/>
                    <a:pt x="18483" y="7951"/>
                    <a:pt x="18460" y="7678"/>
                  </a:cubicBezTo>
                  <a:cubicBezTo>
                    <a:pt x="18070" y="3352"/>
                    <a:pt x="15342" y="0"/>
                    <a:pt x="12032" y="0"/>
                  </a:cubicBezTo>
                  <a:cubicBezTo>
                    <a:pt x="9387" y="0"/>
                    <a:pt x="7110" y="2145"/>
                    <a:pt x="6105" y="5220"/>
                  </a:cubicBezTo>
                  <a:cubicBezTo>
                    <a:pt x="6012" y="5500"/>
                    <a:pt x="5783" y="5655"/>
                    <a:pt x="5563" y="5580"/>
                  </a:cubicBezTo>
                  <a:cubicBezTo>
                    <a:pt x="5204" y="5459"/>
                    <a:pt x="4827" y="5397"/>
                    <a:pt x="4439" y="5400"/>
                  </a:cubicBezTo>
                  <a:cubicBezTo>
                    <a:pt x="1973" y="5429"/>
                    <a:pt x="0" y="8119"/>
                    <a:pt x="0" y="11452"/>
                  </a:cubicBezTo>
                  <a:cubicBezTo>
                    <a:pt x="0" y="13506"/>
                    <a:pt x="758" y="15322"/>
                    <a:pt x="1915" y="16414"/>
                  </a:cubicBezTo>
                  <a:cubicBezTo>
                    <a:pt x="2407" y="17832"/>
                    <a:pt x="3473" y="18816"/>
                    <a:pt x="4708" y="18816"/>
                  </a:cubicBezTo>
                  <a:cubicBezTo>
                    <a:pt x="5276" y="18816"/>
                    <a:pt x="5806" y="18608"/>
                    <a:pt x="6263" y="18248"/>
                  </a:cubicBezTo>
                  <a:cubicBezTo>
                    <a:pt x="6488" y="18068"/>
                    <a:pt x="6780" y="18168"/>
                    <a:pt x="6910" y="18475"/>
                  </a:cubicBezTo>
                  <a:cubicBezTo>
                    <a:pt x="7708" y="20343"/>
                    <a:pt x="9200" y="21600"/>
                    <a:pt x="10909" y="21600"/>
                  </a:cubicBezTo>
                  <a:cubicBezTo>
                    <a:pt x="12250" y="21600"/>
                    <a:pt x="13458" y="20827"/>
                    <a:pt x="14301" y="19589"/>
                  </a:cubicBezTo>
                  <a:cubicBezTo>
                    <a:pt x="14460" y="19359"/>
                    <a:pt x="14717" y="19325"/>
                    <a:pt x="14912" y="19499"/>
                  </a:cubicBezTo>
                  <a:cubicBezTo>
                    <a:pt x="15275" y="19825"/>
                    <a:pt x="15709" y="20014"/>
                    <a:pt x="16178" y="20014"/>
                  </a:cubicBezTo>
                  <a:cubicBezTo>
                    <a:pt x="17197" y="20014"/>
                    <a:pt x="18063" y="19108"/>
                    <a:pt x="18355" y="17860"/>
                  </a:cubicBezTo>
                  <a:cubicBezTo>
                    <a:pt x="18408" y="17637"/>
                    <a:pt x="18547" y="17472"/>
                    <a:pt x="18718" y="17432"/>
                  </a:cubicBezTo>
                  <a:cubicBezTo>
                    <a:pt x="20355" y="17057"/>
                    <a:pt x="21600" y="15132"/>
                    <a:pt x="21600" y="12814"/>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48" name="Shape 3548"/>
            <p:cNvSpPr/>
            <p:nvPr/>
          </p:nvSpPr>
          <p:spPr>
            <a:xfrm>
              <a:off x="16804" y="666"/>
              <a:ext cx="505" cy="733"/>
            </a:xfrm>
            <a:custGeom>
              <a:avLst/>
              <a:gdLst/>
              <a:ahLst/>
              <a:cxnLst>
                <a:cxn ang="0">
                  <a:pos x="wd2" y="hd2"/>
                </a:cxn>
                <a:cxn ang="5400000">
                  <a:pos x="wd2" y="hd2"/>
                </a:cxn>
                <a:cxn ang="10800000">
                  <a:pos x="wd2" y="hd2"/>
                </a:cxn>
                <a:cxn ang="16200000">
                  <a:pos x="wd2" y="hd2"/>
                </a:cxn>
              </a:cxnLst>
              <a:rect l="0" t="0" r="r" b="b"/>
              <a:pathLst>
                <a:path w="21600" h="21600" extrusionOk="0">
                  <a:moveTo>
                    <a:pt x="10741" y="10003"/>
                  </a:moveTo>
                  <a:cubicBezTo>
                    <a:pt x="9348" y="10003"/>
                    <a:pt x="7823" y="9524"/>
                    <a:pt x="7072" y="8199"/>
                  </a:cubicBezTo>
                  <a:cubicBezTo>
                    <a:pt x="6960" y="7987"/>
                    <a:pt x="6967" y="7564"/>
                    <a:pt x="6967" y="7526"/>
                  </a:cubicBezTo>
                  <a:lnTo>
                    <a:pt x="6967" y="6930"/>
                  </a:lnTo>
                  <a:cubicBezTo>
                    <a:pt x="6967" y="5242"/>
                    <a:pt x="9050" y="4473"/>
                    <a:pt x="10862" y="4473"/>
                  </a:cubicBezTo>
                  <a:cubicBezTo>
                    <a:pt x="13090" y="4473"/>
                    <a:pt x="14814" y="5702"/>
                    <a:pt x="14814" y="7239"/>
                  </a:cubicBezTo>
                  <a:cubicBezTo>
                    <a:pt x="14814" y="8775"/>
                    <a:pt x="12971" y="10003"/>
                    <a:pt x="10741" y="10003"/>
                  </a:cubicBezTo>
                  <a:close/>
                  <a:moveTo>
                    <a:pt x="21090" y="5376"/>
                  </a:moveTo>
                  <a:cubicBezTo>
                    <a:pt x="20978" y="5088"/>
                    <a:pt x="20751" y="4781"/>
                    <a:pt x="20583" y="4511"/>
                  </a:cubicBezTo>
                  <a:cubicBezTo>
                    <a:pt x="18578" y="1190"/>
                    <a:pt x="14194" y="0"/>
                    <a:pt x="10654" y="0"/>
                  </a:cubicBezTo>
                  <a:cubicBezTo>
                    <a:pt x="5916" y="0"/>
                    <a:pt x="698" y="2189"/>
                    <a:pt x="0" y="6700"/>
                  </a:cubicBezTo>
                  <a:lnTo>
                    <a:pt x="0" y="7622"/>
                  </a:lnTo>
                  <a:cubicBezTo>
                    <a:pt x="0" y="7660"/>
                    <a:pt x="19" y="8006"/>
                    <a:pt x="47" y="8179"/>
                  </a:cubicBezTo>
                  <a:cubicBezTo>
                    <a:pt x="437" y="10329"/>
                    <a:pt x="2901" y="12614"/>
                    <a:pt x="4739" y="14764"/>
                  </a:cubicBezTo>
                  <a:cubicBezTo>
                    <a:pt x="6718" y="17069"/>
                    <a:pt x="8771" y="19335"/>
                    <a:pt x="10805" y="21600"/>
                  </a:cubicBezTo>
                  <a:cubicBezTo>
                    <a:pt x="12060" y="20121"/>
                    <a:pt x="13311" y="18623"/>
                    <a:pt x="14536" y="17183"/>
                  </a:cubicBezTo>
                  <a:cubicBezTo>
                    <a:pt x="14871" y="16761"/>
                    <a:pt x="15259" y="16339"/>
                    <a:pt x="15592" y="15936"/>
                  </a:cubicBezTo>
                  <a:cubicBezTo>
                    <a:pt x="15815" y="15667"/>
                    <a:pt x="16242" y="15398"/>
                    <a:pt x="16436" y="15149"/>
                  </a:cubicBezTo>
                  <a:cubicBezTo>
                    <a:pt x="18414" y="12653"/>
                    <a:pt x="21600" y="10138"/>
                    <a:pt x="21600" y="7660"/>
                  </a:cubicBezTo>
                  <a:lnTo>
                    <a:pt x="21600" y="6643"/>
                  </a:lnTo>
                  <a:cubicBezTo>
                    <a:pt x="21600" y="6375"/>
                    <a:pt x="21117" y="5434"/>
                    <a:pt x="21090" y="5376"/>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49" name="Shape 3549"/>
            <p:cNvSpPr/>
            <p:nvPr/>
          </p:nvSpPr>
          <p:spPr>
            <a:xfrm>
              <a:off x="12950" y="4132"/>
              <a:ext cx="134" cy="176"/>
            </a:xfrm>
            <a:custGeom>
              <a:avLst/>
              <a:gdLst/>
              <a:ahLst/>
              <a:cxnLst>
                <a:cxn ang="0">
                  <a:pos x="wd2" y="hd2"/>
                </a:cxn>
                <a:cxn ang="5400000">
                  <a:pos x="wd2" y="hd2"/>
                </a:cxn>
                <a:cxn ang="10800000">
                  <a:pos x="wd2" y="hd2"/>
                </a:cxn>
                <a:cxn ang="16200000">
                  <a:pos x="wd2" y="hd2"/>
                </a:cxn>
              </a:cxnLst>
              <a:rect l="0" t="0" r="r" b="b"/>
              <a:pathLst>
                <a:path w="21600" h="21600" extrusionOk="0">
                  <a:moveTo>
                    <a:pt x="9118" y="0"/>
                  </a:moveTo>
                  <a:cubicBezTo>
                    <a:pt x="6493" y="0"/>
                    <a:pt x="3765" y="981"/>
                    <a:pt x="2176" y="2500"/>
                  </a:cubicBezTo>
                  <a:cubicBezTo>
                    <a:pt x="708" y="3886"/>
                    <a:pt x="0" y="5720"/>
                    <a:pt x="0" y="8113"/>
                  </a:cubicBezTo>
                  <a:cubicBezTo>
                    <a:pt x="0" y="12817"/>
                    <a:pt x="3630" y="21600"/>
                    <a:pt x="12386" y="21600"/>
                  </a:cubicBezTo>
                  <a:cubicBezTo>
                    <a:pt x="14754" y="21600"/>
                    <a:pt x="17460" y="20747"/>
                    <a:pt x="19126" y="19478"/>
                  </a:cubicBezTo>
                  <a:cubicBezTo>
                    <a:pt x="21600" y="17580"/>
                    <a:pt x="21600" y="14844"/>
                    <a:pt x="21600" y="13945"/>
                  </a:cubicBezTo>
                  <a:cubicBezTo>
                    <a:pt x="21600" y="8247"/>
                    <a:pt x="17156" y="0"/>
                    <a:pt x="9118"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50" name="Shape 3550"/>
            <p:cNvSpPr/>
            <p:nvPr/>
          </p:nvSpPr>
          <p:spPr>
            <a:xfrm>
              <a:off x="12921" y="4405"/>
              <a:ext cx="199" cy="149"/>
            </a:xfrm>
            <a:custGeom>
              <a:avLst/>
              <a:gdLst/>
              <a:ahLst/>
              <a:cxnLst>
                <a:cxn ang="0">
                  <a:pos x="wd2" y="hd2"/>
                </a:cxn>
                <a:cxn ang="5400000">
                  <a:pos x="wd2" y="hd2"/>
                </a:cxn>
                <a:cxn ang="10800000">
                  <a:pos x="wd2" y="hd2"/>
                </a:cxn>
                <a:cxn ang="16200000">
                  <a:pos x="wd2" y="hd2"/>
                </a:cxn>
              </a:cxnLst>
              <a:rect l="0" t="0" r="r" b="b"/>
              <a:pathLst>
                <a:path w="21600" h="21600" extrusionOk="0">
                  <a:moveTo>
                    <a:pt x="12772" y="0"/>
                  </a:moveTo>
                  <a:cubicBezTo>
                    <a:pt x="12733" y="0"/>
                    <a:pt x="8795" y="68"/>
                    <a:pt x="5746" y="1441"/>
                  </a:cubicBezTo>
                  <a:cubicBezTo>
                    <a:pt x="1933" y="3288"/>
                    <a:pt x="0" y="6391"/>
                    <a:pt x="0" y="10664"/>
                  </a:cubicBezTo>
                  <a:cubicBezTo>
                    <a:pt x="0" y="17207"/>
                    <a:pt x="4729" y="21600"/>
                    <a:pt x="11767" y="21600"/>
                  </a:cubicBezTo>
                  <a:cubicBezTo>
                    <a:pt x="17833" y="21600"/>
                    <a:pt x="21600" y="17893"/>
                    <a:pt x="21600" y="11924"/>
                  </a:cubicBezTo>
                  <a:cubicBezTo>
                    <a:pt x="21600" y="7237"/>
                    <a:pt x="19232" y="4776"/>
                    <a:pt x="14307" y="91"/>
                  </a:cubicBezTo>
                  <a:cubicBezTo>
                    <a:pt x="13775" y="0"/>
                    <a:pt x="13438" y="0"/>
                    <a:pt x="12772" y="0"/>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51" name="Shape 3551"/>
            <p:cNvSpPr/>
            <p:nvPr/>
          </p:nvSpPr>
          <p:spPr>
            <a:xfrm>
              <a:off x="12662" y="3916"/>
              <a:ext cx="856" cy="856"/>
            </a:xfrm>
            <a:custGeom>
              <a:avLst/>
              <a:gdLst/>
              <a:ahLst/>
              <a:cxnLst>
                <a:cxn ang="0">
                  <a:pos x="wd2" y="hd2"/>
                </a:cxn>
                <a:cxn ang="5400000">
                  <a:pos x="wd2" y="hd2"/>
                </a:cxn>
                <a:cxn ang="10800000">
                  <a:pos x="wd2" y="hd2"/>
                </a:cxn>
                <a:cxn ang="16200000">
                  <a:pos x="wd2" y="hd2"/>
                </a:cxn>
              </a:cxnLst>
              <a:rect l="0" t="0" r="r" b="b"/>
              <a:pathLst>
                <a:path w="21600" h="21600" extrusionOk="0">
                  <a:moveTo>
                    <a:pt x="16608" y="11122"/>
                  </a:moveTo>
                  <a:cubicBezTo>
                    <a:pt x="16608" y="11156"/>
                    <a:pt x="16580" y="11184"/>
                    <a:pt x="16546" y="11184"/>
                  </a:cubicBezTo>
                  <a:lnTo>
                    <a:pt x="15045" y="11184"/>
                  </a:lnTo>
                  <a:lnTo>
                    <a:pt x="15045" y="12690"/>
                  </a:lnTo>
                  <a:cubicBezTo>
                    <a:pt x="15045" y="12724"/>
                    <a:pt x="15018" y="12751"/>
                    <a:pt x="14983" y="12751"/>
                  </a:cubicBezTo>
                  <a:lnTo>
                    <a:pt x="14337" y="12751"/>
                  </a:lnTo>
                  <a:cubicBezTo>
                    <a:pt x="14303" y="12751"/>
                    <a:pt x="14275" y="12724"/>
                    <a:pt x="14275" y="12690"/>
                  </a:cubicBezTo>
                  <a:lnTo>
                    <a:pt x="14275" y="11184"/>
                  </a:lnTo>
                  <a:lnTo>
                    <a:pt x="12782" y="11184"/>
                  </a:lnTo>
                  <a:cubicBezTo>
                    <a:pt x="12748" y="11184"/>
                    <a:pt x="12720" y="11156"/>
                    <a:pt x="12720" y="11122"/>
                  </a:cubicBezTo>
                  <a:lnTo>
                    <a:pt x="12720" y="10468"/>
                  </a:lnTo>
                  <a:cubicBezTo>
                    <a:pt x="12720" y="10434"/>
                    <a:pt x="12748" y="10406"/>
                    <a:pt x="12782" y="10406"/>
                  </a:cubicBezTo>
                  <a:lnTo>
                    <a:pt x="14275" y="10406"/>
                  </a:lnTo>
                  <a:lnTo>
                    <a:pt x="14275" y="8910"/>
                  </a:lnTo>
                  <a:cubicBezTo>
                    <a:pt x="14275" y="8876"/>
                    <a:pt x="14303" y="8848"/>
                    <a:pt x="14337" y="8848"/>
                  </a:cubicBezTo>
                  <a:lnTo>
                    <a:pt x="14983" y="8848"/>
                  </a:lnTo>
                  <a:cubicBezTo>
                    <a:pt x="15018" y="8848"/>
                    <a:pt x="15045" y="8876"/>
                    <a:pt x="15045" y="8910"/>
                  </a:cubicBezTo>
                  <a:lnTo>
                    <a:pt x="15045" y="10406"/>
                  </a:lnTo>
                  <a:lnTo>
                    <a:pt x="16546" y="10406"/>
                  </a:lnTo>
                  <a:cubicBezTo>
                    <a:pt x="16581" y="10406"/>
                    <a:pt x="16608" y="10434"/>
                    <a:pt x="16608" y="10468"/>
                  </a:cubicBezTo>
                  <a:cubicBezTo>
                    <a:pt x="16608" y="10468"/>
                    <a:pt x="16608" y="11122"/>
                    <a:pt x="16608" y="11122"/>
                  </a:cubicBezTo>
                  <a:close/>
                  <a:moveTo>
                    <a:pt x="12586" y="4940"/>
                  </a:moveTo>
                  <a:lnTo>
                    <a:pt x="11771" y="5452"/>
                  </a:lnTo>
                  <a:cubicBezTo>
                    <a:pt x="11761" y="5458"/>
                    <a:pt x="11750" y="5462"/>
                    <a:pt x="11739" y="5462"/>
                  </a:cubicBezTo>
                  <a:lnTo>
                    <a:pt x="10793" y="5462"/>
                  </a:lnTo>
                  <a:cubicBezTo>
                    <a:pt x="11151" y="5757"/>
                    <a:pt x="11896" y="6373"/>
                    <a:pt x="11896" y="7565"/>
                  </a:cubicBezTo>
                  <a:cubicBezTo>
                    <a:pt x="11896" y="8750"/>
                    <a:pt x="11200" y="9299"/>
                    <a:pt x="10586" y="9782"/>
                  </a:cubicBezTo>
                  <a:lnTo>
                    <a:pt x="10566" y="9802"/>
                  </a:lnTo>
                  <a:cubicBezTo>
                    <a:pt x="10373" y="9994"/>
                    <a:pt x="10154" y="10212"/>
                    <a:pt x="10154" y="10541"/>
                  </a:cubicBezTo>
                  <a:cubicBezTo>
                    <a:pt x="10154" y="10877"/>
                    <a:pt x="10373" y="11058"/>
                    <a:pt x="10549" y="11204"/>
                  </a:cubicBezTo>
                  <a:lnTo>
                    <a:pt x="11118" y="11645"/>
                  </a:lnTo>
                  <a:cubicBezTo>
                    <a:pt x="11791" y="12213"/>
                    <a:pt x="12425" y="12747"/>
                    <a:pt x="12425" y="13829"/>
                  </a:cubicBezTo>
                  <a:cubicBezTo>
                    <a:pt x="12425" y="15293"/>
                    <a:pt x="11020" y="16774"/>
                    <a:pt x="8335" y="16774"/>
                  </a:cubicBezTo>
                  <a:cubicBezTo>
                    <a:pt x="6026" y="16774"/>
                    <a:pt x="4992" y="15654"/>
                    <a:pt x="4992" y="14545"/>
                  </a:cubicBezTo>
                  <a:cubicBezTo>
                    <a:pt x="4992" y="14267"/>
                    <a:pt x="5079" y="13306"/>
                    <a:pt x="6190" y="12645"/>
                  </a:cubicBezTo>
                  <a:cubicBezTo>
                    <a:pt x="7131" y="12066"/>
                    <a:pt x="8419" y="11978"/>
                    <a:pt x="9111" y="11931"/>
                  </a:cubicBezTo>
                  <a:lnTo>
                    <a:pt x="9160" y="11927"/>
                  </a:lnTo>
                  <a:lnTo>
                    <a:pt x="9133" y="11892"/>
                  </a:lnTo>
                  <a:cubicBezTo>
                    <a:pt x="8917" y="11616"/>
                    <a:pt x="8693" y="11331"/>
                    <a:pt x="8693" y="10868"/>
                  </a:cubicBezTo>
                  <a:cubicBezTo>
                    <a:pt x="8693" y="10631"/>
                    <a:pt x="8757" y="10478"/>
                    <a:pt x="8825" y="10317"/>
                  </a:cubicBezTo>
                  <a:lnTo>
                    <a:pt x="8848" y="10261"/>
                  </a:lnTo>
                  <a:cubicBezTo>
                    <a:pt x="8691" y="10275"/>
                    <a:pt x="8512" y="10292"/>
                    <a:pt x="8350" y="10292"/>
                  </a:cubicBezTo>
                  <a:cubicBezTo>
                    <a:pt x="6674" y="10292"/>
                    <a:pt x="5770" y="9031"/>
                    <a:pt x="5770" y="7845"/>
                  </a:cubicBezTo>
                  <a:cubicBezTo>
                    <a:pt x="5770" y="7075"/>
                    <a:pt x="6142" y="6295"/>
                    <a:pt x="6764" y="5758"/>
                  </a:cubicBezTo>
                  <a:cubicBezTo>
                    <a:pt x="7555" y="5104"/>
                    <a:pt x="8434" y="4826"/>
                    <a:pt x="9703" y="4826"/>
                  </a:cubicBezTo>
                  <a:lnTo>
                    <a:pt x="12553" y="4826"/>
                  </a:lnTo>
                  <a:cubicBezTo>
                    <a:pt x="12580" y="4826"/>
                    <a:pt x="12604" y="4844"/>
                    <a:pt x="12612" y="4870"/>
                  </a:cubicBezTo>
                  <a:cubicBezTo>
                    <a:pt x="12620" y="4897"/>
                    <a:pt x="12608" y="4925"/>
                    <a:pt x="12586" y="494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52" name="Shape 3552"/>
            <p:cNvSpPr/>
            <p:nvPr/>
          </p:nvSpPr>
          <p:spPr>
            <a:xfrm>
              <a:off x="16962" y="2032"/>
              <a:ext cx="398" cy="398"/>
            </a:xfrm>
            <a:custGeom>
              <a:avLst/>
              <a:gdLst/>
              <a:ahLst/>
              <a:cxnLst>
                <a:cxn ang="0">
                  <a:pos x="wd2" y="hd2"/>
                </a:cxn>
                <a:cxn ang="5400000">
                  <a:pos x="wd2" y="hd2"/>
                </a:cxn>
                <a:cxn ang="10800000">
                  <a:pos x="wd2" y="hd2"/>
                </a:cxn>
                <a:cxn ang="16200000">
                  <a:pos x="wd2" y="hd2"/>
                </a:cxn>
              </a:cxnLst>
              <a:rect l="0" t="0" r="r" b="b"/>
              <a:pathLst>
                <a:path w="21600" h="21600" extrusionOk="0">
                  <a:moveTo>
                    <a:pt x="19088" y="5169"/>
                  </a:moveTo>
                  <a:cubicBezTo>
                    <a:pt x="19088" y="5920"/>
                    <a:pt x="18478" y="6530"/>
                    <a:pt x="17727" y="6530"/>
                  </a:cubicBezTo>
                  <a:lnTo>
                    <a:pt x="16432" y="6530"/>
                  </a:lnTo>
                  <a:cubicBezTo>
                    <a:pt x="15680" y="6530"/>
                    <a:pt x="15069" y="5920"/>
                    <a:pt x="15069" y="5169"/>
                  </a:cubicBezTo>
                  <a:lnTo>
                    <a:pt x="15069" y="3873"/>
                  </a:lnTo>
                  <a:cubicBezTo>
                    <a:pt x="15069" y="3122"/>
                    <a:pt x="15680" y="2512"/>
                    <a:pt x="16432" y="2512"/>
                  </a:cubicBezTo>
                  <a:lnTo>
                    <a:pt x="17727" y="2512"/>
                  </a:lnTo>
                  <a:cubicBezTo>
                    <a:pt x="18478" y="2512"/>
                    <a:pt x="19088" y="3122"/>
                    <a:pt x="19088" y="3873"/>
                  </a:cubicBezTo>
                  <a:cubicBezTo>
                    <a:pt x="19088" y="3873"/>
                    <a:pt x="19088" y="5169"/>
                    <a:pt x="19088" y="5169"/>
                  </a:cubicBezTo>
                  <a:close/>
                  <a:moveTo>
                    <a:pt x="19088" y="17724"/>
                  </a:moveTo>
                  <a:cubicBezTo>
                    <a:pt x="19088" y="18476"/>
                    <a:pt x="18388" y="19088"/>
                    <a:pt x="17636" y="19088"/>
                  </a:cubicBezTo>
                  <a:lnTo>
                    <a:pt x="4017" y="19088"/>
                  </a:lnTo>
                  <a:cubicBezTo>
                    <a:pt x="3263" y="19088"/>
                    <a:pt x="2512" y="18476"/>
                    <a:pt x="2512" y="17724"/>
                  </a:cubicBezTo>
                  <a:lnTo>
                    <a:pt x="2512" y="10916"/>
                  </a:lnTo>
                  <a:cubicBezTo>
                    <a:pt x="2512" y="10162"/>
                    <a:pt x="3263" y="9544"/>
                    <a:pt x="4017" y="9544"/>
                  </a:cubicBezTo>
                  <a:lnTo>
                    <a:pt x="4776" y="9544"/>
                  </a:lnTo>
                  <a:cubicBezTo>
                    <a:pt x="4920" y="9544"/>
                    <a:pt x="5054" y="9607"/>
                    <a:pt x="5151" y="9713"/>
                  </a:cubicBezTo>
                  <a:cubicBezTo>
                    <a:pt x="5245" y="9821"/>
                    <a:pt x="5289" y="9964"/>
                    <a:pt x="5270" y="10107"/>
                  </a:cubicBezTo>
                  <a:cubicBezTo>
                    <a:pt x="5241" y="10333"/>
                    <a:pt x="5223" y="10564"/>
                    <a:pt x="5223" y="10800"/>
                  </a:cubicBezTo>
                  <a:cubicBezTo>
                    <a:pt x="5223" y="13875"/>
                    <a:pt x="7725" y="16375"/>
                    <a:pt x="10800" y="16375"/>
                  </a:cubicBezTo>
                  <a:cubicBezTo>
                    <a:pt x="13875" y="16375"/>
                    <a:pt x="16376" y="13875"/>
                    <a:pt x="16376" y="10800"/>
                  </a:cubicBezTo>
                  <a:cubicBezTo>
                    <a:pt x="16376" y="10564"/>
                    <a:pt x="16359" y="10333"/>
                    <a:pt x="16330" y="10107"/>
                  </a:cubicBezTo>
                  <a:cubicBezTo>
                    <a:pt x="16311" y="9964"/>
                    <a:pt x="16355" y="9821"/>
                    <a:pt x="16449" y="9713"/>
                  </a:cubicBezTo>
                  <a:cubicBezTo>
                    <a:pt x="16545" y="9605"/>
                    <a:pt x="16681" y="9544"/>
                    <a:pt x="16824" y="9544"/>
                  </a:cubicBezTo>
                  <a:lnTo>
                    <a:pt x="17636" y="9544"/>
                  </a:lnTo>
                  <a:cubicBezTo>
                    <a:pt x="18389" y="9544"/>
                    <a:pt x="19088" y="10162"/>
                    <a:pt x="19088" y="10916"/>
                  </a:cubicBezTo>
                  <a:cubicBezTo>
                    <a:pt x="19088" y="10916"/>
                    <a:pt x="19088" y="17724"/>
                    <a:pt x="19088" y="17724"/>
                  </a:cubicBezTo>
                  <a:close/>
                  <a:moveTo>
                    <a:pt x="10800" y="7635"/>
                  </a:moveTo>
                  <a:cubicBezTo>
                    <a:pt x="12544" y="7635"/>
                    <a:pt x="13965" y="9055"/>
                    <a:pt x="13965" y="10800"/>
                  </a:cubicBezTo>
                  <a:cubicBezTo>
                    <a:pt x="13965" y="12544"/>
                    <a:pt x="12544" y="13965"/>
                    <a:pt x="10800" y="13965"/>
                  </a:cubicBezTo>
                  <a:cubicBezTo>
                    <a:pt x="9056" y="13965"/>
                    <a:pt x="7635" y="12544"/>
                    <a:pt x="7635" y="10800"/>
                  </a:cubicBezTo>
                  <a:cubicBezTo>
                    <a:pt x="7635" y="9055"/>
                    <a:pt x="9056" y="7635"/>
                    <a:pt x="10800" y="7635"/>
                  </a:cubicBezTo>
                  <a:close/>
                  <a:moveTo>
                    <a:pt x="18877" y="0"/>
                  </a:moveTo>
                  <a:lnTo>
                    <a:pt x="2725" y="0"/>
                  </a:lnTo>
                  <a:cubicBezTo>
                    <a:pt x="1221" y="0"/>
                    <a:pt x="0" y="1221"/>
                    <a:pt x="0" y="2724"/>
                  </a:cubicBezTo>
                  <a:lnTo>
                    <a:pt x="0" y="18876"/>
                  </a:lnTo>
                  <a:cubicBezTo>
                    <a:pt x="0" y="20380"/>
                    <a:pt x="1221" y="21600"/>
                    <a:pt x="2725" y="21600"/>
                  </a:cubicBezTo>
                  <a:lnTo>
                    <a:pt x="18877" y="21600"/>
                  </a:lnTo>
                  <a:cubicBezTo>
                    <a:pt x="20379" y="21600"/>
                    <a:pt x="21600" y="20380"/>
                    <a:pt x="21600" y="18876"/>
                  </a:cubicBezTo>
                  <a:lnTo>
                    <a:pt x="21600" y="2724"/>
                  </a:lnTo>
                  <a:cubicBezTo>
                    <a:pt x="21600" y="1221"/>
                    <a:pt x="20379" y="0"/>
                    <a:pt x="18877"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53" name="Shape 3553"/>
            <p:cNvSpPr/>
            <p:nvPr/>
          </p:nvSpPr>
          <p:spPr>
            <a:xfrm>
              <a:off x="13176" y="6015"/>
              <a:ext cx="837" cy="82"/>
            </a:xfrm>
            <a:custGeom>
              <a:avLst/>
              <a:gdLst/>
              <a:ahLst/>
              <a:cxnLst>
                <a:cxn ang="0">
                  <a:pos x="wd2" y="hd2"/>
                </a:cxn>
                <a:cxn ang="5400000">
                  <a:pos x="wd2" y="hd2"/>
                </a:cxn>
                <a:cxn ang="10800000">
                  <a:pos x="wd2" y="hd2"/>
                </a:cxn>
                <a:cxn ang="16200000">
                  <a:pos x="wd2" y="hd2"/>
                </a:cxn>
              </a:cxnLst>
              <a:rect l="0" t="0" r="r" b="b"/>
              <a:pathLst>
                <a:path w="21592" h="21600" extrusionOk="0">
                  <a:moveTo>
                    <a:pt x="12404" y="14557"/>
                  </a:moveTo>
                  <a:lnTo>
                    <a:pt x="9188" y="14557"/>
                  </a:lnTo>
                  <a:lnTo>
                    <a:pt x="9188" y="7043"/>
                  </a:lnTo>
                  <a:lnTo>
                    <a:pt x="12404" y="7043"/>
                  </a:lnTo>
                  <a:cubicBezTo>
                    <a:pt x="12404" y="7043"/>
                    <a:pt x="12404" y="14557"/>
                    <a:pt x="12404" y="14557"/>
                  </a:cubicBezTo>
                  <a:close/>
                  <a:moveTo>
                    <a:pt x="21566" y="383"/>
                  </a:moveTo>
                  <a:cubicBezTo>
                    <a:pt x="21545" y="140"/>
                    <a:pt x="21515" y="0"/>
                    <a:pt x="21483" y="0"/>
                  </a:cubicBezTo>
                  <a:lnTo>
                    <a:pt x="109" y="0"/>
                  </a:lnTo>
                  <a:cubicBezTo>
                    <a:pt x="78" y="0"/>
                    <a:pt x="47" y="140"/>
                    <a:pt x="27" y="383"/>
                  </a:cubicBezTo>
                  <a:cubicBezTo>
                    <a:pt x="6" y="626"/>
                    <a:pt x="-4" y="958"/>
                    <a:pt x="1" y="1274"/>
                  </a:cubicBezTo>
                  <a:cubicBezTo>
                    <a:pt x="5" y="1481"/>
                    <a:pt x="327" y="21600"/>
                    <a:pt x="2829" y="21600"/>
                  </a:cubicBezTo>
                  <a:lnTo>
                    <a:pt x="18763" y="21600"/>
                  </a:lnTo>
                  <a:cubicBezTo>
                    <a:pt x="21266" y="21600"/>
                    <a:pt x="21588" y="1481"/>
                    <a:pt x="21591" y="1274"/>
                  </a:cubicBezTo>
                  <a:cubicBezTo>
                    <a:pt x="21596" y="958"/>
                    <a:pt x="21587" y="626"/>
                    <a:pt x="21566" y="383"/>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54" name="Shape 3554"/>
            <p:cNvSpPr/>
            <p:nvPr/>
          </p:nvSpPr>
          <p:spPr>
            <a:xfrm>
              <a:off x="13248" y="5541"/>
              <a:ext cx="691" cy="437"/>
            </a:xfrm>
            <a:custGeom>
              <a:avLst/>
              <a:gdLst/>
              <a:ahLst/>
              <a:cxnLst>
                <a:cxn ang="0">
                  <a:pos x="wd2" y="hd2"/>
                </a:cxn>
                <a:cxn ang="5400000">
                  <a:pos x="wd2" y="hd2"/>
                </a:cxn>
                <a:cxn ang="10800000">
                  <a:pos x="wd2" y="hd2"/>
                </a:cxn>
                <a:cxn ang="16200000">
                  <a:pos x="wd2" y="hd2"/>
                </a:cxn>
              </a:cxnLst>
              <a:rect l="0" t="0" r="r" b="b"/>
              <a:pathLst>
                <a:path w="21600" h="21600" extrusionOk="0">
                  <a:moveTo>
                    <a:pt x="1882" y="2970"/>
                  </a:moveTo>
                  <a:lnTo>
                    <a:pt x="19718" y="2970"/>
                  </a:lnTo>
                  <a:lnTo>
                    <a:pt x="19718" y="18629"/>
                  </a:lnTo>
                  <a:lnTo>
                    <a:pt x="1882" y="18629"/>
                  </a:lnTo>
                  <a:cubicBezTo>
                    <a:pt x="1882" y="18629"/>
                    <a:pt x="1882" y="2970"/>
                    <a:pt x="1882" y="2970"/>
                  </a:cubicBezTo>
                  <a:close/>
                  <a:moveTo>
                    <a:pt x="538" y="21600"/>
                  </a:moveTo>
                  <a:lnTo>
                    <a:pt x="21062" y="21600"/>
                  </a:lnTo>
                  <a:cubicBezTo>
                    <a:pt x="21358" y="21600"/>
                    <a:pt x="21600" y="21219"/>
                    <a:pt x="21600" y="20750"/>
                  </a:cubicBezTo>
                  <a:lnTo>
                    <a:pt x="21600" y="849"/>
                  </a:lnTo>
                  <a:cubicBezTo>
                    <a:pt x="21600" y="381"/>
                    <a:pt x="21358" y="0"/>
                    <a:pt x="21062" y="0"/>
                  </a:cubicBezTo>
                  <a:lnTo>
                    <a:pt x="538" y="0"/>
                  </a:lnTo>
                  <a:cubicBezTo>
                    <a:pt x="241" y="0"/>
                    <a:pt x="0" y="381"/>
                    <a:pt x="0" y="849"/>
                  </a:cubicBezTo>
                  <a:lnTo>
                    <a:pt x="0" y="20750"/>
                  </a:lnTo>
                  <a:cubicBezTo>
                    <a:pt x="0" y="21219"/>
                    <a:pt x="241" y="21600"/>
                    <a:pt x="538" y="216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55" name="Shape 3555"/>
            <p:cNvSpPr/>
            <p:nvPr/>
          </p:nvSpPr>
          <p:spPr>
            <a:xfrm>
              <a:off x="12734" y="1802"/>
              <a:ext cx="468" cy="672"/>
            </a:xfrm>
            <a:custGeom>
              <a:avLst/>
              <a:gdLst/>
              <a:ahLst/>
              <a:cxnLst>
                <a:cxn ang="0">
                  <a:pos x="wd2" y="hd2"/>
                </a:cxn>
                <a:cxn ang="5400000">
                  <a:pos x="wd2" y="hd2"/>
                </a:cxn>
                <a:cxn ang="10800000">
                  <a:pos x="wd2" y="hd2"/>
                </a:cxn>
                <a:cxn ang="16200000">
                  <a:pos x="wd2" y="hd2"/>
                </a:cxn>
              </a:cxnLst>
              <a:rect l="0" t="0" r="r" b="b"/>
              <a:pathLst>
                <a:path w="19853" h="21378" extrusionOk="0">
                  <a:moveTo>
                    <a:pt x="7357" y="3410"/>
                  </a:moveTo>
                  <a:cubicBezTo>
                    <a:pt x="6437" y="3329"/>
                    <a:pt x="5441" y="3414"/>
                    <a:pt x="4521" y="3402"/>
                  </a:cubicBezTo>
                  <a:cubicBezTo>
                    <a:pt x="3899" y="3395"/>
                    <a:pt x="3277" y="3400"/>
                    <a:pt x="2660" y="3428"/>
                  </a:cubicBezTo>
                  <a:cubicBezTo>
                    <a:pt x="3060" y="2715"/>
                    <a:pt x="3576" y="2029"/>
                    <a:pt x="4221" y="1387"/>
                  </a:cubicBezTo>
                  <a:cubicBezTo>
                    <a:pt x="4578" y="1624"/>
                    <a:pt x="5050" y="1803"/>
                    <a:pt x="5424" y="1960"/>
                  </a:cubicBezTo>
                  <a:cubicBezTo>
                    <a:pt x="6131" y="2256"/>
                    <a:pt x="6891" y="2535"/>
                    <a:pt x="7652" y="2784"/>
                  </a:cubicBezTo>
                  <a:cubicBezTo>
                    <a:pt x="7563" y="2956"/>
                    <a:pt x="7462" y="3171"/>
                    <a:pt x="7357" y="3410"/>
                  </a:cubicBezTo>
                  <a:close/>
                  <a:moveTo>
                    <a:pt x="6600" y="5466"/>
                  </a:moveTo>
                  <a:cubicBezTo>
                    <a:pt x="5854" y="5366"/>
                    <a:pt x="4998" y="5445"/>
                    <a:pt x="4265" y="5442"/>
                  </a:cubicBezTo>
                  <a:cubicBezTo>
                    <a:pt x="3457" y="5437"/>
                    <a:pt x="2651" y="5450"/>
                    <a:pt x="1845" y="5484"/>
                  </a:cubicBezTo>
                  <a:cubicBezTo>
                    <a:pt x="1972" y="4959"/>
                    <a:pt x="2156" y="4442"/>
                    <a:pt x="2397" y="3935"/>
                  </a:cubicBezTo>
                  <a:cubicBezTo>
                    <a:pt x="3181" y="3925"/>
                    <a:pt x="3965" y="3955"/>
                    <a:pt x="4752" y="3999"/>
                  </a:cubicBezTo>
                  <a:cubicBezTo>
                    <a:pt x="5499" y="4039"/>
                    <a:pt x="6316" y="4139"/>
                    <a:pt x="7082" y="4078"/>
                  </a:cubicBezTo>
                  <a:cubicBezTo>
                    <a:pt x="6918" y="4501"/>
                    <a:pt x="6752" y="4971"/>
                    <a:pt x="6600" y="5466"/>
                  </a:cubicBezTo>
                  <a:close/>
                  <a:moveTo>
                    <a:pt x="6180" y="7129"/>
                  </a:moveTo>
                  <a:cubicBezTo>
                    <a:pt x="6151" y="7121"/>
                    <a:pt x="6122" y="7113"/>
                    <a:pt x="6088" y="7112"/>
                  </a:cubicBezTo>
                  <a:cubicBezTo>
                    <a:pt x="5416" y="7070"/>
                    <a:pt x="4694" y="7216"/>
                    <a:pt x="4014" y="7239"/>
                  </a:cubicBezTo>
                  <a:cubicBezTo>
                    <a:pt x="3220" y="7265"/>
                    <a:pt x="2418" y="7233"/>
                    <a:pt x="1623" y="7185"/>
                  </a:cubicBezTo>
                  <a:cubicBezTo>
                    <a:pt x="1630" y="6755"/>
                    <a:pt x="1680" y="6327"/>
                    <a:pt x="1758" y="5902"/>
                  </a:cubicBezTo>
                  <a:cubicBezTo>
                    <a:pt x="2671" y="5888"/>
                    <a:pt x="3581" y="5907"/>
                    <a:pt x="4494" y="5958"/>
                  </a:cubicBezTo>
                  <a:cubicBezTo>
                    <a:pt x="5114" y="5992"/>
                    <a:pt x="5794" y="6092"/>
                    <a:pt x="6431" y="6054"/>
                  </a:cubicBezTo>
                  <a:cubicBezTo>
                    <a:pt x="6337" y="6409"/>
                    <a:pt x="6249" y="6771"/>
                    <a:pt x="6180" y="7129"/>
                  </a:cubicBezTo>
                  <a:close/>
                  <a:moveTo>
                    <a:pt x="6010" y="9114"/>
                  </a:moveTo>
                  <a:cubicBezTo>
                    <a:pt x="5506" y="9125"/>
                    <a:pt x="4999" y="9164"/>
                    <a:pt x="4500" y="9158"/>
                  </a:cubicBezTo>
                  <a:cubicBezTo>
                    <a:pt x="3661" y="9149"/>
                    <a:pt x="2822" y="9091"/>
                    <a:pt x="1987" y="9037"/>
                  </a:cubicBezTo>
                  <a:cubicBezTo>
                    <a:pt x="1916" y="9032"/>
                    <a:pt x="1862" y="9047"/>
                    <a:pt x="1815" y="9069"/>
                  </a:cubicBezTo>
                  <a:cubicBezTo>
                    <a:pt x="1705" y="8585"/>
                    <a:pt x="1657" y="8100"/>
                    <a:pt x="1637" y="7615"/>
                  </a:cubicBezTo>
                  <a:cubicBezTo>
                    <a:pt x="2346" y="7666"/>
                    <a:pt x="3056" y="7701"/>
                    <a:pt x="3770" y="7709"/>
                  </a:cubicBezTo>
                  <a:cubicBezTo>
                    <a:pt x="4483" y="7717"/>
                    <a:pt x="5432" y="7796"/>
                    <a:pt x="6104" y="7573"/>
                  </a:cubicBezTo>
                  <a:cubicBezTo>
                    <a:pt x="6022" y="8113"/>
                    <a:pt x="5982" y="8638"/>
                    <a:pt x="6010" y="9114"/>
                  </a:cubicBezTo>
                  <a:close/>
                  <a:moveTo>
                    <a:pt x="10022" y="11823"/>
                  </a:moveTo>
                  <a:cubicBezTo>
                    <a:pt x="11196" y="11913"/>
                    <a:pt x="12371" y="12007"/>
                    <a:pt x="13547" y="12109"/>
                  </a:cubicBezTo>
                  <a:cubicBezTo>
                    <a:pt x="13670" y="12120"/>
                    <a:pt x="13766" y="12095"/>
                    <a:pt x="13848" y="12056"/>
                  </a:cubicBezTo>
                  <a:cubicBezTo>
                    <a:pt x="14230" y="12435"/>
                    <a:pt x="14610" y="12815"/>
                    <a:pt x="14993" y="13193"/>
                  </a:cubicBezTo>
                  <a:cubicBezTo>
                    <a:pt x="13326" y="13030"/>
                    <a:pt x="11588" y="13013"/>
                    <a:pt x="9932" y="12896"/>
                  </a:cubicBezTo>
                  <a:cubicBezTo>
                    <a:pt x="7755" y="12743"/>
                    <a:pt x="5580" y="12581"/>
                    <a:pt x="3396" y="12514"/>
                  </a:cubicBezTo>
                  <a:cubicBezTo>
                    <a:pt x="3134" y="12149"/>
                    <a:pt x="2909" y="11777"/>
                    <a:pt x="2704" y="11399"/>
                  </a:cubicBezTo>
                  <a:cubicBezTo>
                    <a:pt x="4351" y="11459"/>
                    <a:pt x="5994" y="11541"/>
                    <a:pt x="7633" y="11650"/>
                  </a:cubicBezTo>
                  <a:cubicBezTo>
                    <a:pt x="7638" y="11807"/>
                    <a:pt x="7674" y="11918"/>
                    <a:pt x="7809" y="12058"/>
                  </a:cubicBezTo>
                  <a:cubicBezTo>
                    <a:pt x="8034" y="12293"/>
                    <a:pt x="8456" y="12338"/>
                    <a:pt x="8796" y="12246"/>
                  </a:cubicBezTo>
                  <a:cubicBezTo>
                    <a:pt x="9214" y="12132"/>
                    <a:pt x="9625" y="11989"/>
                    <a:pt x="10022" y="11823"/>
                  </a:cubicBezTo>
                  <a:close/>
                  <a:moveTo>
                    <a:pt x="12227" y="10468"/>
                  </a:moveTo>
                  <a:cubicBezTo>
                    <a:pt x="12528" y="10757"/>
                    <a:pt x="12824" y="11050"/>
                    <a:pt x="13122" y="11342"/>
                  </a:cubicBezTo>
                  <a:cubicBezTo>
                    <a:pt x="12486" y="11295"/>
                    <a:pt x="11851" y="11253"/>
                    <a:pt x="11214" y="11218"/>
                  </a:cubicBezTo>
                  <a:cubicBezTo>
                    <a:pt x="11584" y="10991"/>
                    <a:pt x="11927" y="10742"/>
                    <a:pt x="12227" y="10468"/>
                  </a:cubicBezTo>
                  <a:close/>
                  <a:moveTo>
                    <a:pt x="17393" y="16783"/>
                  </a:moveTo>
                  <a:cubicBezTo>
                    <a:pt x="15672" y="16613"/>
                    <a:pt x="13887" y="16668"/>
                    <a:pt x="12148" y="16526"/>
                  </a:cubicBezTo>
                  <a:cubicBezTo>
                    <a:pt x="10457" y="16388"/>
                    <a:pt x="8771" y="16270"/>
                    <a:pt x="7072" y="16249"/>
                  </a:cubicBezTo>
                  <a:cubicBezTo>
                    <a:pt x="6532" y="15776"/>
                    <a:pt x="6001" y="15302"/>
                    <a:pt x="5492" y="14823"/>
                  </a:cubicBezTo>
                  <a:cubicBezTo>
                    <a:pt x="7602" y="14964"/>
                    <a:pt x="9701" y="15220"/>
                    <a:pt x="11798" y="15430"/>
                  </a:cubicBezTo>
                  <a:cubicBezTo>
                    <a:pt x="12986" y="15548"/>
                    <a:pt x="15822" y="16192"/>
                    <a:pt x="16879" y="15511"/>
                  </a:cubicBezTo>
                  <a:cubicBezTo>
                    <a:pt x="17185" y="15315"/>
                    <a:pt x="16893" y="14996"/>
                    <a:pt x="16535" y="15078"/>
                  </a:cubicBezTo>
                  <a:cubicBezTo>
                    <a:pt x="15971" y="15207"/>
                    <a:pt x="15054" y="15069"/>
                    <a:pt x="14471" y="15046"/>
                  </a:cubicBezTo>
                  <a:cubicBezTo>
                    <a:pt x="13333" y="15003"/>
                    <a:pt x="12198" y="14918"/>
                    <a:pt x="11066" y="14838"/>
                  </a:cubicBezTo>
                  <a:cubicBezTo>
                    <a:pt x="9076" y="14697"/>
                    <a:pt x="7079" y="14485"/>
                    <a:pt x="5082" y="14430"/>
                  </a:cubicBezTo>
                  <a:cubicBezTo>
                    <a:pt x="4818" y="14173"/>
                    <a:pt x="4560" y="13914"/>
                    <a:pt x="4317" y="13653"/>
                  </a:cubicBezTo>
                  <a:cubicBezTo>
                    <a:pt x="4067" y="13383"/>
                    <a:pt x="3838" y="13106"/>
                    <a:pt x="3623" y="12826"/>
                  </a:cubicBezTo>
                  <a:cubicBezTo>
                    <a:pt x="5701" y="13011"/>
                    <a:pt x="7778" y="13206"/>
                    <a:pt x="9852" y="13414"/>
                  </a:cubicBezTo>
                  <a:cubicBezTo>
                    <a:pt x="11747" y="13603"/>
                    <a:pt x="13787" y="13954"/>
                    <a:pt x="15712" y="13895"/>
                  </a:cubicBezTo>
                  <a:cubicBezTo>
                    <a:pt x="16580" y="14735"/>
                    <a:pt x="17470" y="15561"/>
                    <a:pt x="18423" y="16344"/>
                  </a:cubicBezTo>
                  <a:cubicBezTo>
                    <a:pt x="18087" y="16411"/>
                    <a:pt x="17736" y="16580"/>
                    <a:pt x="17393" y="16783"/>
                  </a:cubicBezTo>
                  <a:close/>
                  <a:moveTo>
                    <a:pt x="15679" y="17945"/>
                  </a:moveTo>
                  <a:cubicBezTo>
                    <a:pt x="15348" y="18137"/>
                    <a:pt x="15012" y="18324"/>
                    <a:pt x="14676" y="18511"/>
                  </a:cubicBezTo>
                  <a:cubicBezTo>
                    <a:pt x="14026" y="18547"/>
                    <a:pt x="13379" y="18601"/>
                    <a:pt x="12715" y="18577"/>
                  </a:cubicBezTo>
                  <a:cubicBezTo>
                    <a:pt x="11670" y="18539"/>
                    <a:pt x="10627" y="18425"/>
                    <a:pt x="9604" y="18267"/>
                  </a:cubicBezTo>
                  <a:cubicBezTo>
                    <a:pt x="9504" y="18251"/>
                    <a:pt x="9433" y="18277"/>
                    <a:pt x="9386" y="18319"/>
                  </a:cubicBezTo>
                  <a:cubicBezTo>
                    <a:pt x="8779" y="17747"/>
                    <a:pt x="8137" y="17184"/>
                    <a:pt x="7495" y="16621"/>
                  </a:cubicBezTo>
                  <a:cubicBezTo>
                    <a:pt x="9030" y="16697"/>
                    <a:pt x="10546" y="16873"/>
                    <a:pt x="12070" y="17040"/>
                  </a:cubicBezTo>
                  <a:cubicBezTo>
                    <a:pt x="13478" y="17194"/>
                    <a:pt x="15054" y="17441"/>
                    <a:pt x="16521" y="17364"/>
                  </a:cubicBezTo>
                  <a:cubicBezTo>
                    <a:pt x="16204" y="17593"/>
                    <a:pt x="15914" y="17808"/>
                    <a:pt x="15679" y="17945"/>
                  </a:cubicBezTo>
                  <a:close/>
                  <a:moveTo>
                    <a:pt x="11290" y="20342"/>
                  </a:moveTo>
                  <a:cubicBezTo>
                    <a:pt x="10846" y="19780"/>
                    <a:pt x="10332" y="19234"/>
                    <a:pt x="9783" y="18696"/>
                  </a:cubicBezTo>
                  <a:cubicBezTo>
                    <a:pt x="10816" y="18869"/>
                    <a:pt x="11861" y="18990"/>
                    <a:pt x="12917" y="19047"/>
                  </a:cubicBezTo>
                  <a:cubicBezTo>
                    <a:pt x="13134" y="19058"/>
                    <a:pt x="13372" y="19073"/>
                    <a:pt x="13621" y="19083"/>
                  </a:cubicBezTo>
                  <a:cubicBezTo>
                    <a:pt x="12842" y="19501"/>
                    <a:pt x="12060" y="19914"/>
                    <a:pt x="11290" y="20342"/>
                  </a:cubicBezTo>
                  <a:close/>
                  <a:moveTo>
                    <a:pt x="1914" y="9450"/>
                  </a:moveTo>
                  <a:cubicBezTo>
                    <a:pt x="1918" y="9451"/>
                    <a:pt x="1919" y="9452"/>
                    <a:pt x="1923" y="9453"/>
                  </a:cubicBezTo>
                  <a:cubicBezTo>
                    <a:pt x="3182" y="9586"/>
                    <a:pt x="4739" y="9844"/>
                    <a:pt x="6082" y="9700"/>
                  </a:cubicBezTo>
                  <a:cubicBezTo>
                    <a:pt x="6205" y="10309"/>
                    <a:pt x="6476" y="10794"/>
                    <a:pt x="6956" y="11059"/>
                  </a:cubicBezTo>
                  <a:cubicBezTo>
                    <a:pt x="5472" y="11027"/>
                    <a:pt x="3986" y="11014"/>
                    <a:pt x="2503" y="11018"/>
                  </a:cubicBezTo>
                  <a:cubicBezTo>
                    <a:pt x="2252" y="10503"/>
                    <a:pt x="2059" y="9978"/>
                    <a:pt x="1914" y="9450"/>
                  </a:cubicBezTo>
                  <a:close/>
                  <a:moveTo>
                    <a:pt x="8471" y="2148"/>
                  </a:moveTo>
                  <a:cubicBezTo>
                    <a:pt x="7861" y="1808"/>
                    <a:pt x="7179" y="1525"/>
                    <a:pt x="6556" y="1212"/>
                  </a:cubicBezTo>
                  <a:cubicBezTo>
                    <a:pt x="6116" y="992"/>
                    <a:pt x="5604" y="578"/>
                    <a:pt x="5068" y="337"/>
                  </a:cubicBezTo>
                  <a:cubicBezTo>
                    <a:pt x="4966" y="104"/>
                    <a:pt x="4596" y="-80"/>
                    <a:pt x="4262" y="35"/>
                  </a:cubicBezTo>
                  <a:cubicBezTo>
                    <a:pt x="-1589" y="2070"/>
                    <a:pt x="-312" y="8969"/>
                    <a:pt x="1626" y="12522"/>
                  </a:cubicBezTo>
                  <a:cubicBezTo>
                    <a:pt x="2705" y="14501"/>
                    <a:pt x="4781" y="16263"/>
                    <a:pt x="6539" y="17913"/>
                  </a:cubicBezTo>
                  <a:cubicBezTo>
                    <a:pt x="7270" y="18599"/>
                    <a:pt x="9236" y="20755"/>
                    <a:pt x="10782" y="20818"/>
                  </a:cubicBezTo>
                  <a:cubicBezTo>
                    <a:pt x="10754" y="21154"/>
                    <a:pt x="11191" y="21520"/>
                    <a:pt x="11666" y="21322"/>
                  </a:cubicBezTo>
                  <a:cubicBezTo>
                    <a:pt x="13400" y="20604"/>
                    <a:pt x="15056" y="19738"/>
                    <a:pt x="16654" y="18865"/>
                  </a:cubicBezTo>
                  <a:cubicBezTo>
                    <a:pt x="17420" y="18447"/>
                    <a:pt x="19336" y="17690"/>
                    <a:pt x="19394" y="16840"/>
                  </a:cubicBezTo>
                  <a:cubicBezTo>
                    <a:pt x="19747" y="16789"/>
                    <a:pt x="20011" y="16483"/>
                    <a:pt x="19745" y="16176"/>
                  </a:cubicBezTo>
                  <a:cubicBezTo>
                    <a:pt x="17811" y="13931"/>
                    <a:pt x="15737" y="11726"/>
                    <a:pt x="13536" y="9624"/>
                  </a:cubicBezTo>
                  <a:cubicBezTo>
                    <a:pt x="13351" y="9448"/>
                    <a:pt x="13119" y="9379"/>
                    <a:pt x="12891" y="9383"/>
                  </a:cubicBezTo>
                  <a:cubicBezTo>
                    <a:pt x="12744" y="9080"/>
                    <a:pt x="12208" y="8922"/>
                    <a:pt x="11829" y="9254"/>
                  </a:cubicBezTo>
                  <a:cubicBezTo>
                    <a:pt x="10966" y="10012"/>
                    <a:pt x="9950" y="10518"/>
                    <a:pt x="8771" y="10897"/>
                  </a:cubicBezTo>
                  <a:cubicBezTo>
                    <a:pt x="8737" y="10832"/>
                    <a:pt x="8662" y="10783"/>
                    <a:pt x="8537" y="10783"/>
                  </a:cubicBezTo>
                  <a:cubicBezTo>
                    <a:pt x="5791" y="10781"/>
                    <a:pt x="8600" y="3878"/>
                    <a:pt x="9203" y="2900"/>
                  </a:cubicBezTo>
                  <a:cubicBezTo>
                    <a:pt x="9306" y="2734"/>
                    <a:pt x="9256" y="2486"/>
                    <a:pt x="9091" y="2351"/>
                  </a:cubicBezTo>
                  <a:cubicBezTo>
                    <a:pt x="8945" y="2230"/>
                    <a:pt x="8810" y="2162"/>
                    <a:pt x="8592" y="2143"/>
                  </a:cubicBezTo>
                  <a:cubicBezTo>
                    <a:pt x="8550" y="2139"/>
                    <a:pt x="8512" y="2146"/>
                    <a:pt x="8471" y="2148"/>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56" name="Shape 3556"/>
            <p:cNvSpPr/>
            <p:nvPr/>
          </p:nvSpPr>
          <p:spPr>
            <a:xfrm>
              <a:off x="13051" y="1615"/>
              <a:ext cx="449" cy="627"/>
            </a:xfrm>
            <a:custGeom>
              <a:avLst/>
              <a:gdLst/>
              <a:ahLst/>
              <a:cxnLst>
                <a:cxn ang="0">
                  <a:pos x="wd2" y="hd2"/>
                </a:cxn>
                <a:cxn ang="5400000">
                  <a:pos x="wd2" y="hd2"/>
                </a:cxn>
                <a:cxn ang="10800000">
                  <a:pos x="wd2" y="hd2"/>
                </a:cxn>
                <a:cxn ang="16200000">
                  <a:pos x="wd2" y="hd2"/>
                </a:cxn>
              </a:cxnLst>
              <a:rect l="0" t="0" r="r" b="b"/>
              <a:pathLst>
                <a:path w="21161" h="21275" extrusionOk="0">
                  <a:moveTo>
                    <a:pt x="8191" y="3273"/>
                  </a:moveTo>
                  <a:cubicBezTo>
                    <a:pt x="7265" y="3138"/>
                    <a:pt x="6272" y="3116"/>
                    <a:pt x="5368" y="3069"/>
                  </a:cubicBezTo>
                  <a:cubicBezTo>
                    <a:pt x="4368" y="3016"/>
                    <a:pt x="3366" y="3026"/>
                    <a:pt x="2365" y="3059"/>
                  </a:cubicBezTo>
                  <a:cubicBezTo>
                    <a:pt x="2466" y="2835"/>
                    <a:pt x="2603" y="2637"/>
                    <a:pt x="2752" y="2448"/>
                  </a:cubicBezTo>
                  <a:cubicBezTo>
                    <a:pt x="4260" y="2589"/>
                    <a:pt x="5825" y="2708"/>
                    <a:pt x="7335" y="2714"/>
                  </a:cubicBezTo>
                  <a:cubicBezTo>
                    <a:pt x="7698" y="2813"/>
                    <a:pt x="8058" y="2908"/>
                    <a:pt x="8405" y="3002"/>
                  </a:cubicBezTo>
                  <a:cubicBezTo>
                    <a:pt x="8335" y="3083"/>
                    <a:pt x="8262" y="3178"/>
                    <a:pt x="8191" y="3273"/>
                  </a:cubicBezTo>
                  <a:close/>
                  <a:moveTo>
                    <a:pt x="7304" y="4827"/>
                  </a:moveTo>
                  <a:cubicBezTo>
                    <a:pt x="6487" y="4779"/>
                    <a:pt x="5628" y="4842"/>
                    <a:pt x="4822" y="4863"/>
                  </a:cubicBezTo>
                  <a:cubicBezTo>
                    <a:pt x="3834" y="4889"/>
                    <a:pt x="2847" y="4940"/>
                    <a:pt x="1862" y="5007"/>
                  </a:cubicBezTo>
                  <a:cubicBezTo>
                    <a:pt x="1906" y="4537"/>
                    <a:pt x="2019" y="4073"/>
                    <a:pt x="2169" y="3616"/>
                  </a:cubicBezTo>
                  <a:cubicBezTo>
                    <a:pt x="3201" y="3631"/>
                    <a:pt x="4231" y="3673"/>
                    <a:pt x="5259" y="3756"/>
                  </a:cubicBezTo>
                  <a:cubicBezTo>
                    <a:pt x="6062" y="3821"/>
                    <a:pt x="6876" y="3964"/>
                    <a:pt x="7686" y="4065"/>
                  </a:cubicBezTo>
                  <a:cubicBezTo>
                    <a:pt x="7554" y="4305"/>
                    <a:pt x="7424" y="4556"/>
                    <a:pt x="7304" y="4827"/>
                  </a:cubicBezTo>
                  <a:close/>
                  <a:moveTo>
                    <a:pt x="6743" y="6428"/>
                  </a:moveTo>
                  <a:cubicBezTo>
                    <a:pt x="6741" y="6427"/>
                    <a:pt x="6741" y="6426"/>
                    <a:pt x="6739" y="6426"/>
                  </a:cubicBezTo>
                  <a:cubicBezTo>
                    <a:pt x="5927" y="6267"/>
                    <a:pt x="5007" y="6380"/>
                    <a:pt x="4172" y="6369"/>
                  </a:cubicBezTo>
                  <a:cubicBezTo>
                    <a:pt x="3396" y="6360"/>
                    <a:pt x="2625" y="6302"/>
                    <a:pt x="1860" y="6221"/>
                  </a:cubicBezTo>
                  <a:cubicBezTo>
                    <a:pt x="1833" y="5989"/>
                    <a:pt x="1826" y="5758"/>
                    <a:pt x="1829" y="5526"/>
                  </a:cubicBezTo>
                  <a:cubicBezTo>
                    <a:pt x="2830" y="5488"/>
                    <a:pt x="3831" y="5466"/>
                    <a:pt x="4835" y="5465"/>
                  </a:cubicBezTo>
                  <a:cubicBezTo>
                    <a:pt x="5553" y="5465"/>
                    <a:pt x="6303" y="5518"/>
                    <a:pt x="7033" y="5499"/>
                  </a:cubicBezTo>
                  <a:cubicBezTo>
                    <a:pt x="6923" y="5802"/>
                    <a:pt x="6824" y="6113"/>
                    <a:pt x="6743" y="6428"/>
                  </a:cubicBezTo>
                  <a:close/>
                  <a:moveTo>
                    <a:pt x="6557" y="8957"/>
                  </a:moveTo>
                  <a:cubicBezTo>
                    <a:pt x="6076" y="9026"/>
                    <a:pt x="5592" y="9091"/>
                    <a:pt x="5083" y="9093"/>
                  </a:cubicBezTo>
                  <a:cubicBezTo>
                    <a:pt x="4250" y="9095"/>
                    <a:pt x="3418" y="9016"/>
                    <a:pt x="2598" y="8910"/>
                  </a:cubicBezTo>
                  <a:cubicBezTo>
                    <a:pt x="2292" y="8198"/>
                    <a:pt x="2078" y="7466"/>
                    <a:pt x="1937" y="6730"/>
                  </a:cubicBezTo>
                  <a:cubicBezTo>
                    <a:pt x="2646" y="6826"/>
                    <a:pt x="3359" y="6902"/>
                    <a:pt x="4080" y="6944"/>
                  </a:cubicBezTo>
                  <a:cubicBezTo>
                    <a:pt x="4888" y="6991"/>
                    <a:pt x="5831" y="7080"/>
                    <a:pt x="6628" y="6921"/>
                  </a:cubicBezTo>
                  <a:cubicBezTo>
                    <a:pt x="6487" y="7640"/>
                    <a:pt x="6445" y="8347"/>
                    <a:pt x="6557" y="8957"/>
                  </a:cubicBezTo>
                  <a:close/>
                  <a:moveTo>
                    <a:pt x="10705" y="10510"/>
                  </a:moveTo>
                  <a:cubicBezTo>
                    <a:pt x="11441" y="10694"/>
                    <a:pt x="12231" y="10762"/>
                    <a:pt x="13002" y="10824"/>
                  </a:cubicBezTo>
                  <a:cubicBezTo>
                    <a:pt x="13840" y="10891"/>
                    <a:pt x="14745" y="11044"/>
                    <a:pt x="15585" y="11001"/>
                  </a:cubicBezTo>
                  <a:cubicBezTo>
                    <a:pt x="15844" y="11266"/>
                    <a:pt x="16103" y="11532"/>
                    <a:pt x="16362" y="11797"/>
                  </a:cubicBezTo>
                  <a:cubicBezTo>
                    <a:pt x="14637" y="11291"/>
                    <a:pt x="12363" y="11364"/>
                    <a:pt x="10528" y="11250"/>
                  </a:cubicBezTo>
                  <a:cubicBezTo>
                    <a:pt x="10267" y="11233"/>
                    <a:pt x="10003" y="11219"/>
                    <a:pt x="9741" y="11203"/>
                  </a:cubicBezTo>
                  <a:cubicBezTo>
                    <a:pt x="10075" y="10986"/>
                    <a:pt x="10391" y="10750"/>
                    <a:pt x="10705" y="10510"/>
                  </a:cubicBezTo>
                  <a:close/>
                  <a:moveTo>
                    <a:pt x="13327" y="8716"/>
                  </a:moveTo>
                  <a:cubicBezTo>
                    <a:pt x="13912" y="9293"/>
                    <a:pt x="14487" y="9876"/>
                    <a:pt x="15057" y="10460"/>
                  </a:cubicBezTo>
                  <a:cubicBezTo>
                    <a:pt x="14481" y="10413"/>
                    <a:pt x="13877" y="10442"/>
                    <a:pt x="13308" y="10424"/>
                  </a:cubicBezTo>
                  <a:cubicBezTo>
                    <a:pt x="12539" y="10400"/>
                    <a:pt x="11787" y="10334"/>
                    <a:pt x="11027" y="10261"/>
                  </a:cubicBezTo>
                  <a:cubicBezTo>
                    <a:pt x="11747" y="9703"/>
                    <a:pt x="12464" y="9142"/>
                    <a:pt x="13327" y="8716"/>
                  </a:cubicBezTo>
                  <a:close/>
                  <a:moveTo>
                    <a:pt x="16923" y="12372"/>
                  </a:moveTo>
                  <a:cubicBezTo>
                    <a:pt x="17152" y="12604"/>
                    <a:pt x="17466" y="13009"/>
                    <a:pt x="17829" y="13443"/>
                  </a:cubicBezTo>
                  <a:cubicBezTo>
                    <a:pt x="16242" y="13117"/>
                    <a:pt x="14352" y="13149"/>
                    <a:pt x="12832" y="13074"/>
                  </a:cubicBezTo>
                  <a:cubicBezTo>
                    <a:pt x="10226" y="12947"/>
                    <a:pt x="7610" y="12852"/>
                    <a:pt x="5002" y="12766"/>
                  </a:cubicBezTo>
                  <a:cubicBezTo>
                    <a:pt x="4816" y="12616"/>
                    <a:pt x="4636" y="12464"/>
                    <a:pt x="4449" y="12315"/>
                  </a:cubicBezTo>
                  <a:cubicBezTo>
                    <a:pt x="4599" y="12214"/>
                    <a:pt x="4665" y="12036"/>
                    <a:pt x="4527" y="11888"/>
                  </a:cubicBezTo>
                  <a:cubicBezTo>
                    <a:pt x="4357" y="11708"/>
                    <a:pt x="4198" y="11521"/>
                    <a:pt x="4045" y="11332"/>
                  </a:cubicBezTo>
                  <a:cubicBezTo>
                    <a:pt x="5973" y="11507"/>
                    <a:pt x="7903" y="11667"/>
                    <a:pt x="9832" y="11834"/>
                  </a:cubicBezTo>
                  <a:cubicBezTo>
                    <a:pt x="11912" y="12015"/>
                    <a:pt x="14203" y="12493"/>
                    <a:pt x="16290" y="12424"/>
                  </a:cubicBezTo>
                  <a:cubicBezTo>
                    <a:pt x="16556" y="12415"/>
                    <a:pt x="16671" y="12257"/>
                    <a:pt x="16656" y="12100"/>
                  </a:cubicBezTo>
                  <a:cubicBezTo>
                    <a:pt x="16746" y="12190"/>
                    <a:pt x="16833" y="12281"/>
                    <a:pt x="16923" y="12372"/>
                  </a:cubicBezTo>
                  <a:close/>
                  <a:moveTo>
                    <a:pt x="14356" y="14620"/>
                  </a:moveTo>
                  <a:cubicBezTo>
                    <a:pt x="11753" y="14540"/>
                    <a:pt x="9185" y="14438"/>
                    <a:pt x="6649" y="13980"/>
                  </a:cubicBezTo>
                  <a:cubicBezTo>
                    <a:pt x="6587" y="13969"/>
                    <a:pt x="6531" y="13973"/>
                    <a:pt x="6479" y="13982"/>
                  </a:cubicBezTo>
                  <a:cubicBezTo>
                    <a:pt x="6156" y="13713"/>
                    <a:pt x="5833" y="13444"/>
                    <a:pt x="5506" y="13177"/>
                  </a:cubicBezTo>
                  <a:cubicBezTo>
                    <a:pt x="7708" y="13410"/>
                    <a:pt x="9951" y="13503"/>
                    <a:pt x="12162" y="13669"/>
                  </a:cubicBezTo>
                  <a:cubicBezTo>
                    <a:pt x="14363" y="13834"/>
                    <a:pt x="16530" y="14246"/>
                    <a:pt x="18715" y="14407"/>
                  </a:cubicBezTo>
                  <a:cubicBezTo>
                    <a:pt x="18917" y="14600"/>
                    <a:pt x="19127" y="14766"/>
                    <a:pt x="19338" y="14910"/>
                  </a:cubicBezTo>
                  <a:cubicBezTo>
                    <a:pt x="17743" y="14623"/>
                    <a:pt x="15920" y="14670"/>
                    <a:pt x="14356" y="14620"/>
                  </a:cubicBezTo>
                  <a:close/>
                  <a:moveTo>
                    <a:pt x="18214" y="15882"/>
                  </a:moveTo>
                  <a:cubicBezTo>
                    <a:pt x="16867" y="15719"/>
                    <a:pt x="15278" y="15817"/>
                    <a:pt x="14000" y="15756"/>
                  </a:cubicBezTo>
                  <a:cubicBezTo>
                    <a:pt x="12100" y="15666"/>
                    <a:pt x="10193" y="15537"/>
                    <a:pt x="8287" y="15513"/>
                  </a:cubicBezTo>
                  <a:cubicBezTo>
                    <a:pt x="7924" y="15195"/>
                    <a:pt x="7552" y="14882"/>
                    <a:pt x="7182" y="14569"/>
                  </a:cubicBezTo>
                  <a:cubicBezTo>
                    <a:pt x="9081" y="14960"/>
                    <a:pt x="11058" y="15102"/>
                    <a:pt x="13023" y="15212"/>
                  </a:cubicBezTo>
                  <a:cubicBezTo>
                    <a:pt x="14854" y="15315"/>
                    <a:pt x="16674" y="15509"/>
                    <a:pt x="18492" y="15662"/>
                  </a:cubicBezTo>
                  <a:cubicBezTo>
                    <a:pt x="18400" y="15735"/>
                    <a:pt x="18304" y="15805"/>
                    <a:pt x="18214" y="15882"/>
                  </a:cubicBezTo>
                  <a:close/>
                  <a:moveTo>
                    <a:pt x="16542" y="17342"/>
                  </a:moveTo>
                  <a:cubicBezTo>
                    <a:pt x="16489" y="17378"/>
                    <a:pt x="16435" y="17414"/>
                    <a:pt x="16384" y="17449"/>
                  </a:cubicBezTo>
                  <a:cubicBezTo>
                    <a:pt x="15726" y="17435"/>
                    <a:pt x="15056" y="17457"/>
                    <a:pt x="14406" y="17433"/>
                  </a:cubicBezTo>
                  <a:cubicBezTo>
                    <a:pt x="13109" y="17384"/>
                    <a:pt x="11804" y="17299"/>
                    <a:pt x="10526" y="17129"/>
                  </a:cubicBezTo>
                  <a:cubicBezTo>
                    <a:pt x="10381" y="17109"/>
                    <a:pt x="10268" y="17158"/>
                    <a:pt x="10192" y="17231"/>
                  </a:cubicBezTo>
                  <a:cubicBezTo>
                    <a:pt x="9775" y="16837"/>
                    <a:pt x="9346" y="16449"/>
                    <a:pt x="8915" y="16063"/>
                  </a:cubicBezTo>
                  <a:cubicBezTo>
                    <a:pt x="10576" y="16175"/>
                    <a:pt x="12237" y="16281"/>
                    <a:pt x="13897" y="16408"/>
                  </a:cubicBezTo>
                  <a:cubicBezTo>
                    <a:pt x="14879" y="16484"/>
                    <a:pt x="16118" y="16689"/>
                    <a:pt x="17271" y="16741"/>
                  </a:cubicBezTo>
                  <a:cubicBezTo>
                    <a:pt x="17033" y="16957"/>
                    <a:pt x="16793" y="17164"/>
                    <a:pt x="16542" y="17342"/>
                  </a:cubicBezTo>
                  <a:close/>
                  <a:moveTo>
                    <a:pt x="14255" y="18848"/>
                  </a:moveTo>
                  <a:cubicBezTo>
                    <a:pt x="14111" y="18846"/>
                    <a:pt x="13965" y="18843"/>
                    <a:pt x="13824" y="18835"/>
                  </a:cubicBezTo>
                  <a:cubicBezTo>
                    <a:pt x="13086" y="18790"/>
                    <a:pt x="12356" y="18691"/>
                    <a:pt x="11635" y="18571"/>
                  </a:cubicBezTo>
                  <a:cubicBezTo>
                    <a:pt x="11610" y="18566"/>
                    <a:pt x="11588" y="18569"/>
                    <a:pt x="11563" y="18570"/>
                  </a:cubicBezTo>
                  <a:cubicBezTo>
                    <a:pt x="11284" y="18287"/>
                    <a:pt x="11003" y="18004"/>
                    <a:pt x="10714" y="17726"/>
                  </a:cubicBezTo>
                  <a:cubicBezTo>
                    <a:pt x="11895" y="17914"/>
                    <a:pt x="13098" y="18012"/>
                    <a:pt x="14302" y="18087"/>
                  </a:cubicBezTo>
                  <a:cubicBezTo>
                    <a:pt x="14633" y="18107"/>
                    <a:pt x="14978" y="18137"/>
                    <a:pt x="15327" y="18161"/>
                  </a:cubicBezTo>
                  <a:cubicBezTo>
                    <a:pt x="14971" y="18392"/>
                    <a:pt x="14613" y="18620"/>
                    <a:pt x="14255" y="18848"/>
                  </a:cubicBezTo>
                  <a:close/>
                  <a:moveTo>
                    <a:pt x="12752" y="19819"/>
                  </a:moveTo>
                  <a:cubicBezTo>
                    <a:pt x="12525" y="19569"/>
                    <a:pt x="12289" y="19324"/>
                    <a:pt x="12054" y="19079"/>
                  </a:cubicBezTo>
                  <a:cubicBezTo>
                    <a:pt x="12551" y="19168"/>
                    <a:pt x="13049" y="19244"/>
                    <a:pt x="13554" y="19301"/>
                  </a:cubicBezTo>
                  <a:cubicBezTo>
                    <a:pt x="13285" y="19473"/>
                    <a:pt x="13015" y="19644"/>
                    <a:pt x="12752" y="19819"/>
                  </a:cubicBezTo>
                  <a:close/>
                  <a:moveTo>
                    <a:pt x="2797" y="9328"/>
                  </a:moveTo>
                  <a:cubicBezTo>
                    <a:pt x="3627" y="9453"/>
                    <a:pt x="4464" y="9539"/>
                    <a:pt x="5317" y="9565"/>
                  </a:cubicBezTo>
                  <a:cubicBezTo>
                    <a:pt x="5759" y="9578"/>
                    <a:pt x="6252" y="9584"/>
                    <a:pt x="6734" y="9547"/>
                  </a:cubicBezTo>
                  <a:cubicBezTo>
                    <a:pt x="6975" y="10115"/>
                    <a:pt x="7408" y="10540"/>
                    <a:pt x="8103" y="10713"/>
                  </a:cubicBezTo>
                  <a:cubicBezTo>
                    <a:pt x="8103" y="10753"/>
                    <a:pt x="8099" y="10792"/>
                    <a:pt x="8112" y="10830"/>
                  </a:cubicBezTo>
                  <a:cubicBezTo>
                    <a:pt x="8155" y="10952"/>
                    <a:pt x="8207" y="11041"/>
                    <a:pt x="8278" y="11119"/>
                  </a:cubicBezTo>
                  <a:cubicBezTo>
                    <a:pt x="6744" y="11031"/>
                    <a:pt x="5210" y="10941"/>
                    <a:pt x="3677" y="10844"/>
                  </a:cubicBezTo>
                  <a:cubicBezTo>
                    <a:pt x="3328" y="10357"/>
                    <a:pt x="3047" y="9847"/>
                    <a:pt x="2797" y="9328"/>
                  </a:cubicBezTo>
                  <a:close/>
                  <a:moveTo>
                    <a:pt x="3812" y="1373"/>
                  </a:moveTo>
                  <a:cubicBezTo>
                    <a:pt x="4150" y="1584"/>
                    <a:pt x="4537" y="1768"/>
                    <a:pt x="4948" y="1937"/>
                  </a:cubicBezTo>
                  <a:cubicBezTo>
                    <a:pt x="4374" y="1933"/>
                    <a:pt x="3800" y="1934"/>
                    <a:pt x="3233" y="1921"/>
                  </a:cubicBezTo>
                  <a:cubicBezTo>
                    <a:pt x="3422" y="1737"/>
                    <a:pt x="3616" y="1557"/>
                    <a:pt x="3812" y="1373"/>
                  </a:cubicBezTo>
                  <a:close/>
                  <a:moveTo>
                    <a:pt x="9247" y="2479"/>
                  </a:moveTo>
                  <a:cubicBezTo>
                    <a:pt x="8531" y="2106"/>
                    <a:pt x="7788" y="1767"/>
                    <a:pt x="7035" y="1434"/>
                  </a:cubicBezTo>
                  <a:cubicBezTo>
                    <a:pt x="6189" y="1061"/>
                    <a:pt x="5391" y="596"/>
                    <a:pt x="4474" y="319"/>
                  </a:cubicBezTo>
                  <a:cubicBezTo>
                    <a:pt x="4462" y="315"/>
                    <a:pt x="4453" y="317"/>
                    <a:pt x="4441" y="314"/>
                  </a:cubicBezTo>
                  <a:cubicBezTo>
                    <a:pt x="4307" y="81"/>
                    <a:pt x="3935" y="-68"/>
                    <a:pt x="3516" y="31"/>
                  </a:cubicBezTo>
                  <a:cubicBezTo>
                    <a:pt x="672" y="705"/>
                    <a:pt x="-76" y="3874"/>
                    <a:pt x="6" y="5707"/>
                  </a:cubicBezTo>
                  <a:cubicBezTo>
                    <a:pt x="91" y="7608"/>
                    <a:pt x="688" y="9537"/>
                    <a:pt x="2225" y="11052"/>
                  </a:cubicBezTo>
                  <a:cubicBezTo>
                    <a:pt x="2054" y="11157"/>
                    <a:pt x="1978" y="11342"/>
                    <a:pt x="2152" y="11519"/>
                  </a:cubicBezTo>
                  <a:cubicBezTo>
                    <a:pt x="5294" y="14714"/>
                    <a:pt x="8800" y="17709"/>
                    <a:pt x="11735" y="21009"/>
                  </a:cubicBezTo>
                  <a:cubicBezTo>
                    <a:pt x="12199" y="21532"/>
                    <a:pt x="13096" y="21203"/>
                    <a:pt x="13246" y="20716"/>
                  </a:cubicBezTo>
                  <a:cubicBezTo>
                    <a:pt x="13269" y="20706"/>
                    <a:pt x="13292" y="20704"/>
                    <a:pt x="13316" y="20693"/>
                  </a:cubicBezTo>
                  <a:cubicBezTo>
                    <a:pt x="14162" y="20282"/>
                    <a:pt x="14986" y="19849"/>
                    <a:pt x="15788" y="19396"/>
                  </a:cubicBezTo>
                  <a:cubicBezTo>
                    <a:pt x="15875" y="19386"/>
                    <a:pt x="15965" y="19384"/>
                    <a:pt x="16049" y="19369"/>
                  </a:cubicBezTo>
                  <a:cubicBezTo>
                    <a:pt x="16251" y="19334"/>
                    <a:pt x="16334" y="19207"/>
                    <a:pt x="16303" y="19096"/>
                  </a:cubicBezTo>
                  <a:cubicBezTo>
                    <a:pt x="16877" y="18763"/>
                    <a:pt x="17442" y="18423"/>
                    <a:pt x="17993" y="18071"/>
                  </a:cubicBezTo>
                  <a:cubicBezTo>
                    <a:pt x="18863" y="17516"/>
                    <a:pt x="20278" y="16707"/>
                    <a:pt x="20411" y="15791"/>
                  </a:cubicBezTo>
                  <a:cubicBezTo>
                    <a:pt x="20782" y="15766"/>
                    <a:pt x="20903" y="15444"/>
                    <a:pt x="20655" y="15268"/>
                  </a:cubicBezTo>
                  <a:cubicBezTo>
                    <a:pt x="20859" y="15221"/>
                    <a:pt x="21038" y="15125"/>
                    <a:pt x="21107" y="14969"/>
                  </a:cubicBezTo>
                  <a:cubicBezTo>
                    <a:pt x="21524" y="14017"/>
                    <a:pt x="19405" y="12538"/>
                    <a:pt x="18709" y="11817"/>
                  </a:cubicBezTo>
                  <a:cubicBezTo>
                    <a:pt x="17401" y="10465"/>
                    <a:pt x="16109" y="9093"/>
                    <a:pt x="14644" y="7828"/>
                  </a:cubicBezTo>
                  <a:cubicBezTo>
                    <a:pt x="14333" y="7560"/>
                    <a:pt x="13923" y="7547"/>
                    <a:pt x="13595" y="7663"/>
                  </a:cubicBezTo>
                  <a:cubicBezTo>
                    <a:pt x="13570" y="7667"/>
                    <a:pt x="13547" y="7664"/>
                    <a:pt x="13521" y="7670"/>
                  </a:cubicBezTo>
                  <a:cubicBezTo>
                    <a:pt x="11694" y="8078"/>
                    <a:pt x="10263" y="9041"/>
                    <a:pt x="8860" y="9943"/>
                  </a:cubicBezTo>
                  <a:cubicBezTo>
                    <a:pt x="8612" y="9703"/>
                    <a:pt x="8437" y="9428"/>
                    <a:pt x="8310" y="9133"/>
                  </a:cubicBezTo>
                  <a:cubicBezTo>
                    <a:pt x="8384" y="9039"/>
                    <a:pt x="8324" y="8926"/>
                    <a:pt x="8206" y="8858"/>
                  </a:cubicBezTo>
                  <a:cubicBezTo>
                    <a:pt x="7662" y="7064"/>
                    <a:pt x="8923" y="4605"/>
                    <a:pt x="10099" y="3406"/>
                  </a:cubicBezTo>
                  <a:cubicBezTo>
                    <a:pt x="10601" y="2894"/>
                    <a:pt x="9912" y="2394"/>
                    <a:pt x="9247" y="2479"/>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57" name="Shape 3557"/>
            <p:cNvSpPr/>
            <p:nvPr/>
          </p:nvSpPr>
          <p:spPr>
            <a:xfrm>
              <a:off x="17940" y="4218"/>
              <a:ext cx="1" cy="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14897" y="7361"/>
                    <a:pt x="5586" y="14601"/>
                    <a:pt x="0" y="21600"/>
                  </a:cubicBezTo>
                  <a:cubicBezTo>
                    <a:pt x="0" y="21600"/>
                    <a:pt x="21600" y="21600"/>
                    <a:pt x="21600" y="21600"/>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58" name="Shape 3558"/>
            <p:cNvSpPr/>
            <p:nvPr/>
          </p:nvSpPr>
          <p:spPr>
            <a:xfrm>
              <a:off x="17307" y="3743"/>
              <a:ext cx="1134" cy="1134"/>
            </a:xfrm>
            <a:custGeom>
              <a:avLst/>
              <a:gdLst/>
              <a:ahLst/>
              <a:cxnLst>
                <a:cxn ang="0">
                  <a:pos x="wd2" y="hd2"/>
                </a:cxn>
                <a:cxn ang="5400000">
                  <a:pos x="wd2" y="hd2"/>
                </a:cxn>
                <a:cxn ang="10800000">
                  <a:pos x="wd2" y="hd2"/>
                </a:cxn>
                <a:cxn ang="16200000">
                  <a:pos x="wd2" y="hd2"/>
                </a:cxn>
              </a:cxnLst>
              <a:rect l="0" t="0" r="r" b="b"/>
              <a:pathLst>
                <a:path w="21600" h="21600" extrusionOk="0">
                  <a:moveTo>
                    <a:pt x="17022" y="15127"/>
                  </a:moveTo>
                  <a:lnTo>
                    <a:pt x="14642" y="15127"/>
                  </a:lnTo>
                  <a:lnTo>
                    <a:pt x="14642" y="11296"/>
                  </a:lnTo>
                  <a:cubicBezTo>
                    <a:pt x="14642" y="10334"/>
                    <a:pt x="14298" y="9677"/>
                    <a:pt x="13436" y="9677"/>
                  </a:cubicBezTo>
                  <a:cubicBezTo>
                    <a:pt x="12778" y="9677"/>
                    <a:pt x="12387" y="10119"/>
                    <a:pt x="12215" y="10548"/>
                  </a:cubicBezTo>
                  <a:cubicBezTo>
                    <a:pt x="12152" y="10701"/>
                    <a:pt x="12136" y="10913"/>
                    <a:pt x="12136" y="11128"/>
                  </a:cubicBezTo>
                  <a:lnTo>
                    <a:pt x="12136" y="15127"/>
                  </a:lnTo>
                  <a:lnTo>
                    <a:pt x="9755" y="15127"/>
                  </a:lnTo>
                  <a:cubicBezTo>
                    <a:pt x="9755" y="15127"/>
                    <a:pt x="9787" y="8638"/>
                    <a:pt x="9755" y="7967"/>
                  </a:cubicBezTo>
                  <a:lnTo>
                    <a:pt x="12136" y="7967"/>
                  </a:lnTo>
                  <a:lnTo>
                    <a:pt x="12136" y="8981"/>
                  </a:lnTo>
                  <a:cubicBezTo>
                    <a:pt x="12452" y="8494"/>
                    <a:pt x="13017" y="7799"/>
                    <a:pt x="14282" y="7799"/>
                  </a:cubicBezTo>
                  <a:cubicBezTo>
                    <a:pt x="15848" y="7799"/>
                    <a:pt x="17022" y="8821"/>
                    <a:pt x="17022" y="11021"/>
                  </a:cubicBezTo>
                  <a:cubicBezTo>
                    <a:pt x="17022" y="11021"/>
                    <a:pt x="17022" y="15127"/>
                    <a:pt x="17022" y="15127"/>
                  </a:cubicBezTo>
                  <a:close/>
                  <a:moveTo>
                    <a:pt x="7248" y="6989"/>
                  </a:moveTo>
                  <a:lnTo>
                    <a:pt x="7233" y="6989"/>
                  </a:lnTo>
                  <a:cubicBezTo>
                    <a:pt x="6435" y="6989"/>
                    <a:pt x="5917" y="6439"/>
                    <a:pt x="5917" y="5752"/>
                  </a:cubicBezTo>
                  <a:cubicBezTo>
                    <a:pt x="5917" y="5049"/>
                    <a:pt x="6450" y="4515"/>
                    <a:pt x="7264" y="4515"/>
                  </a:cubicBezTo>
                  <a:cubicBezTo>
                    <a:pt x="8079" y="4515"/>
                    <a:pt x="8580" y="5049"/>
                    <a:pt x="8595" y="5752"/>
                  </a:cubicBezTo>
                  <a:cubicBezTo>
                    <a:pt x="8595" y="6439"/>
                    <a:pt x="8079" y="6989"/>
                    <a:pt x="7248" y="6989"/>
                  </a:cubicBezTo>
                  <a:close/>
                  <a:moveTo>
                    <a:pt x="8439" y="15127"/>
                  </a:moveTo>
                  <a:lnTo>
                    <a:pt x="6058" y="15127"/>
                  </a:lnTo>
                  <a:lnTo>
                    <a:pt x="6058" y="7967"/>
                  </a:lnTo>
                  <a:lnTo>
                    <a:pt x="8439" y="7967"/>
                  </a:lnTo>
                  <a:cubicBezTo>
                    <a:pt x="8439" y="7967"/>
                    <a:pt x="8439" y="15127"/>
                    <a:pt x="8439" y="15127"/>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59" name="Shape 3559"/>
            <p:cNvSpPr/>
            <p:nvPr/>
          </p:nvSpPr>
          <p:spPr>
            <a:xfrm>
              <a:off x="15093" y="1083"/>
              <a:ext cx="0" cy="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13239" y="7038"/>
                    <a:pt x="6271" y="14804"/>
                    <a:pt x="0" y="21600"/>
                  </a:cubicBezTo>
                  <a:cubicBezTo>
                    <a:pt x="0" y="21600"/>
                    <a:pt x="21600" y="21600"/>
                    <a:pt x="21600" y="21600"/>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60" name="Shape 3560"/>
            <p:cNvSpPr/>
            <p:nvPr/>
          </p:nvSpPr>
          <p:spPr>
            <a:xfrm>
              <a:off x="14848" y="882"/>
              <a:ext cx="440" cy="440"/>
            </a:xfrm>
            <a:custGeom>
              <a:avLst/>
              <a:gdLst/>
              <a:ahLst/>
              <a:cxnLst>
                <a:cxn ang="0">
                  <a:pos x="wd2" y="hd2"/>
                </a:cxn>
                <a:cxn ang="5400000">
                  <a:pos x="wd2" y="hd2"/>
                </a:cxn>
                <a:cxn ang="10800000">
                  <a:pos x="wd2" y="hd2"/>
                </a:cxn>
                <a:cxn ang="16200000">
                  <a:pos x="wd2" y="hd2"/>
                </a:cxn>
              </a:cxnLst>
              <a:rect l="0" t="0" r="r" b="b"/>
              <a:pathLst>
                <a:path w="21600" h="21600" extrusionOk="0">
                  <a:moveTo>
                    <a:pt x="18312" y="18081"/>
                  </a:moveTo>
                  <a:lnTo>
                    <a:pt x="15050" y="18081"/>
                  </a:lnTo>
                  <a:lnTo>
                    <a:pt x="15050" y="12862"/>
                  </a:lnTo>
                  <a:cubicBezTo>
                    <a:pt x="15050" y="11551"/>
                    <a:pt x="14576" y="10657"/>
                    <a:pt x="13398" y="10657"/>
                  </a:cubicBezTo>
                  <a:cubicBezTo>
                    <a:pt x="12494" y="10657"/>
                    <a:pt x="11959" y="11260"/>
                    <a:pt x="11723" y="11843"/>
                  </a:cubicBezTo>
                  <a:cubicBezTo>
                    <a:pt x="11636" y="12051"/>
                    <a:pt x="11616" y="12342"/>
                    <a:pt x="11616" y="12633"/>
                  </a:cubicBezTo>
                  <a:lnTo>
                    <a:pt x="11616" y="18081"/>
                  </a:lnTo>
                  <a:lnTo>
                    <a:pt x="8353" y="18081"/>
                  </a:lnTo>
                  <a:cubicBezTo>
                    <a:pt x="8353" y="18081"/>
                    <a:pt x="8396" y="9242"/>
                    <a:pt x="8353" y="8329"/>
                  </a:cubicBezTo>
                  <a:lnTo>
                    <a:pt x="11616" y="8329"/>
                  </a:lnTo>
                  <a:lnTo>
                    <a:pt x="11616" y="9711"/>
                  </a:lnTo>
                  <a:cubicBezTo>
                    <a:pt x="12049" y="9047"/>
                    <a:pt x="12823" y="8099"/>
                    <a:pt x="14556" y="8099"/>
                  </a:cubicBezTo>
                  <a:cubicBezTo>
                    <a:pt x="16702" y="8099"/>
                    <a:pt x="18312" y="9492"/>
                    <a:pt x="18312" y="12489"/>
                  </a:cubicBezTo>
                  <a:cubicBezTo>
                    <a:pt x="18312" y="12489"/>
                    <a:pt x="18312" y="18081"/>
                    <a:pt x="18312" y="18081"/>
                  </a:cubicBezTo>
                  <a:close/>
                  <a:moveTo>
                    <a:pt x="4916" y="6996"/>
                  </a:moveTo>
                  <a:lnTo>
                    <a:pt x="4895" y="6996"/>
                  </a:lnTo>
                  <a:cubicBezTo>
                    <a:pt x="3800" y="6996"/>
                    <a:pt x="3091" y="6247"/>
                    <a:pt x="3091" y="5311"/>
                  </a:cubicBezTo>
                  <a:cubicBezTo>
                    <a:pt x="3091" y="4354"/>
                    <a:pt x="3822" y="3627"/>
                    <a:pt x="4937" y="3627"/>
                  </a:cubicBezTo>
                  <a:cubicBezTo>
                    <a:pt x="6053" y="3627"/>
                    <a:pt x="6740" y="4354"/>
                    <a:pt x="6762" y="5311"/>
                  </a:cubicBezTo>
                  <a:cubicBezTo>
                    <a:pt x="6762" y="6248"/>
                    <a:pt x="6053" y="6996"/>
                    <a:pt x="4916" y="6996"/>
                  </a:cubicBezTo>
                  <a:close/>
                  <a:moveTo>
                    <a:pt x="6548" y="18081"/>
                  </a:moveTo>
                  <a:lnTo>
                    <a:pt x="3284" y="18081"/>
                  </a:lnTo>
                  <a:lnTo>
                    <a:pt x="3284" y="8329"/>
                  </a:lnTo>
                  <a:lnTo>
                    <a:pt x="6548" y="8329"/>
                  </a:lnTo>
                  <a:cubicBezTo>
                    <a:pt x="6548" y="8329"/>
                    <a:pt x="6548" y="18081"/>
                    <a:pt x="6548" y="18081"/>
                  </a:cubicBezTo>
                  <a:close/>
                  <a:moveTo>
                    <a:pt x="20005" y="0"/>
                  </a:moveTo>
                  <a:lnTo>
                    <a:pt x="1595" y="0"/>
                  </a:lnTo>
                  <a:cubicBezTo>
                    <a:pt x="715" y="0"/>
                    <a:pt x="0" y="692"/>
                    <a:pt x="0" y="1548"/>
                  </a:cubicBezTo>
                  <a:lnTo>
                    <a:pt x="0" y="20052"/>
                  </a:lnTo>
                  <a:cubicBezTo>
                    <a:pt x="0" y="20906"/>
                    <a:pt x="715" y="21600"/>
                    <a:pt x="1595" y="21600"/>
                  </a:cubicBezTo>
                  <a:lnTo>
                    <a:pt x="20005" y="21600"/>
                  </a:lnTo>
                  <a:cubicBezTo>
                    <a:pt x="20886" y="21600"/>
                    <a:pt x="21600" y="20906"/>
                    <a:pt x="21600" y="20052"/>
                  </a:cubicBezTo>
                  <a:lnTo>
                    <a:pt x="21600" y="1548"/>
                  </a:lnTo>
                  <a:cubicBezTo>
                    <a:pt x="21600" y="692"/>
                    <a:pt x="20886" y="0"/>
                    <a:pt x="20005" y="0"/>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61" name="Shape 3561"/>
            <p:cNvSpPr/>
            <p:nvPr/>
          </p:nvSpPr>
          <p:spPr>
            <a:xfrm>
              <a:off x="13899" y="2564"/>
              <a:ext cx="48" cy="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5"/>
                    <a:pt x="0" y="10798"/>
                  </a:cubicBezTo>
                  <a:cubicBezTo>
                    <a:pt x="0" y="16762"/>
                    <a:pt x="4832" y="21600"/>
                    <a:pt x="10800" y="21600"/>
                  </a:cubicBezTo>
                  <a:cubicBezTo>
                    <a:pt x="16768" y="21600"/>
                    <a:pt x="21600" y="16762"/>
                    <a:pt x="21600" y="10798"/>
                  </a:cubicBezTo>
                  <a:cubicBezTo>
                    <a:pt x="21600" y="4835"/>
                    <a:pt x="16768" y="0"/>
                    <a:pt x="10800" y="0"/>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62" name="Shape 3562"/>
            <p:cNvSpPr/>
            <p:nvPr/>
          </p:nvSpPr>
          <p:spPr>
            <a:xfrm>
              <a:off x="13899" y="2435"/>
              <a:ext cx="48" cy="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0"/>
                    <a:pt x="0" y="10802"/>
                  </a:cubicBezTo>
                  <a:cubicBezTo>
                    <a:pt x="0" y="16773"/>
                    <a:pt x="4832" y="21600"/>
                    <a:pt x="10800" y="21600"/>
                  </a:cubicBezTo>
                  <a:cubicBezTo>
                    <a:pt x="16768" y="21600"/>
                    <a:pt x="21600" y="16773"/>
                    <a:pt x="21600" y="10802"/>
                  </a:cubicBezTo>
                  <a:cubicBezTo>
                    <a:pt x="21600" y="4830"/>
                    <a:pt x="16768" y="0"/>
                    <a:pt x="10800" y="0"/>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63" name="Shape 3563"/>
            <p:cNvSpPr/>
            <p:nvPr/>
          </p:nvSpPr>
          <p:spPr>
            <a:xfrm>
              <a:off x="13899" y="2305"/>
              <a:ext cx="48" cy="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3"/>
                    <a:pt x="0" y="10795"/>
                  </a:cubicBezTo>
                  <a:cubicBezTo>
                    <a:pt x="0" y="16760"/>
                    <a:pt x="4832" y="21600"/>
                    <a:pt x="10800" y="21600"/>
                  </a:cubicBezTo>
                  <a:cubicBezTo>
                    <a:pt x="16768" y="21600"/>
                    <a:pt x="21600" y="16760"/>
                    <a:pt x="21600" y="10795"/>
                  </a:cubicBezTo>
                  <a:cubicBezTo>
                    <a:pt x="21600" y="4840"/>
                    <a:pt x="16768" y="0"/>
                    <a:pt x="10800" y="0"/>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64" name="Shape 3564"/>
            <p:cNvSpPr/>
            <p:nvPr/>
          </p:nvSpPr>
          <p:spPr>
            <a:xfrm>
              <a:off x="13640" y="2032"/>
              <a:ext cx="856" cy="856"/>
            </a:xfrm>
            <a:custGeom>
              <a:avLst/>
              <a:gdLst/>
              <a:ahLst/>
              <a:cxnLst>
                <a:cxn ang="0">
                  <a:pos x="wd2" y="hd2"/>
                </a:cxn>
                <a:cxn ang="5400000">
                  <a:pos x="wd2" y="hd2"/>
                </a:cxn>
                <a:cxn ang="10800000">
                  <a:pos x="wd2" y="hd2"/>
                </a:cxn>
                <a:cxn ang="16200000">
                  <a:pos x="wd2" y="hd2"/>
                </a:cxn>
              </a:cxnLst>
              <a:rect l="0" t="0" r="r" b="b"/>
              <a:pathLst>
                <a:path w="21600" h="21600" extrusionOk="0">
                  <a:moveTo>
                    <a:pt x="14523" y="8600"/>
                  </a:moveTo>
                  <a:lnTo>
                    <a:pt x="7077" y="8600"/>
                  </a:lnTo>
                  <a:cubicBezTo>
                    <a:pt x="6423" y="8600"/>
                    <a:pt x="5892" y="8070"/>
                    <a:pt x="5892" y="7415"/>
                  </a:cubicBezTo>
                  <a:cubicBezTo>
                    <a:pt x="5892" y="6761"/>
                    <a:pt x="6423" y="6231"/>
                    <a:pt x="7077" y="6231"/>
                  </a:cubicBezTo>
                  <a:lnTo>
                    <a:pt x="14523" y="6231"/>
                  </a:lnTo>
                  <a:cubicBezTo>
                    <a:pt x="15177" y="6231"/>
                    <a:pt x="15708" y="6761"/>
                    <a:pt x="15708" y="7415"/>
                  </a:cubicBezTo>
                  <a:cubicBezTo>
                    <a:pt x="15708" y="8070"/>
                    <a:pt x="15177" y="8600"/>
                    <a:pt x="14523" y="8600"/>
                  </a:cubicBezTo>
                  <a:close/>
                  <a:moveTo>
                    <a:pt x="14523" y="11985"/>
                  </a:moveTo>
                  <a:lnTo>
                    <a:pt x="7077" y="11985"/>
                  </a:lnTo>
                  <a:cubicBezTo>
                    <a:pt x="6423" y="11985"/>
                    <a:pt x="5892" y="11454"/>
                    <a:pt x="5892" y="10800"/>
                  </a:cubicBezTo>
                  <a:cubicBezTo>
                    <a:pt x="5892" y="10146"/>
                    <a:pt x="6423" y="9615"/>
                    <a:pt x="7077" y="9615"/>
                  </a:cubicBezTo>
                  <a:lnTo>
                    <a:pt x="14523" y="9615"/>
                  </a:lnTo>
                  <a:cubicBezTo>
                    <a:pt x="15177" y="9615"/>
                    <a:pt x="15707" y="10146"/>
                    <a:pt x="15708" y="10800"/>
                  </a:cubicBezTo>
                  <a:cubicBezTo>
                    <a:pt x="15708" y="11454"/>
                    <a:pt x="15177" y="11985"/>
                    <a:pt x="14523" y="11985"/>
                  </a:cubicBezTo>
                  <a:close/>
                  <a:moveTo>
                    <a:pt x="14523" y="15369"/>
                  </a:moveTo>
                  <a:lnTo>
                    <a:pt x="7077" y="15369"/>
                  </a:lnTo>
                  <a:cubicBezTo>
                    <a:pt x="6423" y="15369"/>
                    <a:pt x="5892" y="14839"/>
                    <a:pt x="5892" y="14185"/>
                  </a:cubicBezTo>
                  <a:cubicBezTo>
                    <a:pt x="5892" y="13531"/>
                    <a:pt x="6423" y="13000"/>
                    <a:pt x="7077" y="13000"/>
                  </a:cubicBezTo>
                  <a:lnTo>
                    <a:pt x="14523" y="13000"/>
                  </a:lnTo>
                  <a:cubicBezTo>
                    <a:pt x="15177" y="13000"/>
                    <a:pt x="15707" y="13531"/>
                    <a:pt x="15708" y="14185"/>
                  </a:cubicBezTo>
                  <a:cubicBezTo>
                    <a:pt x="15708" y="14839"/>
                    <a:pt x="15177" y="15369"/>
                    <a:pt x="14523" y="15369"/>
                  </a:cubicBezTo>
                  <a:close/>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65" name="Shape 3565"/>
            <p:cNvSpPr/>
            <p:nvPr/>
          </p:nvSpPr>
          <p:spPr>
            <a:xfrm>
              <a:off x="16919" y="2708"/>
              <a:ext cx="1094" cy="972"/>
            </a:xfrm>
            <a:custGeom>
              <a:avLst/>
              <a:gdLst/>
              <a:ahLst/>
              <a:cxnLst>
                <a:cxn ang="0">
                  <a:pos x="wd2" y="hd2"/>
                </a:cxn>
                <a:cxn ang="5400000">
                  <a:pos x="wd2" y="hd2"/>
                </a:cxn>
                <a:cxn ang="10800000">
                  <a:pos x="wd2" y="hd2"/>
                </a:cxn>
                <a:cxn ang="16200000">
                  <a:pos x="wd2" y="hd2"/>
                </a:cxn>
              </a:cxnLst>
              <a:rect l="0" t="0" r="r" b="b"/>
              <a:pathLst>
                <a:path w="21600" h="21462" extrusionOk="0">
                  <a:moveTo>
                    <a:pt x="20797" y="17957"/>
                  </a:moveTo>
                  <a:cubicBezTo>
                    <a:pt x="20794" y="16928"/>
                    <a:pt x="20149" y="16904"/>
                    <a:pt x="19377" y="16559"/>
                  </a:cubicBezTo>
                  <a:lnTo>
                    <a:pt x="15777" y="14948"/>
                  </a:lnTo>
                  <a:cubicBezTo>
                    <a:pt x="15715" y="14920"/>
                    <a:pt x="15653" y="14890"/>
                    <a:pt x="15592" y="14859"/>
                  </a:cubicBezTo>
                  <a:lnTo>
                    <a:pt x="15592" y="14858"/>
                  </a:lnTo>
                  <a:cubicBezTo>
                    <a:pt x="14952" y="14535"/>
                    <a:pt x="14387" y="14084"/>
                    <a:pt x="14180" y="13767"/>
                  </a:cubicBezTo>
                  <a:lnTo>
                    <a:pt x="14171" y="13757"/>
                  </a:lnTo>
                  <a:lnTo>
                    <a:pt x="14169" y="13752"/>
                  </a:lnTo>
                  <a:cubicBezTo>
                    <a:pt x="14157" y="13732"/>
                    <a:pt x="14145" y="13711"/>
                    <a:pt x="14134" y="13690"/>
                  </a:cubicBezTo>
                  <a:lnTo>
                    <a:pt x="14126" y="13675"/>
                  </a:lnTo>
                  <a:lnTo>
                    <a:pt x="14124" y="13669"/>
                  </a:lnTo>
                  <a:lnTo>
                    <a:pt x="14116" y="13660"/>
                  </a:lnTo>
                  <a:lnTo>
                    <a:pt x="14116" y="13658"/>
                  </a:lnTo>
                  <a:cubicBezTo>
                    <a:pt x="14020" y="13498"/>
                    <a:pt x="13923" y="13425"/>
                    <a:pt x="13842" y="13457"/>
                  </a:cubicBezTo>
                  <a:lnTo>
                    <a:pt x="13837" y="13459"/>
                  </a:lnTo>
                  <a:lnTo>
                    <a:pt x="13834" y="13459"/>
                  </a:lnTo>
                  <a:lnTo>
                    <a:pt x="13834" y="13460"/>
                  </a:lnTo>
                  <a:lnTo>
                    <a:pt x="13829" y="13462"/>
                  </a:lnTo>
                  <a:lnTo>
                    <a:pt x="13826" y="13463"/>
                  </a:lnTo>
                  <a:lnTo>
                    <a:pt x="13821" y="13468"/>
                  </a:lnTo>
                  <a:cubicBezTo>
                    <a:pt x="13724" y="13525"/>
                    <a:pt x="13744" y="13462"/>
                    <a:pt x="13704" y="13343"/>
                  </a:cubicBezTo>
                  <a:cubicBezTo>
                    <a:pt x="13607" y="13048"/>
                    <a:pt x="13447" y="12489"/>
                    <a:pt x="13422" y="12406"/>
                  </a:cubicBezTo>
                  <a:cubicBezTo>
                    <a:pt x="13384" y="12253"/>
                    <a:pt x="13284" y="12649"/>
                    <a:pt x="13306" y="12221"/>
                  </a:cubicBezTo>
                  <a:lnTo>
                    <a:pt x="13348" y="11448"/>
                  </a:lnTo>
                  <a:cubicBezTo>
                    <a:pt x="13414" y="11369"/>
                    <a:pt x="13468" y="11305"/>
                    <a:pt x="13504" y="11260"/>
                  </a:cubicBezTo>
                  <a:cubicBezTo>
                    <a:pt x="13738" y="10960"/>
                    <a:pt x="13755" y="10167"/>
                    <a:pt x="13872" y="9975"/>
                  </a:cubicBezTo>
                  <a:cubicBezTo>
                    <a:pt x="13990" y="9781"/>
                    <a:pt x="14226" y="9740"/>
                    <a:pt x="14460" y="8840"/>
                  </a:cubicBezTo>
                  <a:cubicBezTo>
                    <a:pt x="14696" y="7940"/>
                    <a:pt x="14983" y="6655"/>
                    <a:pt x="14680" y="6635"/>
                  </a:cubicBezTo>
                  <a:cubicBezTo>
                    <a:pt x="14606" y="6629"/>
                    <a:pt x="14521" y="6683"/>
                    <a:pt x="14434" y="6768"/>
                  </a:cubicBezTo>
                  <a:cubicBezTo>
                    <a:pt x="14487" y="6438"/>
                    <a:pt x="14600" y="5688"/>
                    <a:pt x="14625" y="5135"/>
                  </a:cubicBezTo>
                  <a:cubicBezTo>
                    <a:pt x="14658" y="4407"/>
                    <a:pt x="14550" y="2540"/>
                    <a:pt x="14180" y="1856"/>
                  </a:cubicBezTo>
                  <a:cubicBezTo>
                    <a:pt x="13948" y="1428"/>
                    <a:pt x="13480" y="1004"/>
                    <a:pt x="13015" y="673"/>
                  </a:cubicBezTo>
                  <a:cubicBezTo>
                    <a:pt x="12736" y="473"/>
                    <a:pt x="12457" y="310"/>
                    <a:pt x="12230" y="199"/>
                  </a:cubicBezTo>
                  <a:cubicBezTo>
                    <a:pt x="11551" y="-138"/>
                    <a:pt x="9411" y="17"/>
                    <a:pt x="8687" y="199"/>
                  </a:cubicBezTo>
                  <a:cubicBezTo>
                    <a:pt x="7862" y="404"/>
                    <a:pt x="7283" y="983"/>
                    <a:pt x="6914" y="1668"/>
                  </a:cubicBezTo>
                  <a:cubicBezTo>
                    <a:pt x="6545" y="2352"/>
                    <a:pt x="6381" y="4407"/>
                    <a:pt x="6414" y="5135"/>
                  </a:cubicBezTo>
                  <a:cubicBezTo>
                    <a:pt x="6429" y="5463"/>
                    <a:pt x="6604" y="6014"/>
                    <a:pt x="6649" y="6351"/>
                  </a:cubicBezTo>
                  <a:cubicBezTo>
                    <a:pt x="6674" y="6527"/>
                    <a:pt x="6698" y="6529"/>
                    <a:pt x="6716" y="6653"/>
                  </a:cubicBezTo>
                  <a:cubicBezTo>
                    <a:pt x="6686" y="6640"/>
                    <a:pt x="6657" y="6633"/>
                    <a:pt x="6629" y="6636"/>
                  </a:cubicBezTo>
                  <a:cubicBezTo>
                    <a:pt x="6326" y="6655"/>
                    <a:pt x="6612" y="7940"/>
                    <a:pt x="6846" y="8840"/>
                  </a:cubicBezTo>
                  <a:cubicBezTo>
                    <a:pt x="7081" y="9740"/>
                    <a:pt x="7316" y="9781"/>
                    <a:pt x="7435" y="9975"/>
                  </a:cubicBezTo>
                  <a:cubicBezTo>
                    <a:pt x="7552" y="10167"/>
                    <a:pt x="7568" y="10960"/>
                    <a:pt x="7805" y="11260"/>
                  </a:cubicBezTo>
                  <a:cubicBezTo>
                    <a:pt x="7841" y="11307"/>
                    <a:pt x="7899" y="11377"/>
                    <a:pt x="7968" y="11460"/>
                  </a:cubicBezTo>
                  <a:lnTo>
                    <a:pt x="8013" y="12090"/>
                  </a:lnTo>
                  <a:lnTo>
                    <a:pt x="8093" y="12440"/>
                  </a:lnTo>
                  <a:cubicBezTo>
                    <a:pt x="8056" y="12340"/>
                    <a:pt x="7985" y="12274"/>
                    <a:pt x="7952" y="12406"/>
                  </a:cubicBezTo>
                  <a:cubicBezTo>
                    <a:pt x="7851" y="12751"/>
                    <a:pt x="7749" y="13094"/>
                    <a:pt x="7648" y="13438"/>
                  </a:cubicBezTo>
                  <a:cubicBezTo>
                    <a:pt x="7637" y="13422"/>
                    <a:pt x="7620" y="13411"/>
                    <a:pt x="7601" y="13410"/>
                  </a:cubicBezTo>
                  <a:cubicBezTo>
                    <a:pt x="7504" y="13313"/>
                    <a:pt x="7371" y="13396"/>
                    <a:pt x="7252" y="13621"/>
                  </a:cubicBezTo>
                  <a:cubicBezTo>
                    <a:pt x="7074" y="13951"/>
                    <a:pt x="6486" y="14427"/>
                    <a:pt x="5802" y="14773"/>
                  </a:cubicBezTo>
                  <a:lnTo>
                    <a:pt x="5783" y="14855"/>
                  </a:lnTo>
                  <a:lnTo>
                    <a:pt x="5780" y="14871"/>
                  </a:lnTo>
                  <a:cubicBezTo>
                    <a:pt x="5726" y="14898"/>
                    <a:pt x="5673" y="14924"/>
                    <a:pt x="5618" y="14948"/>
                  </a:cubicBezTo>
                  <a:lnTo>
                    <a:pt x="2017" y="16559"/>
                  </a:lnTo>
                  <a:cubicBezTo>
                    <a:pt x="1246" y="16905"/>
                    <a:pt x="600" y="16928"/>
                    <a:pt x="596" y="17958"/>
                  </a:cubicBezTo>
                  <a:lnTo>
                    <a:pt x="0" y="21462"/>
                  </a:lnTo>
                  <a:lnTo>
                    <a:pt x="21600" y="21462"/>
                  </a:lnTo>
                  <a:cubicBezTo>
                    <a:pt x="21600" y="21462"/>
                    <a:pt x="20797" y="17957"/>
                    <a:pt x="20797" y="17957"/>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66" name="Shape 3566"/>
            <p:cNvSpPr/>
            <p:nvPr/>
          </p:nvSpPr>
          <p:spPr>
            <a:xfrm>
              <a:off x="17091" y="4793"/>
              <a:ext cx="370" cy="653"/>
            </a:xfrm>
            <a:custGeom>
              <a:avLst/>
              <a:gdLst/>
              <a:ahLst/>
              <a:cxnLst>
                <a:cxn ang="0">
                  <a:pos x="wd2" y="hd2"/>
                </a:cxn>
                <a:cxn ang="5400000">
                  <a:pos x="wd2" y="hd2"/>
                </a:cxn>
                <a:cxn ang="10800000">
                  <a:pos x="wd2" y="hd2"/>
                </a:cxn>
                <a:cxn ang="16200000">
                  <a:pos x="wd2" y="hd2"/>
                </a:cxn>
              </a:cxnLst>
              <a:rect l="0" t="0" r="r" b="b"/>
              <a:pathLst>
                <a:path w="21600" h="21600" extrusionOk="0">
                  <a:moveTo>
                    <a:pt x="14189" y="19922"/>
                  </a:moveTo>
                  <a:lnTo>
                    <a:pt x="7411" y="19922"/>
                  </a:lnTo>
                  <a:lnTo>
                    <a:pt x="7411" y="18743"/>
                  </a:lnTo>
                  <a:lnTo>
                    <a:pt x="14189" y="18743"/>
                  </a:lnTo>
                  <a:cubicBezTo>
                    <a:pt x="14189" y="18743"/>
                    <a:pt x="14189" y="19922"/>
                    <a:pt x="14189" y="19922"/>
                  </a:cubicBezTo>
                  <a:close/>
                  <a:moveTo>
                    <a:pt x="7076" y="1135"/>
                  </a:moveTo>
                  <a:lnTo>
                    <a:pt x="14524" y="1135"/>
                  </a:lnTo>
                  <a:lnTo>
                    <a:pt x="14524" y="1598"/>
                  </a:lnTo>
                  <a:lnTo>
                    <a:pt x="7076" y="1598"/>
                  </a:lnTo>
                  <a:cubicBezTo>
                    <a:pt x="7076" y="1598"/>
                    <a:pt x="7076" y="1135"/>
                    <a:pt x="7076" y="1135"/>
                  </a:cubicBezTo>
                  <a:close/>
                  <a:moveTo>
                    <a:pt x="16990" y="984"/>
                  </a:moveTo>
                  <a:cubicBezTo>
                    <a:pt x="17383" y="984"/>
                    <a:pt x="17702" y="1164"/>
                    <a:pt x="17702" y="1388"/>
                  </a:cubicBezTo>
                  <a:cubicBezTo>
                    <a:pt x="17702" y="1607"/>
                    <a:pt x="17383" y="1786"/>
                    <a:pt x="16990" y="1786"/>
                  </a:cubicBezTo>
                  <a:cubicBezTo>
                    <a:pt x="16598" y="1786"/>
                    <a:pt x="16279" y="1607"/>
                    <a:pt x="16279" y="1388"/>
                  </a:cubicBezTo>
                  <a:cubicBezTo>
                    <a:pt x="16279" y="1164"/>
                    <a:pt x="16598" y="984"/>
                    <a:pt x="16990" y="984"/>
                  </a:cubicBezTo>
                  <a:close/>
                  <a:moveTo>
                    <a:pt x="19517" y="17499"/>
                  </a:moveTo>
                  <a:lnTo>
                    <a:pt x="2080" y="17499"/>
                  </a:lnTo>
                  <a:lnTo>
                    <a:pt x="2080" y="2653"/>
                  </a:lnTo>
                  <a:lnTo>
                    <a:pt x="19517" y="2653"/>
                  </a:lnTo>
                  <a:lnTo>
                    <a:pt x="19517" y="5851"/>
                  </a:lnTo>
                  <a:lnTo>
                    <a:pt x="21594" y="5851"/>
                  </a:lnTo>
                  <a:lnTo>
                    <a:pt x="21594" y="1573"/>
                  </a:lnTo>
                  <a:cubicBezTo>
                    <a:pt x="21594" y="705"/>
                    <a:pt x="20354" y="0"/>
                    <a:pt x="18819" y="0"/>
                  </a:cubicBezTo>
                  <a:lnTo>
                    <a:pt x="2773" y="0"/>
                  </a:lnTo>
                  <a:cubicBezTo>
                    <a:pt x="1241" y="0"/>
                    <a:pt x="0" y="705"/>
                    <a:pt x="0" y="1573"/>
                  </a:cubicBezTo>
                  <a:lnTo>
                    <a:pt x="0" y="20025"/>
                  </a:lnTo>
                  <a:cubicBezTo>
                    <a:pt x="0" y="20894"/>
                    <a:pt x="1241" y="21600"/>
                    <a:pt x="2773" y="21600"/>
                  </a:cubicBezTo>
                  <a:lnTo>
                    <a:pt x="18819" y="21600"/>
                  </a:lnTo>
                  <a:cubicBezTo>
                    <a:pt x="20354" y="21600"/>
                    <a:pt x="21600" y="20894"/>
                    <a:pt x="21600" y="20025"/>
                  </a:cubicBezTo>
                  <a:lnTo>
                    <a:pt x="21600" y="13098"/>
                  </a:lnTo>
                  <a:lnTo>
                    <a:pt x="19517" y="13098"/>
                  </a:lnTo>
                  <a:cubicBezTo>
                    <a:pt x="19517" y="13098"/>
                    <a:pt x="19517" y="17499"/>
                    <a:pt x="19517" y="17499"/>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67" name="Shape 3567"/>
            <p:cNvSpPr/>
            <p:nvPr/>
          </p:nvSpPr>
          <p:spPr>
            <a:xfrm>
              <a:off x="17278" y="4994"/>
              <a:ext cx="241" cy="2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308"/>
                  </a:lnTo>
                  <a:lnTo>
                    <a:pt x="2513" y="15308"/>
                  </a:lnTo>
                  <a:lnTo>
                    <a:pt x="0" y="21600"/>
                  </a:lnTo>
                  <a:lnTo>
                    <a:pt x="7340" y="15308"/>
                  </a:lnTo>
                  <a:lnTo>
                    <a:pt x="21600" y="15308"/>
                  </a:lnTo>
                  <a:lnTo>
                    <a:pt x="21600" y="0"/>
                  </a:lnTo>
                  <a:cubicBezTo>
                    <a:pt x="21600" y="0"/>
                    <a:pt x="0" y="0"/>
                    <a:pt x="0" y="0"/>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68" name="Shape 3568"/>
            <p:cNvSpPr/>
            <p:nvPr/>
          </p:nvSpPr>
          <p:spPr>
            <a:xfrm>
              <a:off x="17465" y="1414"/>
              <a:ext cx="440" cy="298"/>
            </a:xfrm>
            <a:custGeom>
              <a:avLst/>
              <a:gdLst/>
              <a:ahLst/>
              <a:cxnLst>
                <a:cxn ang="0">
                  <a:pos x="wd2" y="hd2"/>
                </a:cxn>
                <a:cxn ang="5400000">
                  <a:pos x="wd2" y="hd2"/>
                </a:cxn>
                <a:cxn ang="10800000">
                  <a:pos x="wd2" y="hd2"/>
                </a:cxn>
                <a:cxn ang="16200000">
                  <a:pos x="wd2" y="hd2"/>
                </a:cxn>
              </a:cxnLst>
              <a:rect l="0" t="0" r="r" b="b"/>
              <a:pathLst>
                <a:path w="21600" h="21600" extrusionOk="0">
                  <a:moveTo>
                    <a:pt x="18211" y="9121"/>
                  </a:moveTo>
                  <a:cubicBezTo>
                    <a:pt x="18219" y="8941"/>
                    <a:pt x="18224" y="8757"/>
                    <a:pt x="18224" y="8574"/>
                  </a:cubicBezTo>
                  <a:cubicBezTo>
                    <a:pt x="18224" y="4172"/>
                    <a:pt x="16500" y="0"/>
                    <a:pt x="12861" y="0"/>
                  </a:cubicBezTo>
                  <a:cubicBezTo>
                    <a:pt x="9860" y="0"/>
                    <a:pt x="8791" y="2550"/>
                    <a:pt x="7957" y="5344"/>
                  </a:cubicBezTo>
                  <a:cubicBezTo>
                    <a:pt x="7489" y="4753"/>
                    <a:pt x="6883" y="4397"/>
                    <a:pt x="6220" y="4397"/>
                  </a:cubicBezTo>
                  <a:cubicBezTo>
                    <a:pt x="4736" y="4397"/>
                    <a:pt x="3533" y="6185"/>
                    <a:pt x="3533" y="8391"/>
                  </a:cubicBezTo>
                  <a:cubicBezTo>
                    <a:pt x="3533" y="8624"/>
                    <a:pt x="3547" y="8851"/>
                    <a:pt x="3573" y="9072"/>
                  </a:cubicBezTo>
                  <a:cubicBezTo>
                    <a:pt x="1548" y="9548"/>
                    <a:pt x="0" y="12153"/>
                    <a:pt x="0" y="15297"/>
                  </a:cubicBezTo>
                  <a:cubicBezTo>
                    <a:pt x="0" y="18779"/>
                    <a:pt x="1898" y="21600"/>
                    <a:pt x="4240" y="21600"/>
                  </a:cubicBezTo>
                  <a:lnTo>
                    <a:pt x="17360" y="21600"/>
                  </a:lnTo>
                  <a:cubicBezTo>
                    <a:pt x="19701" y="21600"/>
                    <a:pt x="21600" y="18779"/>
                    <a:pt x="21600" y="15297"/>
                  </a:cubicBezTo>
                  <a:cubicBezTo>
                    <a:pt x="21600" y="12248"/>
                    <a:pt x="20144" y="9707"/>
                    <a:pt x="18211" y="9121"/>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69" name="Shape 3569"/>
            <p:cNvSpPr/>
            <p:nvPr/>
          </p:nvSpPr>
          <p:spPr>
            <a:xfrm>
              <a:off x="13770" y="3844"/>
              <a:ext cx="242" cy="189"/>
            </a:xfrm>
            <a:custGeom>
              <a:avLst/>
              <a:gdLst/>
              <a:ahLst/>
              <a:cxnLst>
                <a:cxn ang="0">
                  <a:pos x="wd2" y="hd2"/>
                </a:cxn>
                <a:cxn ang="5400000">
                  <a:pos x="wd2" y="hd2"/>
                </a:cxn>
                <a:cxn ang="10800000">
                  <a:pos x="wd2" y="hd2"/>
                </a:cxn>
                <a:cxn ang="16200000">
                  <a:pos x="wd2" y="hd2"/>
                </a:cxn>
              </a:cxnLst>
              <a:rect l="0" t="0" r="r" b="b"/>
              <a:pathLst>
                <a:path w="21600" h="20234" extrusionOk="0">
                  <a:moveTo>
                    <a:pt x="12270" y="16668"/>
                  </a:moveTo>
                  <a:cubicBezTo>
                    <a:pt x="12198" y="16574"/>
                    <a:pt x="10009" y="13717"/>
                    <a:pt x="12226" y="11044"/>
                  </a:cubicBezTo>
                  <a:lnTo>
                    <a:pt x="14688" y="8058"/>
                  </a:lnTo>
                  <a:cubicBezTo>
                    <a:pt x="14688" y="8058"/>
                    <a:pt x="17264" y="5653"/>
                    <a:pt x="19312" y="8087"/>
                  </a:cubicBezTo>
                  <a:lnTo>
                    <a:pt x="21600" y="5325"/>
                  </a:lnTo>
                  <a:lnTo>
                    <a:pt x="20499" y="4016"/>
                  </a:lnTo>
                  <a:cubicBezTo>
                    <a:pt x="15990" y="-1366"/>
                    <a:pt x="8691" y="-1337"/>
                    <a:pt x="4198" y="4090"/>
                  </a:cubicBezTo>
                  <a:lnTo>
                    <a:pt x="0" y="9153"/>
                  </a:lnTo>
                  <a:lnTo>
                    <a:pt x="9288" y="20234"/>
                  </a:lnTo>
                  <a:cubicBezTo>
                    <a:pt x="9288" y="20234"/>
                    <a:pt x="12270" y="16668"/>
                    <a:pt x="12270" y="16668"/>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70" name="Shape 3570"/>
            <p:cNvSpPr/>
            <p:nvPr/>
          </p:nvSpPr>
          <p:spPr>
            <a:xfrm>
              <a:off x="13568" y="3945"/>
              <a:ext cx="401" cy="401"/>
            </a:xfrm>
            <a:custGeom>
              <a:avLst/>
              <a:gdLst/>
              <a:ahLst/>
              <a:cxnLst>
                <a:cxn ang="0">
                  <a:pos x="wd2" y="hd2"/>
                </a:cxn>
                <a:cxn ang="5400000">
                  <a:pos x="wd2" y="hd2"/>
                </a:cxn>
                <a:cxn ang="10800000">
                  <a:pos x="wd2" y="hd2"/>
                </a:cxn>
                <a:cxn ang="16200000">
                  <a:pos x="wd2" y="hd2"/>
                </a:cxn>
              </a:cxnLst>
              <a:rect l="0" t="0" r="r" b="b"/>
              <a:pathLst>
                <a:path w="20619" h="20609" extrusionOk="0">
                  <a:moveTo>
                    <a:pt x="2349" y="6862"/>
                  </a:moveTo>
                  <a:cubicBezTo>
                    <a:pt x="-238" y="9466"/>
                    <a:pt x="-981" y="14428"/>
                    <a:pt x="1621" y="17014"/>
                  </a:cubicBezTo>
                  <a:lnTo>
                    <a:pt x="3641" y="19018"/>
                  </a:lnTo>
                  <a:cubicBezTo>
                    <a:pt x="6243" y="21600"/>
                    <a:pt x="11206" y="20826"/>
                    <a:pt x="13794" y="18226"/>
                  </a:cubicBezTo>
                  <a:lnTo>
                    <a:pt x="20619" y="11353"/>
                  </a:lnTo>
                  <a:lnTo>
                    <a:pt x="9170" y="0"/>
                  </a:lnTo>
                  <a:cubicBezTo>
                    <a:pt x="9170" y="0"/>
                    <a:pt x="2349" y="6862"/>
                    <a:pt x="2349" y="6862"/>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71" name="Shape 3571"/>
            <p:cNvSpPr/>
            <p:nvPr/>
          </p:nvSpPr>
          <p:spPr>
            <a:xfrm>
              <a:off x="13885" y="3901"/>
              <a:ext cx="189" cy="242"/>
            </a:xfrm>
            <a:custGeom>
              <a:avLst/>
              <a:gdLst/>
              <a:ahLst/>
              <a:cxnLst>
                <a:cxn ang="0">
                  <a:pos x="wd2" y="hd2"/>
                </a:cxn>
                <a:cxn ang="5400000">
                  <a:pos x="wd2" y="hd2"/>
                </a:cxn>
                <a:cxn ang="10800000">
                  <a:pos x="wd2" y="hd2"/>
                </a:cxn>
                <a:cxn ang="16200000">
                  <a:pos x="wd2" y="hd2"/>
                </a:cxn>
              </a:cxnLst>
              <a:rect l="0" t="0" r="r" b="b"/>
              <a:pathLst>
                <a:path w="20243" h="21600" extrusionOk="0">
                  <a:moveTo>
                    <a:pt x="14842" y="0"/>
                  </a:moveTo>
                  <a:lnTo>
                    <a:pt x="12056" y="2333"/>
                  </a:lnTo>
                  <a:cubicBezTo>
                    <a:pt x="12054" y="2327"/>
                    <a:pt x="14597" y="4721"/>
                    <a:pt x="11988" y="6911"/>
                  </a:cubicBezTo>
                  <a:lnTo>
                    <a:pt x="9207" y="9245"/>
                  </a:lnTo>
                  <a:cubicBezTo>
                    <a:pt x="9207" y="9245"/>
                    <a:pt x="6158" y="11509"/>
                    <a:pt x="3534" y="9336"/>
                  </a:cubicBezTo>
                  <a:lnTo>
                    <a:pt x="3537" y="9361"/>
                  </a:lnTo>
                  <a:lnTo>
                    <a:pt x="0" y="12335"/>
                  </a:lnTo>
                  <a:lnTo>
                    <a:pt x="11189" y="21600"/>
                  </a:lnTo>
                  <a:lnTo>
                    <a:pt x="16223" y="17375"/>
                  </a:lnTo>
                  <a:cubicBezTo>
                    <a:pt x="21600" y="12858"/>
                    <a:pt x="21583" y="5564"/>
                    <a:pt x="16166" y="1080"/>
                  </a:cubicBezTo>
                  <a:cubicBezTo>
                    <a:pt x="16166" y="1080"/>
                    <a:pt x="14842" y="0"/>
                    <a:pt x="14842" y="0"/>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72" name="Shape 3572"/>
            <p:cNvSpPr/>
            <p:nvPr/>
          </p:nvSpPr>
          <p:spPr>
            <a:xfrm>
              <a:off x="14014" y="3715"/>
              <a:ext cx="103" cy="200"/>
            </a:xfrm>
            <a:custGeom>
              <a:avLst/>
              <a:gdLst/>
              <a:ahLst/>
              <a:cxnLst>
                <a:cxn ang="0">
                  <a:pos x="wd2" y="hd2"/>
                </a:cxn>
                <a:cxn ang="5400000">
                  <a:pos x="wd2" y="hd2"/>
                </a:cxn>
                <a:cxn ang="10800000">
                  <a:pos x="wd2" y="hd2"/>
                </a:cxn>
                <a:cxn ang="16200000">
                  <a:pos x="wd2" y="hd2"/>
                </a:cxn>
              </a:cxnLst>
              <a:rect l="0" t="0" r="r" b="b"/>
              <a:pathLst>
                <a:path w="19727" h="20967" extrusionOk="0">
                  <a:moveTo>
                    <a:pt x="19405" y="953"/>
                  </a:moveTo>
                  <a:cubicBezTo>
                    <a:pt x="11969" y="-633"/>
                    <a:pt x="5450" y="-223"/>
                    <a:pt x="1925" y="2056"/>
                  </a:cubicBezTo>
                  <a:cubicBezTo>
                    <a:pt x="-1713" y="4384"/>
                    <a:pt x="-112" y="7374"/>
                    <a:pt x="6027" y="9815"/>
                  </a:cubicBezTo>
                  <a:cubicBezTo>
                    <a:pt x="13737" y="12915"/>
                    <a:pt x="12611" y="14939"/>
                    <a:pt x="11444" y="15984"/>
                  </a:cubicBezTo>
                  <a:cubicBezTo>
                    <a:pt x="11444" y="15984"/>
                    <a:pt x="9970" y="17676"/>
                    <a:pt x="4696" y="18766"/>
                  </a:cubicBezTo>
                  <a:cubicBezTo>
                    <a:pt x="4006" y="18880"/>
                    <a:pt x="1464" y="19094"/>
                    <a:pt x="1257" y="19485"/>
                  </a:cubicBezTo>
                  <a:lnTo>
                    <a:pt x="4092" y="20967"/>
                  </a:lnTo>
                  <a:cubicBezTo>
                    <a:pt x="4448" y="20902"/>
                    <a:pt x="10603" y="19208"/>
                    <a:pt x="13902" y="16228"/>
                  </a:cubicBezTo>
                  <a:cubicBezTo>
                    <a:pt x="16737" y="13668"/>
                    <a:pt x="14920" y="11133"/>
                    <a:pt x="8274" y="8485"/>
                  </a:cubicBezTo>
                  <a:cubicBezTo>
                    <a:pt x="2278" y="6101"/>
                    <a:pt x="1871" y="3552"/>
                    <a:pt x="3494" y="2509"/>
                  </a:cubicBezTo>
                  <a:cubicBezTo>
                    <a:pt x="4946" y="1571"/>
                    <a:pt x="9824" y="754"/>
                    <a:pt x="17383" y="2357"/>
                  </a:cubicBezTo>
                  <a:cubicBezTo>
                    <a:pt x="17866" y="2456"/>
                    <a:pt x="18707" y="2224"/>
                    <a:pt x="19270" y="1832"/>
                  </a:cubicBezTo>
                  <a:cubicBezTo>
                    <a:pt x="19817" y="1457"/>
                    <a:pt x="19887" y="1045"/>
                    <a:pt x="19405" y="953"/>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73" name="Shape 3573"/>
            <p:cNvSpPr/>
            <p:nvPr/>
          </p:nvSpPr>
          <p:spPr>
            <a:xfrm>
              <a:off x="13928" y="3930"/>
              <a:ext cx="69" cy="70"/>
            </a:xfrm>
            <a:custGeom>
              <a:avLst/>
              <a:gdLst/>
              <a:ahLst/>
              <a:cxnLst>
                <a:cxn ang="0">
                  <a:pos x="wd2" y="hd2"/>
                </a:cxn>
                <a:cxn ang="5400000">
                  <a:pos x="wd2" y="hd2"/>
                </a:cxn>
                <a:cxn ang="10800000">
                  <a:pos x="wd2" y="hd2"/>
                </a:cxn>
                <a:cxn ang="16200000">
                  <a:pos x="wd2" y="hd2"/>
                </a:cxn>
              </a:cxnLst>
              <a:rect l="0" t="0" r="r" b="b"/>
              <a:pathLst>
                <a:path w="20372" h="20382" extrusionOk="0">
                  <a:moveTo>
                    <a:pt x="9743" y="1831"/>
                  </a:moveTo>
                  <a:lnTo>
                    <a:pt x="1806" y="9826"/>
                  </a:lnTo>
                  <a:cubicBezTo>
                    <a:pt x="-610" y="12225"/>
                    <a:pt x="-602" y="16160"/>
                    <a:pt x="1827" y="18582"/>
                  </a:cubicBezTo>
                  <a:cubicBezTo>
                    <a:pt x="4268" y="20987"/>
                    <a:pt x="8208" y="20987"/>
                    <a:pt x="10600" y="18549"/>
                  </a:cubicBezTo>
                  <a:lnTo>
                    <a:pt x="18582" y="10556"/>
                  </a:lnTo>
                  <a:cubicBezTo>
                    <a:pt x="20990" y="8141"/>
                    <a:pt x="20965" y="4231"/>
                    <a:pt x="18524" y="1803"/>
                  </a:cubicBezTo>
                  <a:cubicBezTo>
                    <a:pt x="16095" y="-613"/>
                    <a:pt x="12180" y="-599"/>
                    <a:pt x="9743" y="1831"/>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74" name="Shape 3574"/>
            <p:cNvSpPr/>
            <p:nvPr/>
          </p:nvSpPr>
          <p:spPr>
            <a:xfrm>
              <a:off x="14144" y="3441"/>
              <a:ext cx="1070" cy="1070"/>
            </a:xfrm>
            <a:custGeom>
              <a:avLst/>
              <a:gdLst/>
              <a:ahLst/>
              <a:cxnLst>
                <a:cxn ang="0">
                  <a:pos x="wd2" y="hd2"/>
                </a:cxn>
                <a:cxn ang="5400000">
                  <a:pos x="wd2" y="hd2"/>
                </a:cxn>
                <a:cxn ang="10800000">
                  <a:pos x="wd2" y="hd2"/>
                </a:cxn>
                <a:cxn ang="16200000">
                  <a:pos x="wd2" y="hd2"/>
                </a:cxn>
              </a:cxnLst>
              <a:rect l="0" t="0" r="r" b="b"/>
              <a:pathLst>
                <a:path w="21600" h="21600" extrusionOk="0">
                  <a:moveTo>
                    <a:pt x="16354" y="9412"/>
                  </a:moveTo>
                  <a:lnTo>
                    <a:pt x="15428" y="9412"/>
                  </a:lnTo>
                  <a:lnTo>
                    <a:pt x="15428" y="8486"/>
                  </a:lnTo>
                  <a:lnTo>
                    <a:pt x="6172" y="8486"/>
                  </a:lnTo>
                  <a:lnTo>
                    <a:pt x="6172" y="9412"/>
                  </a:lnTo>
                  <a:lnTo>
                    <a:pt x="5246" y="9412"/>
                  </a:lnTo>
                  <a:lnTo>
                    <a:pt x="5246" y="8017"/>
                  </a:lnTo>
                  <a:lnTo>
                    <a:pt x="10800" y="5247"/>
                  </a:lnTo>
                  <a:lnTo>
                    <a:pt x="16354" y="8017"/>
                  </a:lnTo>
                  <a:cubicBezTo>
                    <a:pt x="16354" y="8017"/>
                    <a:pt x="16354" y="9412"/>
                    <a:pt x="16354" y="9412"/>
                  </a:cubicBezTo>
                  <a:close/>
                  <a:moveTo>
                    <a:pt x="8023" y="9876"/>
                  </a:moveTo>
                  <a:lnTo>
                    <a:pt x="8023" y="9410"/>
                  </a:lnTo>
                  <a:lnTo>
                    <a:pt x="13577" y="9410"/>
                  </a:lnTo>
                  <a:lnTo>
                    <a:pt x="13577" y="9876"/>
                  </a:lnTo>
                  <a:cubicBezTo>
                    <a:pt x="13577" y="9876"/>
                    <a:pt x="8023" y="9876"/>
                    <a:pt x="8023" y="9876"/>
                  </a:cubicBezTo>
                  <a:close/>
                  <a:moveTo>
                    <a:pt x="12652" y="10798"/>
                  </a:moveTo>
                  <a:lnTo>
                    <a:pt x="12652" y="11265"/>
                  </a:lnTo>
                  <a:lnTo>
                    <a:pt x="8023" y="11265"/>
                  </a:lnTo>
                  <a:lnTo>
                    <a:pt x="8023" y="10798"/>
                  </a:lnTo>
                  <a:cubicBezTo>
                    <a:pt x="8023" y="10798"/>
                    <a:pt x="12652" y="10798"/>
                    <a:pt x="12652" y="10798"/>
                  </a:cubicBezTo>
                  <a:close/>
                  <a:moveTo>
                    <a:pt x="16354" y="16354"/>
                  </a:moveTo>
                  <a:lnTo>
                    <a:pt x="5246" y="16354"/>
                  </a:lnTo>
                  <a:lnTo>
                    <a:pt x="5246" y="10481"/>
                  </a:lnTo>
                  <a:lnTo>
                    <a:pt x="10800" y="13253"/>
                  </a:lnTo>
                  <a:lnTo>
                    <a:pt x="16354" y="10481"/>
                  </a:lnTo>
                  <a:cubicBezTo>
                    <a:pt x="16354" y="10481"/>
                    <a:pt x="16354" y="16354"/>
                    <a:pt x="16354" y="16354"/>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FFC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75" name="Shape 3575"/>
            <p:cNvSpPr/>
            <p:nvPr/>
          </p:nvSpPr>
          <p:spPr>
            <a:xfrm>
              <a:off x="16444" y="1327"/>
              <a:ext cx="28" cy="28"/>
            </a:xfrm>
            <a:custGeom>
              <a:avLst/>
              <a:gdLst/>
              <a:ahLst/>
              <a:cxnLst>
                <a:cxn ang="0">
                  <a:pos x="wd2" y="hd2"/>
                </a:cxn>
                <a:cxn ang="5400000">
                  <a:pos x="wd2" y="hd2"/>
                </a:cxn>
                <a:cxn ang="10800000">
                  <a:pos x="wd2" y="hd2"/>
                </a:cxn>
                <a:cxn ang="16200000">
                  <a:pos x="wd2" y="hd2"/>
                </a:cxn>
              </a:cxnLst>
              <a:rect l="0" t="0" r="r" b="b"/>
              <a:pathLst>
                <a:path w="21600" h="21600" extrusionOk="0">
                  <a:moveTo>
                    <a:pt x="10849" y="21600"/>
                  </a:moveTo>
                  <a:cubicBezTo>
                    <a:pt x="16783" y="21600"/>
                    <a:pt x="21600" y="16764"/>
                    <a:pt x="21600" y="10836"/>
                  </a:cubicBezTo>
                  <a:cubicBezTo>
                    <a:pt x="21600" y="4836"/>
                    <a:pt x="16783" y="0"/>
                    <a:pt x="10849" y="0"/>
                  </a:cubicBezTo>
                  <a:cubicBezTo>
                    <a:pt x="4795" y="0"/>
                    <a:pt x="0" y="4836"/>
                    <a:pt x="0" y="10836"/>
                  </a:cubicBezTo>
                  <a:cubicBezTo>
                    <a:pt x="0" y="16764"/>
                    <a:pt x="4795" y="21600"/>
                    <a:pt x="10849" y="21600"/>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76" name="Shape 3576"/>
            <p:cNvSpPr/>
            <p:nvPr/>
          </p:nvSpPr>
          <p:spPr>
            <a:xfrm>
              <a:off x="16473" y="1327"/>
              <a:ext cx="28" cy="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12" y="21600"/>
                    <a:pt x="21600" y="16705"/>
                    <a:pt x="21600" y="10797"/>
                  </a:cubicBezTo>
                  <a:cubicBezTo>
                    <a:pt x="21600" y="4819"/>
                    <a:pt x="16712" y="0"/>
                    <a:pt x="10800" y="0"/>
                  </a:cubicBezTo>
                  <a:cubicBezTo>
                    <a:pt x="4823" y="0"/>
                    <a:pt x="0" y="4819"/>
                    <a:pt x="0" y="10797"/>
                  </a:cubicBezTo>
                  <a:cubicBezTo>
                    <a:pt x="0" y="16705"/>
                    <a:pt x="4823" y="21600"/>
                    <a:pt x="10800" y="21600"/>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77" name="Shape 3577"/>
            <p:cNvSpPr/>
            <p:nvPr/>
          </p:nvSpPr>
          <p:spPr>
            <a:xfrm>
              <a:off x="16545" y="1500"/>
              <a:ext cx="21" cy="21"/>
            </a:xfrm>
            <a:custGeom>
              <a:avLst/>
              <a:gdLst/>
              <a:ahLst/>
              <a:cxnLst>
                <a:cxn ang="0">
                  <a:pos x="wd2" y="hd2"/>
                </a:cxn>
                <a:cxn ang="5400000">
                  <a:pos x="wd2" y="hd2"/>
                </a:cxn>
                <a:cxn ang="10800000">
                  <a:pos x="wd2" y="hd2"/>
                </a:cxn>
                <a:cxn ang="16200000">
                  <a:pos x="wd2" y="hd2"/>
                </a:cxn>
              </a:cxnLst>
              <a:rect l="0" t="0" r="r" b="b"/>
              <a:pathLst>
                <a:path w="21600" h="21600" extrusionOk="0">
                  <a:moveTo>
                    <a:pt x="10721" y="21600"/>
                  </a:moveTo>
                  <a:cubicBezTo>
                    <a:pt x="16762" y="21600"/>
                    <a:pt x="21600" y="16703"/>
                    <a:pt x="21600" y="10725"/>
                  </a:cubicBezTo>
                  <a:cubicBezTo>
                    <a:pt x="21600" y="4747"/>
                    <a:pt x="16762" y="0"/>
                    <a:pt x="10721" y="0"/>
                  </a:cubicBezTo>
                  <a:cubicBezTo>
                    <a:pt x="4752" y="0"/>
                    <a:pt x="0" y="4747"/>
                    <a:pt x="0" y="10725"/>
                  </a:cubicBezTo>
                  <a:cubicBezTo>
                    <a:pt x="0" y="16703"/>
                    <a:pt x="4752" y="21600"/>
                    <a:pt x="10721" y="21600"/>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78" name="Shape 3578"/>
            <p:cNvSpPr/>
            <p:nvPr/>
          </p:nvSpPr>
          <p:spPr>
            <a:xfrm>
              <a:off x="16229" y="1557"/>
              <a:ext cx="106" cy="18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79" name="Shape 3579"/>
            <p:cNvSpPr/>
            <p:nvPr/>
          </p:nvSpPr>
          <p:spPr>
            <a:xfrm>
              <a:off x="16574" y="1500"/>
              <a:ext cx="21" cy="21"/>
            </a:xfrm>
            <a:custGeom>
              <a:avLst/>
              <a:gdLst/>
              <a:ahLst/>
              <a:cxnLst>
                <a:cxn ang="0">
                  <a:pos x="wd2" y="hd2"/>
                </a:cxn>
                <a:cxn ang="5400000">
                  <a:pos x="wd2" y="hd2"/>
                </a:cxn>
                <a:cxn ang="10800000">
                  <a:pos x="wd2" y="hd2"/>
                </a:cxn>
                <a:cxn ang="16200000">
                  <a:pos x="wd2" y="hd2"/>
                </a:cxn>
              </a:cxnLst>
              <a:rect l="0" t="0" r="r" b="b"/>
              <a:pathLst>
                <a:path w="21600" h="21600" extrusionOk="0">
                  <a:moveTo>
                    <a:pt x="10772" y="21600"/>
                  </a:moveTo>
                  <a:cubicBezTo>
                    <a:pt x="16770" y="21600"/>
                    <a:pt x="21600" y="16738"/>
                    <a:pt x="21600" y="10804"/>
                  </a:cubicBezTo>
                  <a:cubicBezTo>
                    <a:pt x="21600" y="4869"/>
                    <a:pt x="16770" y="0"/>
                    <a:pt x="10772" y="0"/>
                  </a:cubicBezTo>
                  <a:cubicBezTo>
                    <a:pt x="4830" y="0"/>
                    <a:pt x="0" y="4869"/>
                    <a:pt x="0" y="10804"/>
                  </a:cubicBezTo>
                  <a:cubicBezTo>
                    <a:pt x="0" y="16738"/>
                    <a:pt x="4830" y="21600"/>
                    <a:pt x="10772" y="21600"/>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80" name="Shape 3580"/>
            <p:cNvSpPr/>
            <p:nvPr/>
          </p:nvSpPr>
          <p:spPr>
            <a:xfrm>
              <a:off x="16142" y="1371"/>
              <a:ext cx="366" cy="180"/>
            </a:xfrm>
            <a:custGeom>
              <a:avLst/>
              <a:gdLst/>
              <a:ahLst/>
              <a:cxnLst>
                <a:cxn ang="0">
                  <a:pos x="wd2" y="hd2"/>
                </a:cxn>
                <a:cxn ang="5400000">
                  <a:pos x="wd2" y="hd2"/>
                </a:cxn>
                <a:cxn ang="10800000">
                  <a:pos x="wd2" y="hd2"/>
                </a:cxn>
                <a:cxn ang="16200000">
                  <a:pos x="wd2" y="hd2"/>
                </a:cxn>
              </a:cxnLst>
              <a:rect l="0" t="0" r="r" b="b"/>
              <a:pathLst>
                <a:path w="21600" h="21600" extrusionOk="0">
                  <a:moveTo>
                    <a:pt x="21600" y="13253"/>
                  </a:moveTo>
                  <a:lnTo>
                    <a:pt x="21600" y="0"/>
                  </a:lnTo>
                  <a:lnTo>
                    <a:pt x="0" y="0"/>
                  </a:lnTo>
                  <a:lnTo>
                    <a:pt x="0" y="21600"/>
                  </a:lnTo>
                  <a:lnTo>
                    <a:pt x="3269" y="21600"/>
                  </a:lnTo>
                  <a:lnTo>
                    <a:pt x="3269" y="18551"/>
                  </a:lnTo>
                  <a:cubicBezTo>
                    <a:pt x="3269" y="15959"/>
                    <a:pt x="4308" y="13844"/>
                    <a:pt x="5572" y="13844"/>
                  </a:cubicBezTo>
                  <a:lnTo>
                    <a:pt x="10699" y="13844"/>
                  </a:lnTo>
                  <a:cubicBezTo>
                    <a:pt x="11970" y="13844"/>
                    <a:pt x="13009" y="15959"/>
                    <a:pt x="13009" y="18551"/>
                  </a:cubicBezTo>
                  <a:lnTo>
                    <a:pt x="13009" y="21600"/>
                  </a:lnTo>
                  <a:lnTo>
                    <a:pt x="14861" y="21600"/>
                  </a:lnTo>
                  <a:lnTo>
                    <a:pt x="14861" y="17387"/>
                  </a:lnTo>
                  <a:cubicBezTo>
                    <a:pt x="14861" y="15109"/>
                    <a:pt x="15774" y="13253"/>
                    <a:pt x="16895" y="13253"/>
                  </a:cubicBezTo>
                  <a:cubicBezTo>
                    <a:pt x="16895" y="13253"/>
                    <a:pt x="21600" y="13253"/>
                    <a:pt x="21600" y="13253"/>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81" name="Shape 3581"/>
            <p:cNvSpPr/>
            <p:nvPr/>
          </p:nvSpPr>
          <p:spPr>
            <a:xfrm>
              <a:off x="16286" y="1514"/>
              <a:ext cx="21" cy="21"/>
            </a:xfrm>
            <a:custGeom>
              <a:avLst/>
              <a:gdLst/>
              <a:ahLst/>
              <a:cxnLst>
                <a:cxn ang="0">
                  <a:pos x="wd2" y="hd2"/>
                </a:cxn>
                <a:cxn ang="5400000">
                  <a:pos x="wd2" y="hd2"/>
                </a:cxn>
                <a:cxn ang="10800000">
                  <a:pos x="wd2" y="hd2"/>
                </a:cxn>
                <a:cxn ang="16200000">
                  <a:pos x="wd2" y="hd2"/>
                </a:cxn>
              </a:cxnLst>
              <a:rect l="0" t="0" r="r" b="b"/>
              <a:pathLst>
                <a:path w="21600" h="21600" extrusionOk="0">
                  <a:moveTo>
                    <a:pt x="21600" y="10725"/>
                  </a:moveTo>
                  <a:cubicBezTo>
                    <a:pt x="21600" y="4747"/>
                    <a:pt x="16848" y="0"/>
                    <a:pt x="10864" y="0"/>
                  </a:cubicBezTo>
                  <a:cubicBezTo>
                    <a:pt x="4895" y="0"/>
                    <a:pt x="0" y="4747"/>
                    <a:pt x="0" y="10725"/>
                  </a:cubicBezTo>
                  <a:cubicBezTo>
                    <a:pt x="0" y="16753"/>
                    <a:pt x="4895" y="21600"/>
                    <a:pt x="10864" y="21600"/>
                  </a:cubicBezTo>
                  <a:cubicBezTo>
                    <a:pt x="16848" y="21600"/>
                    <a:pt x="21600" y="16753"/>
                    <a:pt x="21600" y="10725"/>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82" name="Shape 3582"/>
            <p:cNvSpPr/>
            <p:nvPr/>
          </p:nvSpPr>
          <p:spPr>
            <a:xfrm>
              <a:off x="15855" y="1025"/>
              <a:ext cx="1023" cy="1023"/>
            </a:xfrm>
            <a:custGeom>
              <a:avLst/>
              <a:gdLst/>
              <a:ahLst/>
              <a:cxnLst>
                <a:cxn ang="0">
                  <a:pos x="wd2" y="hd2"/>
                </a:cxn>
                <a:cxn ang="5400000">
                  <a:pos x="wd2" y="hd2"/>
                </a:cxn>
                <a:cxn ang="10800000">
                  <a:pos x="wd2" y="hd2"/>
                </a:cxn>
                <a:cxn ang="16200000">
                  <a:pos x="wd2" y="hd2"/>
                </a:cxn>
              </a:cxnLst>
              <a:rect l="0" t="0" r="r" b="b"/>
              <a:pathLst>
                <a:path w="21600" h="21600" extrusionOk="0">
                  <a:moveTo>
                    <a:pt x="16281" y="13512"/>
                  </a:moveTo>
                  <a:cubicBezTo>
                    <a:pt x="16281" y="13911"/>
                    <a:pt x="15955" y="14237"/>
                    <a:pt x="15555" y="14237"/>
                  </a:cubicBezTo>
                  <a:lnTo>
                    <a:pt x="12132" y="14237"/>
                  </a:lnTo>
                  <a:cubicBezTo>
                    <a:pt x="11730" y="14237"/>
                    <a:pt x="11403" y="13911"/>
                    <a:pt x="11403" y="13512"/>
                  </a:cubicBezTo>
                  <a:lnTo>
                    <a:pt x="11403" y="12051"/>
                  </a:lnTo>
                  <a:lnTo>
                    <a:pt x="10739" y="12051"/>
                  </a:lnTo>
                  <a:lnTo>
                    <a:pt x="10739" y="14970"/>
                  </a:lnTo>
                  <a:cubicBezTo>
                    <a:pt x="10739" y="15425"/>
                    <a:pt x="10367" y="15797"/>
                    <a:pt x="9912" y="15797"/>
                  </a:cubicBezTo>
                  <a:lnTo>
                    <a:pt x="8075" y="15797"/>
                  </a:lnTo>
                  <a:cubicBezTo>
                    <a:pt x="7622" y="15797"/>
                    <a:pt x="7250" y="15425"/>
                    <a:pt x="7250" y="14970"/>
                  </a:cubicBezTo>
                  <a:lnTo>
                    <a:pt x="7250" y="12051"/>
                  </a:lnTo>
                  <a:lnTo>
                    <a:pt x="6323" y="12051"/>
                  </a:lnTo>
                  <a:cubicBezTo>
                    <a:pt x="5771" y="12051"/>
                    <a:pt x="5319" y="11601"/>
                    <a:pt x="5319" y="11047"/>
                  </a:cubicBezTo>
                  <a:lnTo>
                    <a:pt x="5319" y="6808"/>
                  </a:lnTo>
                  <a:cubicBezTo>
                    <a:pt x="5319" y="6256"/>
                    <a:pt x="5771" y="5803"/>
                    <a:pt x="6323" y="5803"/>
                  </a:cubicBezTo>
                  <a:lnTo>
                    <a:pt x="13574" y="5803"/>
                  </a:lnTo>
                  <a:cubicBezTo>
                    <a:pt x="14125" y="5803"/>
                    <a:pt x="14577" y="6256"/>
                    <a:pt x="14577" y="6808"/>
                  </a:cubicBezTo>
                  <a:lnTo>
                    <a:pt x="14577" y="9724"/>
                  </a:lnTo>
                  <a:lnTo>
                    <a:pt x="15555" y="9724"/>
                  </a:lnTo>
                  <a:cubicBezTo>
                    <a:pt x="15955" y="9724"/>
                    <a:pt x="16281" y="10050"/>
                    <a:pt x="16281" y="10450"/>
                  </a:cubicBezTo>
                  <a:cubicBezTo>
                    <a:pt x="16281" y="10450"/>
                    <a:pt x="16281" y="13512"/>
                    <a:pt x="16281" y="13512"/>
                  </a:cubicBezTo>
                  <a:close/>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83" name="Shape 3583"/>
            <p:cNvSpPr/>
            <p:nvPr/>
          </p:nvSpPr>
          <p:spPr>
            <a:xfrm>
              <a:off x="16430" y="1543"/>
              <a:ext cx="179" cy="1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84" name="Shape 3584"/>
            <p:cNvSpPr/>
            <p:nvPr/>
          </p:nvSpPr>
          <p:spPr>
            <a:xfrm>
              <a:off x="16315" y="1514"/>
              <a:ext cx="21" cy="21"/>
            </a:xfrm>
            <a:custGeom>
              <a:avLst/>
              <a:gdLst/>
              <a:ahLst/>
              <a:cxnLst>
                <a:cxn ang="0">
                  <a:pos x="wd2" y="hd2"/>
                </a:cxn>
                <a:cxn ang="5400000">
                  <a:pos x="wd2" y="hd2"/>
                </a:cxn>
                <a:cxn ang="10800000">
                  <a:pos x="wd2" y="hd2"/>
                </a:cxn>
                <a:cxn ang="16200000">
                  <a:pos x="wd2" y="hd2"/>
                </a:cxn>
              </a:cxnLst>
              <a:rect l="0" t="0" r="r" b="b"/>
              <a:pathLst>
                <a:path w="21600" h="21600" extrusionOk="0">
                  <a:moveTo>
                    <a:pt x="21600" y="10725"/>
                  </a:moveTo>
                  <a:cubicBezTo>
                    <a:pt x="21600" y="4747"/>
                    <a:pt x="16848" y="0"/>
                    <a:pt x="10879" y="0"/>
                  </a:cubicBezTo>
                  <a:cubicBezTo>
                    <a:pt x="4881" y="0"/>
                    <a:pt x="0" y="4747"/>
                    <a:pt x="0" y="10725"/>
                  </a:cubicBezTo>
                  <a:cubicBezTo>
                    <a:pt x="0" y="16753"/>
                    <a:pt x="4881" y="21600"/>
                    <a:pt x="10879" y="21600"/>
                  </a:cubicBezTo>
                  <a:cubicBezTo>
                    <a:pt x="16848" y="21600"/>
                    <a:pt x="21600" y="16753"/>
                    <a:pt x="21600" y="10725"/>
                  </a:cubicBezTo>
                  <a:close/>
                </a:path>
              </a:pathLst>
            </a:custGeom>
            <a:solidFill>
              <a:srgbClr val="21282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85" name="Shape 3585"/>
            <p:cNvSpPr/>
            <p:nvPr/>
          </p:nvSpPr>
          <p:spPr>
            <a:xfrm>
              <a:off x="13985" y="1169"/>
              <a:ext cx="856" cy="856"/>
            </a:xfrm>
            <a:custGeom>
              <a:avLst/>
              <a:gdLst/>
              <a:ahLst/>
              <a:cxnLst>
                <a:cxn ang="0">
                  <a:pos x="wd2" y="hd2"/>
                </a:cxn>
                <a:cxn ang="5400000">
                  <a:pos x="wd2" y="hd2"/>
                </a:cxn>
                <a:cxn ang="10800000">
                  <a:pos x="wd2" y="hd2"/>
                </a:cxn>
                <a:cxn ang="16200000">
                  <a:pos x="wd2" y="hd2"/>
                </a:cxn>
              </a:cxnLst>
              <a:rect l="0" t="0" r="r" b="b"/>
              <a:pathLst>
                <a:path w="21600" h="21600" extrusionOk="0">
                  <a:moveTo>
                    <a:pt x="8523" y="10800"/>
                  </a:moveTo>
                  <a:cubicBezTo>
                    <a:pt x="8523" y="10902"/>
                    <a:pt x="8515" y="11002"/>
                    <a:pt x="8499" y="11100"/>
                  </a:cubicBezTo>
                  <a:lnTo>
                    <a:pt x="13610" y="13656"/>
                  </a:lnTo>
                  <a:cubicBezTo>
                    <a:pt x="13955" y="13299"/>
                    <a:pt x="14438" y="13077"/>
                    <a:pt x="14974" y="13077"/>
                  </a:cubicBezTo>
                  <a:cubicBezTo>
                    <a:pt x="16022" y="13077"/>
                    <a:pt x="16871" y="13926"/>
                    <a:pt x="16871" y="14974"/>
                  </a:cubicBezTo>
                  <a:cubicBezTo>
                    <a:pt x="16871" y="16021"/>
                    <a:pt x="16022" y="16871"/>
                    <a:pt x="14974" y="16871"/>
                  </a:cubicBezTo>
                  <a:cubicBezTo>
                    <a:pt x="13926" y="16871"/>
                    <a:pt x="13077" y="16021"/>
                    <a:pt x="13077" y="14974"/>
                  </a:cubicBezTo>
                  <a:cubicBezTo>
                    <a:pt x="13077" y="14872"/>
                    <a:pt x="13085" y="14771"/>
                    <a:pt x="13101" y="14673"/>
                  </a:cubicBezTo>
                  <a:lnTo>
                    <a:pt x="7990" y="12118"/>
                  </a:lnTo>
                  <a:cubicBezTo>
                    <a:pt x="7645" y="12475"/>
                    <a:pt x="7162" y="12697"/>
                    <a:pt x="6627" y="12697"/>
                  </a:cubicBezTo>
                  <a:cubicBezTo>
                    <a:pt x="5578" y="12697"/>
                    <a:pt x="4729" y="11848"/>
                    <a:pt x="4729" y="10800"/>
                  </a:cubicBezTo>
                  <a:cubicBezTo>
                    <a:pt x="4729" y="9752"/>
                    <a:pt x="5578" y="8903"/>
                    <a:pt x="6627" y="8903"/>
                  </a:cubicBezTo>
                  <a:cubicBezTo>
                    <a:pt x="7162" y="8903"/>
                    <a:pt x="7645" y="9125"/>
                    <a:pt x="7990" y="9482"/>
                  </a:cubicBezTo>
                  <a:lnTo>
                    <a:pt x="13101" y="6927"/>
                  </a:lnTo>
                  <a:cubicBezTo>
                    <a:pt x="13085" y="6829"/>
                    <a:pt x="13077" y="6728"/>
                    <a:pt x="13077" y="6626"/>
                  </a:cubicBezTo>
                  <a:cubicBezTo>
                    <a:pt x="13077" y="5579"/>
                    <a:pt x="13926" y="4729"/>
                    <a:pt x="14974" y="4729"/>
                  </a:cubicBezTo>
                  <a:cubicBezTo>
                    <a:pt x="16022" y="4729"/>
                    <a:pt x="16871" y="5579"/>
                    <a:pt x="16871" y="6626"/>
                  </a:cubicBezTo>
                  <a:cubicBezTo>
                    <a:pt x="16871" y="7674"/>
                    <a:pt x="16022" y="8523"/>
                    <a:pt x="14974" y="8523"/>
                  </a:cubicBezTo>
                  <a:cubicBezTo>
                    <a:pt x="14438" y="8523"/>
                    <a:pt x="13955" y="8301"/>
                    <a:pt x="13610" y="7944"/>
                  </a:cubicBezTo>
                  <a:lnTo>
                    <a:pt x="8499" y="10500"/>
                  </a:lnTo>
                  <a:cubicBezTo>
                    <a:pt x="8515" y="10598"/>
                    <a:pt x="8523" y="10698"/>
                    <a:pt x="8523" y="1080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FFC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86" name="Shape 3586"/>
            <p:cNvSpPr/>
            <p:nvPr/>
          </p:nvSpPr>
          <p:spPr>
            <a:xfrm>
              <a:off x="13252" y="2967"/>
              <a:ext cx="856" cy="856"/>
            </a:xfrm>
            <a:custGeom>
              <a:avLst/>
              <a:gdLst/>
              <a:ahLst/>
              <a:cxnLst>
                <a:cxn ang="0">
                  <a:pos x="wd2" y="hd2"/>
                </a:cxn>
                <a:cxn ang="5400000">
                  <a:pos x="wd2" y="hd2"/>
                </a:cxn>
                <a:cxn ang="10800000">
                  <a:pos x="wd2" y="hd2"/>
                </a:cxn>
                <a:cxn ang="16200000">
                  <a:pos x="wd2" y="hd2"/>
                </a:cxn>
              </a:cxnLst>
              <a:rect l="0" t="0" r="r" b="b"/>
              <a:pathLst>
                <a:path w="21600" h="21600" extrusionOk="0">
                  <a:moveTo>
                    <a:pt x="17405" y="10457"/>
                  </a:moveTo>
                  <a:lnTo>
                    <a:pt x="15554" y="10457"/>
                  </a:lnTo>
                  <a:lnTo>
                    <a:pt x="15554" y="12308"/>
                  </a:lnTo>
                  <a:lnTo>
                    <a:pt x="14320" y="12308"/>
                  </a:lnTo>
                  <a:lnTo>
                    <a:pt x="14320" y="10457"/>
                  </a:lnTo>
                  <a:lnTo>
                    <a:pt x="12469" y="10457"/>
                  </a:lnTo>
                  <a:lnTo>
                    <a:pt x="12469" y="9223"/>
                  </a:lnTo>
                  <a:lnTo>
                    <a:pt x="14320" y="9223"/>
                  </a:lnTo>
                  <a:lnTo>
                    <a:pt x="14320" y="7372"/>
                  </a:lnTo>
                  <a:lnTo>
                    <a:pt x="15554" y="7372"/>
                  </a:lnTo>
                  <a:lnTo>
                    <a:pt x="15554" y="9223"/>
                  </a:lnTo>
                  <a:lnTo>
                    <a:pt x="17405" y="9223"/>
                  </a:lnTo>
                  <a:cubicBezTo>
                    <a:pt x="17405" y="9223"/>
                    <a:pt x="17405" y="10457"/>
                    <a:pt x="17405" y="10457"/>
                  </a:cubicBezTo>
                  <a:close/>
                  <a:moveTo>
                    <a:pt x="14937" y="15393"/>
                  </a:moveTo>
                  <a:lnTo>
                    <a:pt x="5065" y="15393"/>
                  </a:lnTo>
                  <a:lnTo>
                    <a:pt x="5065" y="12917"/>
                  </a:lnTo>
                  <a:cubicBezTo>
                    <a:pt x="5440" y="12755"/>
                    <a:pt x="5882" y="12651"/>
                    <a:pt x="6067" y="12585"/>
                  </a:cubicBezTo>
                  <a:cubicBezTo>
                    <a:pt x="7604" y="12030"/>
                    <a:pt x="8095" y="11563"/>
                    <a:pt x="8095" y="10562"/>
                  </a:cubicBezTo>
                  <a:cubicBezTo>
                    <a:pt x="8095" y="9960"/>
                    <a:pt x="7626" y="10157"/>
                    <a:pt x="7419" y="9056"/>
                  </a:cubicBezTo>
                  <a:cubicBezTo>
                    <a:pt x="7335" y="8600"/>
                    <a:pt x="6920" y="9049"/>
                    <a:pt x="6841" y="8006"/>
                  </a:cubicBezTo>
                  <a:cubicBezTo>
                    <a:pt x="6841" y="7591"/>
                    <a:pt x="7067" y="7487"/>
                    <a:pt x="7067" y="7487"/>
                  </a:cubicBezTo>
                  <a:cubicBezTo>
                    <a:pt x="7067" y="7487"/>
                    <a:pt x="6952" y="6873"/>
                    <a:pt x="6907" y="6400"/>
                  </a:cubicBezTo>
                  <a:cubicBezTo>
                    <a:pt x="6851" y="5811"/>
                    <a:pt x="7251" y="4288"/>
                    <a:pt x="9384" y="4288"/>
                  </a:cubicBezTo>
                  <a:cubicBezTo>
                    <a:pt x="11518" y="4288"/>
                    <a:pt x="11918" y="5811"/>
                    <a:pt x="11862" y="6400"/>
                  </a:cubicBezTo>
                  <a:cubicBezTo>
                    <a:pt x="11817" y="6873"/>
                    <a:pt x="11702" y="7487"/>
                    <a:pt x="11702" y="7487"/>
                  </a:cubicBezTo>
                  <a:cubicBezTo>
                    <a:pt x="11702" y="7487"/>
                    <a:pt x="11928" y="7591"/>
                    <a:pt x="11928" y="8006"/>
                  </a:cubicBezTo>
                  <a:cubicBezTo>
                    <a:pt x="11849" y="9049"/>
                    <a:pt x="11434" y="8600"/>
                    <a:pt x="11348" y="9056"/>
                  </a:cubicBezTo>
                  <a:cubicBezTo>
                    <a:pt x="11142" y="10157"/>
                    <a:pt x="10673" y="9960"/>
                    <a:pt x="10673" y="10562"/>
                  </a:cubicBezTo>
                  <a:cubicBezTo>
                    <a:pt x="10673" y="11563"/>
                    <a:pt x="11165" y="12030"/>
                    <a:pt x="12702" y="12585"/>
                  </a:cubicBezTo>
                  <a:cubicBezTo>
                    <a:pt x="14244" y="13141"/>
                    <a:pt x="14937" y="13708"/>
                    <a:pt x="14937" y="14094"/>
                  </a:cubicBezTo>
                  <a:cubicBezTo>
                    <a:pt x="14937" y="14094"/>
                    <a:pt x="14937" y="15393"/>
                    <a:pt x="14937" y="15393"/>
                  </a:cubicBezTo>
                  <a:close/>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close/>
                </a:path>
              </a:pathLst>
            </a:custGeom>
            <a:solidFill>
              <a:srgbClr val="00BAA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87" name="Shape 3587"/>
            <p:cNvSpPr/>
            <p:nvPr/>
          </p:nvSpPr>
          <p:spPr>
            <a:xfrm>
              <a:off x="15725" y="2248"/>
              <a:ext cx="1306" cy="1306"/>
            </a:xfrm>
            <a:custGeom>
              <a:avLst/>
              <a:gdLst/>
              <a:ahLst/>
              <a:cxnLst>
                <a:cxn ang="0">
                  <a:pos x="wd2" y="hd2"/>
                </a:cxn>
                <a:cxn ang="5400000">
                  <a:pos x="wd2" y="hd2"/>
                </a:cxn>
                <a:cxn ang="10800000">
                  <a:pos x="wd2" y="hd2"/>
                </a:cxn>
                <a:cxn ang="16200000">
                  <a:pos x="wd2" y="hd2"/>
                </a:cxn>
              </a:cxnLst>
              <a:rect l="0" t="0" r="r" b="b"/>
              <a:pathLst>
                <a:path w="21600" h="21600" extrusionOk="0">
                  <a:moveTo>
                    <a:pt x="17102" y="13298"/>
                  </a:moveTo>
                  <a:cubicBezTo>
                    <a:pt x="16666" y="13298"/>
                    <a:pt x="16314" y="12946"/>
                    <a:pt x="16314" y="12512"/>
                  </a:cubicBezTo>
                  <a:cubicBezTo>
                    <a:pt x="16314" y="12076"/>
                    <a:pt x="16666" y="11724"/>
                    <a:pt x="17102" y="11724"/>
                  </a:cubicBezTo>
                  <a:cubicBezTo>
                    <a:pt x="17537" y="11724"/>
                    <a:pt x="17891" y="12076"/>
                    <a:pt x="17891" y="12512"/>
                  </a:cubicBezTo>
                  <a:cubicBezTo>
                    <a:pt x="17891" y="12946"/>
                    <a:pt x="17537" y="13298"/>
                    <a:pt x="17102" y="13298"/>
                  </a:cubicBezTo>
                  <a:close/>
                  <a:moveTo>
                    <a:pt x="16159" y="12798"/>
                  </a:moveTo>
                  <a:lnTo>
                    <a:pt x="13581" y="12798"/>
                  </a:lnTo>
                  <a:lnTo>
                    <a:pt x="13581" y="16050"/>
                  </a:lnTo>
                  <a:lnTo>
                    <a:pt x="8020" y="16050"/>
                  </a:lnTo>
                  <a:lnTo>
                    <a:pt x="8020" y="12798"/>
                  </a:lnTo>
                  <a:lnTo>
                    <a:pt x="5441" y="12798"/>
                  </a:lnTo>
                  <a:cubicBezTo>
                    <a:pt x="5469" y="12709"/>
                    <a:pt x="5483" y="12614"/>
                    <a:pt x="5483" y="12515"/>
                  </a:cubicBezTo>
                  <a:cubicBezTo>
                    <a:pt x="5483" y="12407"/>
                    <a:pt x="5466" y="12299"/>
                    <a:pt x="5434" y="12212"/>
                  </a:cubicBezTo>
                  <a:lnTo>
                    <a:pt x="8024" y="12212"/>
                  </a:lnTo>
                  <a:lnTo>
                    <a:pt x="8024" y="10276"/>
                  </a:lnTo>
                  <a:lnTo>
                    <a:pt x="6184" y="8433"/>
                  </a:lnTo>
                  <a:cubicBezTo>
                    <a:pt x="6360" y="8330"/>
                    <a:pt x="6502" y="8171"/>
                    <a:pt x="6586" y="7983"/>
                  </a:cubicBezTo>
                  <a:lnTo>
                    <a:pt x="8426" y="9813"/>
                  </a:lnTo>
                  <a:lnTo>
                    <a:pt x="10490" y="9813"/>
                  </a:lnTo>
                  <a:lnTo>
                    <a:pt x="10490" y="7266"/>
                  </a:lnTo>
                  <a:cubicBezTo>
                    <a:pt x="10597" y="7301"/>
                    <a:pt x="10689" y="7322"/>
                    <a:pt x="10797" y="7323"/>
                  </a:cubicBezTo>
                  <a:cubicBezTo>
                    <a:pt x="10910" y="7322"/>
                    <a:pt x="11023" y="7303"/>
                    <a:pt x="11111" y="7266"/>
                  </a:cubicBezTo>
                  <a:lnTo>
                    <a:pt x="11111" y="9813"/>
                  </a:lnTo>
                  <a:lnTo>
                    <a:pt x="13174" y="9813"/>
                  </a:lnTo>
                  <a:lnTo>
                    <a:pt x="15013" y="7983"/>
                  </a:lnTo>
                  <a:cubicBezTo>
                    <a:pt x="15098" y="8171"/>
                    <a:pt x="15240" y="8334"/>
                    <a:pt x="15417" y="8437"/>
                  </a:cubicBezTo>
                  <a:lnTo>
                    <a:pt x="13576" y="10276"/>
                  </a:lnTo>
                  <a:lnTo>
                    <a:pt x="13576" y="12212"/>
                  </a:lnTo>
                  <a:lnTo>
                    <a:pt x="16166" y="12212"/>
                  </a:lnTo>
                  <a:cubicBezTo>
                    <a:pt x="16133" y="12299"/>
                    <a:pt x="16116" y="12408"/>
                    <a:pt x="16116" y="12515"/>
                  </a:cubicBezTo>
                  <a:cubicBezTo>
                    <a:pt x="16116" y="12614"/>
                    <a:pt x="16132" y="12709"/>
                    <a:pt x="16159" y="12798"/>
                  </a:cubicBezTo>
                  <a:close/>
                  <a:moveTo>
                    <a:pt x="4498" y="13298"/>
                  </a:moveTo>
                  <a:cubicBezTo>
                    <a:pt x="4062" y="13298"/>
                    <a:pt x="3710" y="12946"/>
                    <a:pt x="3710" y="12512"/>
                  </a:cubicBezTo>
                  <a:cubicBezTo>
                    <a:pt x="3710" y="12076"/>
                    <a:pt x="4062" y="11724"/>
                    <a:pt x="4498" y="11724"/>
                  </a:cubicBezTo>
                  <a:cubicBezTo>
                    <a:pt x="4932" y="11724"/>
                    <a:pt x="5284" y="12076"/>
                    <a:pt x="5284" y="12512"/>
                  </a:cubicBezTo>
                  <a:cubicBezTo>
                    <a:pt x="5284" y="12946"/>
                    <a:pt x="4932" y="13298"/>
                    <a:pt x="4498" y="13298"/>
                  </a:cubicBezTo>
                  <a:close/>
                  <a:moveTo>
                    <a:pt x="5685" y="6798"/>
                  </a:moveTo>
                  <a:cubicBezTo>
                    <a:pt x="6121" y="6798"/>
                    <a:pt x="6473" y="7150"/>
                    <a:pt x="6473" y="7585"/>
                  </a:cubicBezTo>
                  <a:cubicBezTo>
                    <a:pt x="6473" y="8019"/>
                    <a:pt x="6121" y="8372"/>
                    <a:pt x="5685" y="8372"/>
                  </a:cubicBezTo>
                  <a:cubicBezTo>
                    <a:pt x="5250" y="8372"/>
                    <a:pt x="4897" y="8019"/>
                    <a:pt x="4897" y="7585"/>
                  </a:cubicBezTo>
                  <a:cubicBezTo>
                    <a:pt x="4897" y="7150"/>
                    <a:pt x="5250" y="6798"/>
                    <a:pt x="5685" y="6798"/>
                  </a:cubicBezTo>
                  <a:close/>
                  <a:moveTo>
                    <a:pt x="10790" y="5550"/>
                  </a:moveTo>
                  <a:cubicBezTo>
                    <a:pt x="10793" y="5550"/>
                    <a:pt x="10796" y="5550"/>
                    <a:pt x="10800" y="5550"/>
                  </a:cubicBezTo>
                  <a:cubicBezTo>
                    <a:pt x="10803" y="5550"/>
                    <a:pt x="10806" y="5550"/>
                    <a:pt x="10810" y="5550"/>
                  </a:cubicBezTo>
                  <a:cubicBezTo>
                    <a:pt x="11245" y="5550"/>
                    <a:pt x="11597" y="5903"/>
                    <a:pt x="11597" y="6338"/>
                  </a:cubicBezTo>
                  <a:cubicBezTo>
                    <a:pt x="11597" y="6773"/>
                    <a:pt x="11245" y="7125"/>
                    <a:pt x="10810" y="7125"/>
                  </a:cubicBezTo>
                  <a:cubicBezTo>
                    <a:pt x="10806" y="7125"/>
                    <a:pt x="10803" y="7125"/>
                    <a:pt x="10800" y="7125"/>
                  </a:cubicBezTo>
                  <a:cubicBezTo>
                    <a:pt x="10796" y="7125"/>
                    <a:pt x="10793" y="7125"/>
                    <a:pt x="10790" y="7125"/>
                  </a:cubicBezTo>
                  <a:cubicBezTo>
                    <a:pt x="10354" y="7125"/>
                    <a:pt x="10002" y="6773"/>
                    <a:pt x="10002" y="6338"/>
                  </a:cubicBezTo>
                  <a:cubicBezTo>
                    <a:pt x="10002" y="5903"/>
                    <a:pt x="10354" y="5550"/>
                    <a:pt x="10790" y="5550"/>
                  </a:cubicBezTo>
                  <a:close/>
                  <a:moveTo>
                    <a:pt x="15913" y="6798"/>
                  </a:moveTo>
                  <a:cubicBezTo>
                    <a:pt x="16350" y="6798"/>
                    <a:pt x="16702" y="7150"/>
                    <a:pt x="16702" y="7585"/>
                  </a:cubicBezTo>
                  <a:cubicBezTo>
                    <a:pt x="16702" y="8019"/>
                    <a:pt x="16350" y="8372"/>
                    <a:pt x="15913" y="8372"/>
                  </a:cubicBezTo>
                  <a:cubicBezTo>
                    <a:pt x="15480" y="8372"/>
                    <a:pt x="15127" y="8019"/>
                    <a:pt x="15127" y="7585"/>
                  </a:cubicBezTo>
                  <a:cubicBezTo>
                    <a:pt x="15127" y="7150"/>
                    <a:pt x="15480" y="6798"/>
                    <a:pt x="15913" y="6798"/>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88" name="Shape 3588"/>
            <p:cNvSpPr/>
            <p:nvPr/>
          </p:nvSpPr>
          <p:spPr>
            <a:xfrm>
              <a:off x="16301" y="3024"/>
              <a:ext cx="164" cy="133"/>
            </a:xfrm>
            <a:custGeom>
              <a:avLst/>
              <a:gdLst/>
              <a:ahLst/>
              <a:cxnLst>
                <a:cxn ang="0">
                  <a:pos x="wd2" y="hd2"/>
                </a:cxn>
                <a:cxn ang="5400000">
                  <a:pos x="wd2" y="hd2"/>
                </a:cxn>
                <a:cxn ang="10800000">
                  <a:pos x="wd2" y="hd2"/>
                </a:cxn>
                <a:cxn ang="16200000">
                  <a:pos x="wd2" y="hd2"/>
                </a:cxn>
              </a:cxnLst>
              <a:rect l="0" t="0" r="r" b="b"/>
              <a:pathLst>
                <a:path w="21600" h="21600" extrusionOk="0">
                  <a:moveTo>
                    <a:pt x="17277" y="0"/>
                  </a:moveTo>
                  <a:lnTo>
                    <a:pt x="4323" y="0"/>
                  </a:lnTo>
                  <a:cubicBezTo>
                    <a:pt x="2033" y="0"/>
                    <a:pt x="0" y="2642"/>
                    <a:pt x="0" y="5790"/>
                  </a:cubicBezTo>
                  <a:lnTo>
                    <a:pt x="0" y="21600"/>
                  </a:lnTo>
                  <a:lnTo>
                    <a:pt x="21600" y="21600"/>
                  </a:lnTo>
                  <a:lnTo>
                    <a:pt x="21600" y="5790"/>
                  </a:lnTo>
                  <a:cubicBezTo>
                    <a:pt x="21600" y="2642"/>
                    <a:pt x="19558" y="0"/>
                    <a:pt x="17277" y="0"/>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89" name="Shape 3589"/>
            <p:cNvSpPr/>
            <p:nvPr/>
          </p:nvSpPr>
          <p:spPr>
            <a:xfrm>
              <a:off x="16315" y="2895"/>
              <a:ext cx="123" cy="121"/>
            </a:xfrm>
            <a:custGeom>
              <a:avLst/>
              <a:gdLst/>
              <a:ahLst/>
              <a:cxnLst>
                <a:cxn ang="0">
                  <a:pos x="wd2" y="hd2"/>
                </a:cxn>
                <a:cxn ang="5400000">
                  <a:pos x="wd2" y="hd2"/>
                </a:cxn>
                <a:cxn ang="10800000">
                  <a:pos x="wd2" y="hd2"/>
                </a:cxn>
                <a:cxn ang="16200000">
                  <a:pos x="wd2" y="hd2"/>
                </a:cxn>
              </a:cxnLst>
              <a:rect l="0" t="0" r="r" b="b"/>
              <a:pathLst>
                <a:path w="21600" h="21600" extrusionOk="0">
                  <a:moveTo>
                    <a:pt x="10634" y="21600"/>
                  </a:moveTo>
                  <a:lnTo>
                    <a:pt x="10957" y="21600"/>
                  </a:lnTo>
                  <a:cubicBezTo>
                    <a:pt x="16847" y="21600"/>
                    <a:pt x="21600" y="16790"/>
                    <a:pt x="21600" y="10796"/>
                  </a:cubicBezTo>
                  <a:cubicBezTo>
                    <a:pt x="21600" y="4845"/>
                    <a:pt x="16864" y="0"/>
                    <a:pt x="10976" y="0"/>
                  </a:cubicBezTo>
                  <a:lnTo>
                    <a:pt x="10634" y="0"/>
                  </a:lnTo>
                  <a:cubicBezTo>
                    <a:pt x="4748" y="0"/>
                    <a:pt x="17" y="4845"/>
                    <a:pt x="0" y="10796"/>
                  </a:cubicBezTo>
                  <a:cubicBezTo>
                    <a:pt x="0" y="16790"/>
                    <a:pt x="4748" y="21600"/>
                    <a:pt x="10634" y="21600"/>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90" name="Shape 3590"/>
            <p:cNvSpPr/>
            <p:nvPr/>
          </p:nvSpPr>
          <p:spPr>
            <a:xfrm>
              <a:off x="15208" y="2952"/>
              <a:ext cx="637" cy="637"/>
            </a:xfrm>
            <a:custGeom>
              <a:avLst/>
              <a:gdLst/>
              <a:ahLst/>
              <a:cxnLst>
                <a:cxn ang="0">
                  <a:pos x="wd2" y="hd2"/>
                </a:cxn>
                <a:cxn ang="5400000">
                  <a:pos x="wd2" y="hd2"/>
                </a:cxn>
                <a:cxn ang="10800000">
                  <a:pos x="wd2" y="hd2"/>
                </a:cxn>
                <a:cxn ang="16200000">
                  <a:pos x="wd2" y="hd2"/>
                </a:cxn>
              </a:cxnLst>
              <a:rect l="0" t="0" r="r" b="b"/>
              <a:pathLst>
                <a:path w="21600" h="21600" extrusionOk="0">
                  <a:moveTo>
                    <a:pt x="20631" y="16151"/>
                  </a:moveTo>
                  <a:cubicBezTo>
                    <a:pt x="20436" y="15764"/>
                    <a:pt x="20045" y="15565"/>
                    <a:pt x="19850" y="15565"/>
                  </a:cubicBezTo>
                  <a:cubicBezTo>
                    <a:pt x="18099" y="14984"/>
                    <a:pt x="16541" y="14596"/>
                    <a:pt x="14792" y="14014"/>
                  </a:cubicBezTo>
                  <a:cubicBezTo>
                    <a:pt x="14597" y="14014"/>
                    <a:pt x="14208" y="13623"/>
                    <a:pt x="14208" y="12843"/>
                  </a:cubicBezTo>
                  <a:cubicBezTo>
                    <a:pt x="14208" y="12452"/>
                    <a:pt x="14208" y="12258"/>
                    <a:pt x="13818" y="12258"/>
                  </a:cubicBezTo>
                  <a:cubicBezTo>
                    <a:pt x="13622" y="12258"/>
                    <a:pt x="13818" y="12258"/>
                    <a:pt x="13622" y="12066"/>
                  </a:cubicBezTo>
                  <a:cubicBezTo>
                    <a:pt x="13428" y="11286"/>
                    <a:pt x="13428" y="10896"/>
                    <a:pt x="13428" y="10700"/>
                  </a:cubicBezTo>
                  <a:cubicBezTo>
                    <a:pt x="13428" y="10511"/>
                    <a:pt x="13622" y="10507"/>
                    <a:pt x="13622" y="10315"/>
                  </a:cubicBezTo>
                  <a:cubicBezTo>
                    <a:pt x="14208" y="9534"/>
                    <a:pt x="14402" y="8370"/>
                    <a:pt x="14402" y="7979"/>
                  </a:cubicBezTo>
                  <a:cubicBezTo>
                    <a:pt x="14402" y="7979"/>
                    <a:pt x="14597" y="7979"/>
                    <a:pt x="14597" y="7783"/>
                  </a:cubicBezTo>
                  <a:cubicBezTo>
                    <a:pt x="14792" y="7393"/>
                    <a:pt x="14792" y="7393"/>
                    <a:pt x="14792" y="6812"/>
                  </a:cubicBezTo>
                  <a:cubicBezTo>
                    <a:pt x="14988" y="6421"/>
                    <a:pt x="14988" y="5841"/>
                    <a:pt x="14597" y="5841"/>
                  </a:cubicBezTo>
                  <a:cubicBezTo>
                    <a:pt x="14402" y="6031"/>
                    <a:pt x="14402" y="5841"/>
                    <a:pt x="14402" y="5451"/>
                  </a:cubicBezTo>
                  <a:lnTo>
                    <a:pt x="14402" y="3114"/>
                  </a:lnTo>
                  <a:cubicBezTo>
                    <a:pt x="14402" y="2339"/>
                    <a:pt x="13818" y="1752"/>
                    <a:pt x="13428" y="1561"/>
                  </a:cubicBezTo>
                  <a:cubicBezTo>
                    <a:pt x="12846" y="1172"/>
                    <a:pt x="12651" y="976"/>
                    <a:pt x="12455" y="976"/>
                  </a:cubicBezTo>
                  <a:cubicBezTo>
                    <a:pt x="12260" y="781"/>
                    <a:pt x="12260" y="586"/>
                    <a:pt x="12455" y="391"/>
                  </a:cubicBezTo>
                  <a:cubicBezTo>
                    <a:pt x="12651" y="195"/>
                    <a:pt x="12846" y="195"/>
                    <a:pt x="12846" y="0"/>
                  </a:cubicBezTo>
                  <a:lnTo>
                    <a:pt x="12651" y="0"/>
                  </a:lnTo>
                  <a:cubicBezTo>
                    <a:pt x="12452" y="0"/>
                    <a:pt x="11288" y="199"/>
                    <a:pt x="10705" y="391"/>
                  </a:cubicBezTo>
                  <a:cubicBezTo>
                    <a:pt x="9732" y="586"/>
                    <a:pt x="8756" y="976"/>
                    <a:pt x="7981" y="1561"/>
                  </a:cubicBezTo>
                  <a:cubicBezTo>
                    <a:pt x="7395" y="1947"/>
                    <a:pt x="7006" y="2532"/>
                    <a:pt x="7006" y="3313"/>
                  </a:cubicBezTo>
                  <a:lnTo>
                    <a:pt x="7006" y="5646"/>
                  </a:lnTo>
                  <a:cubicBezTo>
                    <a:pt x="7006" y="5841"/>
                    <a:pt x="7006" y="6037"/>
                    <a:pt x="6811" y="5841"/>
                  </a:cubicBezTo>
                  <a:cubicBezTo>
                    <a:pt x="6230" y="5841"/>
                    <a:pt x="6615" y="6621"/>
                    <a:pt x="6615" y="6812"/>
                  </a:cubicBezTo>
                  <a:cubicBezTo>
                    <a:pt x="6615" y="7201"/>
                    <a:pt x="6811" y="7397"/>
                    <a:pt x="7006" y="7787"/>
                  </a:cubicBezTo>
                  <a:cubicBezTo>
                    <a:pt x="7006" y="7983"/>
                    <a:pt x="7199" y="7983"/>
                    <a:pt x="7199" y="7983"/>
                  </a:cubicBezTo>
                  <a:cubicBezTo>
                    <a:pt x="7395" y="8569"/>
                    <a:pt x="7590" y="9733"/>
                    <a:pt x="7981" y="10319"/>
                  </a:cubicBezTo>
                  <a:cubicBezTo>
                    <a:pt x="7981" y="10319"/>
                    <a:pt x="8176" y="10515"/>
                    <a:pt x="8176" y="10706"/>
                  </a:cubicBezTo>
                  <a:cubicBezTo>
                    <a:pt x="8176" y="11095"/>
                    <a:pt x="8176" y="11681"/>
                    <a:pt x="7981" y="12066"/>
                  </a:cubicBezTo>
                  <a:cubicBezTo>
                    <a:pt x="7981" y="12066"/>
                    <a:pt x="7981" y="12261"/>
                    <a:pt x="7786" y="12261"/>
                  </a:cubicBezTo>
                  <a:cubicBezTo>
                    <a:pt x="7395" y="12261"/>
                    <a:pt x="7395" y="12456"/>
                    <a:pt x="7395" y="12847"/>
                  </a:cubicBezTo>
                  <a:cubicBezTo>
                    <a:pt x="7395" y="13432"/>
                    <a:pt x="7006" y="14014"/>
                    <a:pt x="6811" y="14014"/>
                  </a:cubicBezTo>
                  <a:cubicBezTo>
                    <a:pt x="5839" y="14404"/>
                    <a:pt x="2920" y="15375"/>
                    <a:pt x="1945" y="15571"/>
                  </a:cubicBezTo>
                  <a:cubicBezTo>
                    <a:pt x="1364" y="15764"/>
                    <a:pt x="1169" y="15960"/>
                    <a:pt x="974" y="16155"/>
                  </a:cubicBezTo>
                  <a:lnTo>
                    <a:pt x="0" y="18488"/>
                  </a:lnTo>
                  <a:cubicBezTo>
                    <a:pt x="3892" y="18488"/>
                    <a:pt x="5839" y="20824"/>
                    <a:pt x="9923" y="21600"/>
                  </a:cubicBezTo>
                  <a:lnTo>
                    <a:pt x="11869" y="21600"/>
                  </a:lnTo>
                  <a:cubicBezTo>
                    <a:pt x="15955" y="21022"/>
                    <a:pt x="18873" y="18488"/>
                    <a:pt x="21600" y="18488"/>
                  </a:cubicBezTo>
                  <a:cubicBezTo>
                    <a:pt x="21600" y="18488"/>
                    <a:pt x="20631" y="16151"/>
                    <a:pt x="20631" y="16151"/>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91" name="Shape 3591"/>
            <p:cNvSpPr/>
            <p:nvPr/>
          </p:nvSpPr>
          <p:spPr>
            <a:xfrm>
              <a:off x="13928" y="364"/>
              <a:ext cx="773" cy="735"/>
            </a:xfrm>
            <a:custGeom>
              <a:avLst/>
              <a:gdLst/>
              <a:ahLst/>
              <a:cxnLst>
                <a:cxn ang="0">
                  <a:pos x="wd2" y="hd2"/>
                </a:cxn>
                <a:cxn ang="5400000">
                  <a:pos x="wd2" y="hd2"/>
                </a:cxn>
                <a:cxn ang="10800000">
                  <a:pos x="wd2" y="hd2"/>
                </a:cxn>
                <a:cxn ang="16200000">
                  <a:pos x="wd2" y="hd2"/>
                </a:cxn>
              </a:cxnLst>
              <a:rect l="0" t="0" r="r" b="b"/>
              <a:pathLst>
                <a:path w="21600" h="21600" extrusionOk="0">
                  <a:moveTo>
                    <a:pt x="21600" y="8249"/>
                  </a:moveTo>
                  <a:lnTo>
                    <a:pt x="13846" y="7531"/>
                  </a:lnTo>
                  <a:lnTo>
                    <a:pt x="10800" y="0"/>
                  </a:lnTo>
                  <a:lnTo>
                    <a:pt x="7754" y="7531"/>
                  </a:lnTo>
                  <a:lnTo>
                    <a:pt x="0" y="8249"/>
                  </a:lnTo>
                  <a:lnTo>
                    <a:pt x="5870" y="13624"/>
                  </a:lnTo>
                  <a:lnTo>
                    <a:pt x="4125" y="21600"/>
                  </a:lnTo>
                  <a:lnTo>
                    <a:pt x="10800" y="17389"/>
                  </a:lnTo>
                  <a:lnTo>
                    <a:pt x="17473" y="21599"/>
                  </a:lnTo>
                  <a:lnTo>
                    <a:pt x="15730" y="13623"/>
                  </a:lnTo>
                  <a:cubicBezTo>
                    <a:pt x="15730" y="13623"/>
                    <a:pt x="21600" y="8249"/>
                    <a:pt x="21600" y="8249"/>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92" name="Shape 3592"/>
            <p:cNvSpPr/>
            <p:nvPr/>
          </p:nvSpPr>
          <p:spPr>
            <a:xfrm>
              <a:off x="13022" y="2392"/>
              <a:ext cx="554" cy="527"/>
            </a:xfrm>
            <a:custGeom>
              <a:avLst/>
              <a:gdLst/>
              <a:ahLst/>
              <a:cxnLst>
                <a:cxn ang="0">
                  <a:pos x="wd2" y="hd2"/>
                </a:cxn>
                <a:cxn ang="5400000">
                  <a:pos x="wd2" y="hd2"/>
                </a:cxn>
                <a:cxn ang="10800000">
                  <a:pos x="wd2" y="hd2"/>
                </a:cxn>
                <a:cxn ang="16200000">
                  <a:pos x="wd2" y="hd2"/>
                </a:cxn>
              </a:cxnLst>
              <a:rect l="0" t="0" r="r" b="b"/>
              <a:pathLst>
                <a:path w="21600" h="21600" extrusionOk="0">
                  <a:moveTo>
                    <a:pt x="21600" y="8249"/>
                  </a:moveTo>
                  <a:lnTo>
                    <a:pt x="13846" y="7531"/>
                  </a:lnTo>
                  <a:lnTo>
                    <a:pt x="10799" y="0"/>
                  </a:lnTo>
                  <a:lnTo>
                    <a:pt x="7753" y="7531"/>
                  </a:lnTo>
                  <a:lnTo>
                    <a:pt x="0" y="8249"/>
                  </a:lnTo>
                  <a:lnTo>
                    <a:pt x="5870" y="13624"/>
                  </a:lnTo>
                  <a:lnTo>
                    <a:pt x="4125" y="21600"/>
                  </a:lnTo>
                  <a:lnTo>
                    <a:pt x="10799" y="17390"/>
                  </a:lnTo>
                  <a:lnTo>
                    <a:pt x="17474" y="21600"/>
                  </a:lnTo>
                  <a:lnTo>
                    <a:pt x="15729" y="13624"/>
                  </a:lnTo>
                  <a:cubicBezTo>
                    <a:pt x="15729" y="13624"/>
                    <a:pt x="21600" y="8249"/>
                    <a:pt x="21600" y="8249"/>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93" name="Shape 3593"/>
            <p:cNvSpPr/>
            <p:nvPr/>
          </p:nvSpPr>
          <p:spPr>
            <a:xfrm>
              <a:off x="14025" y="5713"/>
              <a:ext cx="376" cy="358"/>
            </a:xfrm>
            <a:custGeom>
              <a:avLst/>
              <a:gdLst/>
              <a:ahLst/>
              <a:cxnLst>
                <a:cxn ang="0">
                  <a:pos x="wd2" y="hd2"/>
                </a:cxn>
                <a:cxn ang="5400000">
                  <a:pos x="wd2" y="hd2"/>
                </a:cxn>
                <a:cxn ang="10800000">
                  <a:pos x="wd2" y="hd2"/>
                </a:cxn>
                <a:cxn ang="16200000">
                  <a:pos x="wd2" y="hd2"/>
                </a:cxn>
              </a:cxnLst>
              <a:rect l="0" t="0" r="r" b="b"/>
              <a:pathLst>
                <a:path w="21600" h="21600" extrusionOk="0">
                  <a:moveTo>
                    <a:pt x="21600" y="8249"/>
                  </a:moveTo>
                  <a:lnTo>
                    <a:pt x="13846" y="7532"/>
                  </a:lnTo>
                  <a:lnTo>
                    <a:pt x="10800" y="0"/>
                  </a:lnTo>
                  <a:lnTo>
                    <a:pt x="7753" y="7532"/>
                  </a:lnTo>
                  <a:lnTo>
                    <a:pt x="0" y="8249"/>
                  </a:lnTo>
                  <a:lnTo>
                    <a:pt x="5870" y="13624"/>
                  </a:lnTo>
                  <a:lnTo>
                    <a:pt x="4126" y="21600"/>
                  </a:lnTo>
                  <a:lnTo>
                    <a:pt x="10800" y="17389"/>
                  </a:lnTo>
                  <a:lnTo>
                    <a:pt x="17474" y="21598"/>
                  </a:lnTo>
                  <a:lnTo>
                    <a:pt x="15730" y="13623"/>
                  </a:lnTo>
                  <a:cubicBezTo>
                    <a:pt x="15730" y="13623"/>
                    <a:pt x="21600" y="8249"/>
                    <a:pt x="21600" y="8249"/>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94" name="Shape 3594"/>
            <p:cNvSpPr/>
            <p:nvPr/>
          </p:nvSpPr>
          <p:spPr>
            <a:xfrm>
              <a:off x="12619" y="3427"/>
              <a:ext cx="394" cy="299"/>
            </a:xfrm>
            <a:custGeom>
              <a:avLst/>
              <a:gdLst/>
              <a:ahLst/>
              <a:cxnLst>
                <a:cxn ang="0">
                  <a:pos x="wd2" y="hd2"/>
                </a:cxn>
                <a:cxn ang="5400000">
                  <a:pos x="wd2" y="hd2"/>
                </a:cxn>
                <a:cxn ang="10800000">
                  <a:pos x="wd2" y="hd2"/>
                </a:cxn>
                <a:cxn ang="16200000">
                  <a:pos x="wd2" y="hd2"/>
                </a:cxn>
              </a:cxnLst>
              <a:rect l="0" t="0" r="r" b="b"/>
              <a:pathLst>
                <a:path w="21600" h="21600" extrusionOk="0">
                  <a:moveTo>
                    <a:pt x="16425" y="0"/>
                  </a:moveTo>
                  <a:lnTo>
                    <a:pt x="5146" y="0"/>
                  </a:lnTo>
                  <a:cubicBezTo>
                    <a:pt x="2320" y="0"/>
                    <a:pt x="0" y="3082"/>
                    <a:pt x="0" y="6819"/>
                  </a:cubicBezTo>
                  <a:lnTo>
                    <a:pt x="0" y="6986"/>
                  </a:lnTo>
                  <a:lnTo>
                    <a:pt x="2082" y="7013"/>
                  </a:lnTo>
                  <a:lnTo>
                    <a:pt x="2082" y="6819"/>
                  </a:lnTo>
                  <a:cubicBezTo>
                    <a:pt x="2082" y="4614"/>
                    <a:pt x="3476" y="2747"/>
                    <a:pt x="5146" y="2747"/>
                  </a:cubicBezTo>
                  <a:lnTo>
                    <a:pt x="16425" y="2747"/>
                  </a:lnTo>
                  <a:cubicBezTo>
                    <a:pt x="18099" y="2747"/>
                    <a:pt x="19388" y="4614"/>
                    <a:pt x="19388" y="6819"/>
                  </a:cubicBezTo>
                  <a:lnTo>
                    <a:pt x="19388" y="14837"/>
                  </a:lnTo>
                  <a:cubicBezTo>
                    <a:pt x="19388" y="16958"/>
                    <a:pt x="18159" y="18699"/>
                    <a:pt x="16563" y="18815"/>
                  </a:cubicBezTo>
                  <a:lnTo>
                    <a:pt x="16577" y="21600"/>
                  </a:lnTo>
                  <a:cubicBezTo>
                    <a:pt x="19341" y="21494"/>
                    <a:pt x="21600" y="18503"/>
                    <a:pt x="21600" y="14828"/>
                  </a:cubicBezTo>
                  <a:lnTo>
                    <a:pt x="21600" y="6819"/>
                  </a:lnTo>
                  <a:cubicBezTo>
                    <a:pt x="21600" y="3082"/>
                    <a:pt x="19256" y="0"/>
                    <a:pt x="16425"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95" name="Shape 3595"/>
            <p:cNvSpPr/>
            <p:nvPr/>
          </p:nvSpPr>
          <p:spPr>
            <a:xfrm>
              <a:off x="12504" y="3556"/>
              <a:ext cx="386" cy="319"/>
            </a:xfrm>
            <a:custGeom>
              <a:avLst/>
              <a:gdLst/>
              <a:ahLst/>
              <a:cxnLst>
                <a:cxn ang="0">
                  <a:pos x="wd2" y="hd2"/>
                </a:cxn>
                <a:cxn ang="5400000">
                  <a:pos x="wd2" y="hd2"/>
                </a:cxn>
                <a:cxn ang="10800000">
                  <a:pos x="wd2" y="hd2"/>
                </a:cxn>
                <a:cxn ang="16200000">
                  <a:pos x="wd2" y="hd2"/>
                </a:cxn>
              </a:cxnLst>
              <a:rect l="0" t="0" r="r" b="b"/>
              <a:pathLst>
                <a:path w="21550" h="21496" extrusionOk="0">
                  <a:moveTo>
                    <a:pt x="16128" y="7894"/>
                  </a:moveTo>
                  <a:lnTo>
                    <a:pt x="5394" y="7894"/>
                  </a:lnTo>
                  <a:cubicBezTo>
                    <a:pt x="4801" y="7894"/>
                    <a:pt x="4322" y="7332"/>
                    <a:pt x="4322" y="6617"/>
                  </a:cubicBezTo>
                  <a:cubicBezTo>
                    <a:pt x="4322" y="5899"/>
                    <a:pt x="4801" y="5335"/>
                    <a:pt x="5394" y="5335"/>
                  </a:cubicBezTo>
                  <a:lnTo>
                    <a:pt x="16128" y="5335"/>
                  </a:lnTo>
                  <a:cubicBezTo>
                    <a:pt x="16721" y="5335"/>
                    <a:pt x="17199" y="5899"/>
                    <a:pt x="17199" y="6617"/>
                  </a:cubicBezTo>
                  <a:cubicBezTo>
                    <a:pt x="17199" y="7332"/>
                    <a:pt x="16721" y="7894"/>
                    <a:pt x="16128" y="7894"/>
                  </a:cubicBezTo>
                  <a:close/>
                  <a:moveTo>
                    <a:pt x="16128" y="13011"/>
                  </a:moveTo>
                  <a:lnTo>
                    <a:pt x="5394" y="13011"/>
                  </a:lnTo>
                  <a:cubicBezTo>
                    <a:pt x="4801" y="13011"/>
                    <a:pt x="4322" y="12447"/>
                    <a:pt x="4322" y="11734"/>
                  </a:cubicBezTo>
                  <a:cubicBezTo>
                    <a:pt x="4322" y="11015"/>
                    <a:pt x="4801" y="10452"/>
                    <a:pt x="5394" y="10452"/>
                  </a:cubicBezTo>
                  <a:lnTo>
                    <a:pt x="16128" y="10452"/>
                  </a:lnTo>
                  <a:cubicBezTo>
                    <a:pt x="16721" y="10452"/>
                    <a:pt x="17199" y="11015"/>
                    <a:pt x="17199" y="11734"/>
                  </a:cubicBezTo>
                  <a:cubicBezTo>
                    <a:pt x="17199" y="12447"/>
                    <a:pt x="16721" y="13011"/>
                    <a:pt x="16128" y="13011"/>
                  </a:cubicBezTo>
                  <a:close/>
                  <a:moveTo>
                    <a:pt x="17847" y="194"/>
                  </a:moveTo>
                  <a:lnTo>
                    <a:pt x="3882" y="1"/>
                  </a:lnTo>
                  <a:cubicBezTo>
                    <a:pt x="1811" y="-31"/>
                    <a:pt x="115" y="1971"/>
                    <a:pt x="88" y="4471"/>
                  </a:cubicBezTo>
                  <a:lnTo>
                    <a:pt x="1" y="13546"/>
                  </a:lnTo>
                  <a:cubicBezTo>
                    <a:pt x="-23" y="16042"/>
                    <a:pt x="1639" y="18089"/>
                    <a:pt x="3709" y="18115"/>
                  </a:cubicBezTo>
                  <a:lnTo>
                    <a:pt x="13047" y="18245"/>
                  </a:lnTo>
                  <a:lnTo>
                    <a:pt x="18112" y="21372"/>
                  </a:lnTo>
                  <a:cubicBezTo>
                    <a:pt x="18431" y="21569"/>
                    <a:pt x="18821" y="21528"/>
                    <a:pt x="19109" y="21275"/>
                  </a:cubicBezTo>
                  <a:cubicBezTo>
                    <a:pt x="19400" y="21012"/>
                    <a:pt x="19541" y="20554"/>
                    <a:pt x="19482" y="20127"/>
                  </a:cubicBezTo>
                  <a:lnTo>
                    <a:pt x="19205" y="18288"/>
                  </a:lnTo>
                  <a:cubicBezTo>
                    <a:pt x="20427" y="18288"/>
                    <a:pt x="21434" y="17146"/>
                    <a:pt x="21446" y="15673"/>
                  </a:cubicBezTo>
                  <a:lnTo>
                    <a:pt x="21550" y="4767"/>
                  </a:lnTo>
                  <a:cubicBezTo>
                    <a:pt x="21577" y="2274"/>
                    <a:pt x="19917" y="226"/>
                    <a:pt x="17847" y="194"/>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96" name="Shape 3596"/>
            <p:cNvSpPr/>
            <p:nvPr/>
          </p:nvSpPr>
          <p:spPr>
            <a:xfrm>
              <a:off x="15510" y="5397"/>
              <a:ext cx="821" cy="882"/>
            </a:xfrm>
            <a:custGeom>
              <a:avLst/>
              <a:gdLst/>
              <a:ahLst/>
              <a:cxnLst>
                <a:cxn ang="0">
                  <a:pos x="wd2" y="hd2"/>
                </a:cxn>
                <a:cxn ang="5400000">
                  <a:pos x="wd2" y="hd2"/>
                </a:cxn>
                <a:cxn ang="10800000">
                  <a:pos x="wd2" y="hd2"/>
                </a:cxn>
                <a:cxn ang="16200000">
                  <a:pos x="wd2" y="hd2"/>
                </a:cxn>
              </a:cxnLst>
              <a:rect l="0" t="0" r="r" b="b"/>
              <a:pathLst>
                <a:path w="21197" h="21153" extrusionOk="0">
                  <a:moveTo>
                    <a:pt x="20301" y="5367"/>
                  </a:moveTo>
                  <a:lnTo>
                    <a:pt x="9854" y="186"/>
                  </a:lnTo>
                  <a:cubicBezTo>
                    <a:pt x="9030" y="-223"/>
                    <a:pt x="8005" y="66"/>
                    <a:pt x="7565" y="833"/>
                  </a:cubicBezTo>
                  <a:lnTo>
                    <a:pt x="197" y="13660"/>
                  </a:lnTo>
                  <a:cubicBezTo>
                    <a:pt x="-163" y="14287"/>
                    <a:pt x="-13" y="15035"/>
                    <a:pt x="504" y="15512"/>
                  </a:cubicBezTo>
                  <a:lnTo>
                    <a:pt x="2818" y="11482"/>
                  </a:lnTo>
                  <a:cubicBezTo>
                    <a:pt x="2971" y="11216"/>
                    <a:pt x="3202" y="11016"/>
                    <a:pt x="3469" y="10885"/>
                  </a:cubicBezTo>
                  <a:lnTo>
                    <a:pt x="8814" y="1579"/>
                  </a:lnTo>
                  <a:cubicBezTo>
                    <a:pt x="8910" y="1412"/>
                    <a:pt x="9133" y="1349"/>
                    <a:pt x="9313" y="1438"/>
                  </a:cubicBezTo>
                  <a:lnTo>
                    <a:pt x="19483" y="6481"/>
                  </a:lnTo>
                  <a:cubicBezTo>
                    <a:pt x="19662" y="6570"/>
                    <a:pt x="19730" y="6778"/>
                    <a:pt x="19634" y="6945"/>
                  </a:cubicBezTo>
                  <a:lnTo>
                    <a:pt x="13166" y="18206"/>
                  </a:lnTo>
                  <a:cubicBezTo>
                    <a:pt x="13070" y="18373"/>
                    <a:pt x="12847" y="18437"/>
                    <a:pt x="12667" y="18348"/>
                  </a:cubicBezTo>
                  <a:lnTo>
                    <a:pt x="10325" y="17186"/>
                  </a:lnTo>
                  <a:lnTo>
                    <a:pt x="7024" y="18828"/>
                  </a:lnTo>
                  <a:lnTo>
                    <a:pt x="11340" y="20968"/>
                  </a:lnTo>
                  <a:cubicBezTo>
                    <a:pt x="12164" y="21377"/>
                    <a:pt x="13189" y="21087"/>
                    <a:pt x="13629" y="20321"/>
                  </a:cubicBezTo>
                  <a:lnTo>
                    <a:pt x="20997" y="7494"/>
                  </a:lnTo>
                  <a:cubicBezTo>
                    <a:pt x="21437" y="6728"/>
                    <a:pt x="21125" y="5775"/>
                    <a:pt x="20301" y="5367"/>
                  </a:cubicBezTo>
                  <a:close/>
                </a:path>
              </a:pathLst>
            </a:custGeom>
            <a:solidFill>
              <a:srgbClr val="00BAA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97" name="Shape 3597"/>
            <p:cNvSpPr/>
            <p:nvPr/>
          </p:nvSpPr>
          <p:spPr>
            <a:xfrm>
              <a:off x="15826" y="5713"/>
              <a:ext cx="214" cy="210"/>
            </a:xfrm>
            <a:custGeom>
              <a:avLst/>
              <a:gdLst/>
              <a:ahLst/>
              <a:cxnLst>
                <a:cxn ang="0">
                  <a:pos x="wd2" y="hd2"/>
                </a:cxn>
                <a:cxn ang="5400000">
                  <a:pos x="wd2" y="hd2"/>
                </a:cxn>
                <a:cxn ang="10800000">
                  <a:pos x="wd2" y="hd2"/>
                </a:cxn>
                <a:cxn ang="16200000">
                  <a:pos x="wd2" y="hd2"/>
                </a:cxn>
              </a:cxnLst>
              <a:rect l="0" t="0" r="r" b="b"/>
              <a:pathLst>
                <a:path w="20921" h="21163" extrusionOk="0">
                  <a:moveTo>
                    <a:pt x="11849" y="20774"/>
                  </a:moveTo>
                  <a:cubicBezTo>
                    <a:pt x="11916" y="20824"/>
                    <a:pt x="11968" y="20893"/>
                    <a:pt x="12038" y="20933"/>
                  </a:cubicBezTo>
                  <a:cubicBezTo>
                    <a:pt x="12468" y="21167"/>
                    <a:pt x="12987" y="21235"/>
                    <a:pt x="13494" y="21080"/>
                  </a:cubicBezTo>
                  <a:cubicBezTo>
                    <a:pt x="16169" y="20243"/>
                    <a:pt x="18366" y="18383"/>
                    <a:pt x="19683" y="15846"/>
                  </a:cubicBezTo>
                  <a:cubicBezTo>
                    <a:pt x="20998" y="13308"/>
                    <a:pt x="21277" y="10391"/>
                    <a:pt x="20463" y="7641"/>
                  </a:cubicBezTo>
                  <a:cubicBezTo>
                    <a:pt x="19651" y="4890"/>
                    <a:pt x="17845" y="2628"/>
                    <a:pt x="15378" y="1271"/>
                  </a:cubicBezTo>
                  <a:cubicBezTo>
                    <a:pt x="12913" y="-82"/>
                    <a:pt x="10082" y="-365"/>
                    <a:pt x="7408" y="472"/>
                  </a:cubicBezTo>
                  <a:cubicBezTo>
                    <a:pt x="4733" y="1305"/>
                    <a:pt x="2535" y="3166"/>
                    <a:pt x="1219" y="5705"/>
                  </a:cubicBezTo>
                  <a:cubicBezTo>
                    <a:pt x="-43" y="8137"/>
                    <a:pt x="-323" y="10913"/>
                    <a:pt x="369" y="13562"/>
                  </a:cubicBezTo>
                  <a:cubicBezTo>
                    <a:pt x="627" y="13657"/>
                    <a:pt x="888" y="13726"/>
                    <a:pt x="1135" y="13860"/>
                  </a:cubicBezTo>
                  <a:cubicBezTo>
                    <a:pt x="1337" y="13972"/>
                    <a:pt x="1528" y="14096"/>
                    <a:pt x="1715" y="14226"/>
                  </a:cubicBezTo>
                  <a:lnTo>
                    <a:pt x="3836" y="10134"/>
                  </a:lnTo>
                  <a:cubicBezTo>
                    <a:pt x="3919" y="9244"/>
                    <a:pt x="4171" y="8368"/>
                    <a:pt x="4593" y="7558"/>
                  </a:cubicBezTo>
                  <a:cubicBezTo>
                    <a:pt x="5428" y="5947"/>
                    <a:pt x="6822" y="4767"/>
                    <a:pt x="8520" y="4233"/>
                  </a:cubicBezTo>
                  <a:cubicBezTo>
                    <a:pt x="11915" y="3173"/>
                    <a:pt x="15771" y="5293"/>
                    <a:pt x="16806" y="8785"/>
                  </a:cubicBezTo>
                  <a:cubicBezTo>
                    <a:pt x="17321" y="10534"/>
                    <a:pt x="17144" y="12379"/>
                    <a:pt x="16307" y="13992"/>
                  </a:cubicBezTo>
                  <a:cubicBezTo>
                    <a:pt x="15777" y="15015"/>
                    <a:pt x="15006" y="15834"/>
                    <a:pt x="14090" y="16456"/>
                  </a:cubicBezTo>
                  <a:cubicBezTo>
                    <a:pt x="14090" y="16456"/>
                    <a:pt x="11849" y="20774"/>
                    <a:pt x="11849" y="20774"/>
                  </a:cubicBezTo>
                  <a:close/>
                </a:path>
              </a:pathLst>
            </a:custGeom>
            <a:solidFill>
              <a:srgbClr val="00BAA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98" name="Shape 3598"/>
            <p:cNvSpPr/>
            <p:nvPr/>
          </p:nvSpPr>
          <p:spPr>
            <a:xfrm>
              <a:off x="15740" y="5627"/>
              <a:ext cx="372" cy="364"/>
            </a:xfrm>
            <a:custGeom>
              <a:avLst/>
              <a:gdLst/>
              <a:ahLst/>
              <a:cxnLst>
                <a:cxn ang="0">
                  <a:pos x="wd2" y="hd2"/>
                </a:cxn>
                <a:cxn ang="5400000">
                  <a:pos x="wd2" y="hd2"/>
                </a:cxn>
                <a:cxn ang="10800000">
                  <a:pos x="wd2" y="hd2"/>
                </a:cxn>
                <a:cxn ang="16200000">
                  <a:pos x="wd2" y="hd2"/>
                </a:cxn>
              </a:cxnLst>
              <a:rect l="0" t="0" r="r" b="b"/>
              <a:pathLst>
                <a:path w="21131" h="20381" extrusionOk="0">
                  <a:moveTo>
                    <a:pt x="12552" y="19489"/>
                  </a:moveTo>
                  <a:cubicBezTo>
                    <a:pt x="12966" y="19707"/>
                    <a:pt x="13301" y="20025"/>
                    <a:pt x="13591" y="20381"/>
                  </a:cubicBezTo>
                  <a:cubicBezTo>
                    <a:pt x="13605" y="20377"/>
                    <a:pt x="13619" y="20380"/>
                    <a:pt x="13632" y="20376"/>
                  </a:cubicBezTo>
                  <a:cubicBezTo>
                    <a:pt x="16334" y="19567"/>
                    <a:pt x="18552" y="17770"/>
                    <a:pt x="19881" y="15317"/>
                  </a:cubicBezTo>
                  <a:cubicBezTo>
                    <a:pt x="21211" y="12862"/>
                    <a:pt x="21491" y="10044"/>
                    <a:pt x="20668" y="7383"/>
                  </a:cubicBezTo>
                  <a:cubicBezTo>
                    <a:pt x="18973" y="1891"/>
                    <a:pt x="13062" y="-1219"/>
                    <a:pt x="7487" y="451"/>
                  </a:cubicBezTo>
                  <a:cubicBezTo>
                    <a:pt x="4786" y="1259"/>
                    <a:pt x="2567" y="3057"/>
                    <a:pt x="1238" y="5511"/>
                  </a:cubicBezTo>
                  <a:cubicBezTo>
                    <a:pt x="294" y="7254"/>
                    <a:pt x="-109" y="9182"/>
                    <a:pt x="25" y="11107"/>
                  </a:cubicBezTo>
                  <a:cubicBezTo>
                    <a:pt x="360" y="11168"/>
                    <a:pt x="693" y="11272"/>
                    <a:pt x="1011" y="11439"/>
                  </a:cubicBezTo>
                  <a:cubicBezTo>
                    <a:pt x="1355" y="11620"/>
                    <a:pt x="1656" y="11851"/>
                    <a:pt x="1910" y="12117"/>
                  </a:cubicBezTo>
                  <a:cubicBezTo>
                    <a:pt x="2065" y="12038"/>
                    <a:pt x="2234" y="11990"/>
                    <a:pt x="2401" y="11935"/>
                  </a:cubicBezTo>
                  <a:cubicBezTo>
                    <a:pt x="2045" y="10100"/>
                    <a:pt x="2294" y="8216"/>
                    <a:pt x="3200" y="6543"/>
                  </a:cubicBezTo>
                  <a:cubicBezTo>
                    <a:pt x="4249" y="4606"/>
                    <a:pt x="6002" y="3186"/>
                    <a:pt x="8134" y="2547"/>
                  </a:cubicBezTo>
                  <a:cubicBezTo>
                    <a:pt x="12535" y="1230"/>
                    <a:pt x="17203" y="3684"/>
                    <a:pt x="18541" y="8021"/>
                  </a:cubicBezTo>
                  <a:cubicBezTo>
                    <a:pt x="19191" y="10122"/>
                    <a:pt x="18968" y="12347"/>
                    <a:pt x="17919" y="14284"/>
                  </a:cubicBezTo>
                  <a:cubicBezTo>
                    <a:pt x="16870" y="16222"/>
                    <a:pt x="15118" y="17641"/>
                    <a:pt x="12986" y="18280"/>
                  </a:cubicBezTo>
                  <a:cubicBezTo>
                    <a:pt x="12496" y="18428"/>
                    <a:pt x="12204" y="18878"/>
                    <a:pt x="12218" y="19360"/>
                  </a:cubicBezTo>
                  <a:cubicBezTo>
                    <a:pt x="12329" y="19405"/>
                    <a:pt x="12444" y="19434"/>
                    <a:pt x="12552" y="19489"/>
                  </a:cubicBezTo>
                  <a:close/>
                </a:path>
              </a:pathLst>
            </a:custGeom>
            <a:solidFill>
              <a:srgbClr val="00BAA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599" name="Shape 3599"/>
            <p:cNvSpPr/>
            <p:nvPr/>
          </p:nvSpPr>
          <p:spPr>
            <a:xfrm>
              <a:off x="15524" y="5771"/>
              <a:ext cx="437" cy="415"/>
            </a:xfrm>
            <a:custGeom>
              <a:avLst/>
              <a:gdLst/>
              <a:ahLst/>
              <a:cxnLst>
                <a:cxn ang="0">
                  <a:pos x="wd2" y="hd2"/>
                </a:cxn>
                <a:cxn ang="5400000">
                  <a:pos x="wd2" y="hd2"/>
                </a:cxn>
                <a:cxn ang="10800000">
                  <a:pos x="wd2" y="hd2"/>
                </a:cxn>
                <a:cxn ang="16200000">
                  <a:pos x="wd2" y="hd2"/>
                </a:cxn>
              </a:cxnLst>
              <a:rect l="0" t="0" r="r" b="b"/>
              <a:pathLst>
                <a:path w="21262" h="21317" extrusionOk="0">
                  <a:moveTo>
                    <a:pt x="21060" y="12291"/>
                  </a:moveTo>
                  <a:cubicBezTo>
                    <a:pt x="20894" y="11968"/>
                    <a:pt x="20648" y="11719"/>
                    <a:pt x="20362" y="11558"/>
                  </a:cubicBezTo>
                  <a:cubicBezTo>
                    <a:pt x="19878" y="11285"/>
                    <a:pt x="19275" y="11263"/>
                    <a:pt x="18754" y="11559"/>
                  </a:cubicBezTo>
                  <a:lnTo>
                    <a:pt x="15737" y="13270"/>
                  </a:lnTo>
                  <a:cubicBezTo>
                    <a:pt x="15691" y="13296"/>
                    <a:pt x="15638" y="13296"/>
                    <a:pt x="15595" y="13270"/>
                  </a:cubicBezTo>
                  <a:cubicBezTo>
                    <a:pt x="15581" y="13263"/>
                    <a:pt x="15571" y="13254"/>
                    <a:pt x="15559" y="13242"/>
                  </a:cubicBezTo>
                  <a:cubicBezTo>
                    <a:pt x="15511" y="13193"/>
                    <a:pt x="15500" y="13116"/>
                    <a:pt x="15531" y="13055"/>
                  </a:cubicBezTo>
                  <a:lnTo>
                    <a:pt x="20794" y="2644"/>
                  </a:lnTo>
                  <a:cubicBezTo>
                    <a:pt x="21237" y="1768"/>
                    <a:pt x="20923" y="678"/>
                    <a:pt x="20095" y="212"/>
                  </a:cubicBezTo>
                  <a:cubicBezTo>
                    <a:pt x="19266" y="-255"/>
                    <a:pt x="18234" y="76"/>
                    <a:pt x="17791" y="952"/>
                  </a:cubicBezTo>
                  <a:lnTo>
                    <a:pt x="14888" y="6694"/>
                  </a:lnTo>
                  <a:cubicBezTo>
                    <a:pt x="15008" y="5952"/>
                    <a:pt x="14681" y="5183"/>
                    <a:pt x="14018" y="4809"/>
                  </a:cubicBezTo>
                  <a:cubicBezTo>
                    <a:pt x="13188" y="4341"/>
                    <a:pt x="12159" y="4672"/>
                    <a:pt x="11716" y="5548"/>
                  </a:cubicBezTo>
                  <a:lnTo>
                    <a:pt x="11182" y="6605"/>
                  </a:lnTo>
                  <a:cubicBezTo>
                    <a:pt x="11625" y="5729"/>
                    <a:pt x="11310" y="4640"/>
                    <a:pt x="10481" y="4173"/>
                  </a:cubicBezTo>
                  <a:cubicBezTo>
                    <a:pt x="9653" y="3706"/>
                    <a:pt x="8622" y="4037"/>
                    <a:pt x="8179" y="4913"/>
                  </a:cubicBezTo>
                  <a:lnTo>
                    <a:pt x="7863" y="5538"/>
                  </a:lnTo>
                  <a:cubicBezTo>
                    <a:pt x="7736" y="5390"/>
                    <a:pt x="7589" y="5259"/>
                    <a:pt x="7411" y="5159"/>
                  </a:cubicBezTo>
                  <a:cubicBezTo>
                    <a:pt x="6582" y="4692"/>
                    <a:pt x="5551" y="5023"/>
                    <a:pt x="5108" y="5898"/>
                  </a:cubicBezTo>
                  <a:lnTo>
                    <a:pt x="79" y="15848"/>
                  </a:lnTo>
                  <a:cubicBezTo>
                    <a:pt x="-96" y="16194"/>
                    <a:pt x="28" y="16625"/>
                    <a:pt x="357" y="16811"/>
                  </a:cubicBezTo>
                  <a:lnTo>
                    <a:pt x="8204" y="21232"/>
                  </a:lnTo>
                  <a:cubicBezTo>
                    <a:pt x="8402" y="21345"/>
                    <a:pt x="8640" y="21345"/>
                    <a:pt x="8839" y="21232"/>
                  </a:cubicBezTo>
                  <a:lnTo>
                    <a:pt x="20364" y="14723"/>
                  </a:lnTo>
                  <a:cubicBezTo>
                    <a:pt x="21192" y="14255"/>
                    <a:pt x="21504" y="13166"/>
                    <a:pt x="21060" y="12291"/>
                  </a:cubicBezTo>
                  <a:close/>
                </a:path>
              </a:pathLst>
            </a:custGeom>
            <a:solidFill>
              <a:srgbClr val="00BAA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00" name="Shape 3600"/>
            <p:cNvSpPr/>
            <p:nvPr/>
          </p:nvSpPr>
          <p:spPr>
            <a:xfrm>
              <a:off x="15697" y="249"/>
              <a:ext cx="1019" cy="702"/>
            </a:xfrm>
            <a:custGeom>
              <a:avLst/>
              <a:gdLst/>
              <a:ahLst/>
              <a:cxnLst>
                <a:cxn ang="0">
                  <a:pos x="wd2" y="hd2"/>
                </a:cxn>
                <a:cxn ang="5400000">
                  <a:pos x="wd2" y="hd2"/>
                </a:cxn>
                <a:cxn ang="10800000">
                  <a:pos x="wd2" y="hd2"/>
                </a:cxn>
                <a:cxn ang="16200000">
                  <a:pos x="wd2" y="hd2"/>
                </a:cxn>
              </a:cxnLst>
              <a:rect l="0" t="0" r="r" b="b"/>
              <a:pathLst>
                <a:path w="21600" h="17853" extrusionOk="0">
                  <a:moveTo>
                    <a:pt x="19153" y="7937"/>
                  </a:moveTo>
                  <a:cubicBezTo>
                    <a:pt x="20366" y="7817"/>
                    <a:pt x="21189" y="7155"/>
                    <a:pt x="21505" y="6258"/>
                  </a:cubicBezTo>
                  <a:cubicBezTo>
                    <a:pt x="21067" y="6580"/>
                    <a:pt x="19710" y="6931"/>
                    <a:pt x="18959" y="6597"/>
                  </a:cubicBezTo>
                  <a:cubicBezTo>
                    <a:pt x="18923" y="6385"/>
                    <a:pt x="18881" y="6185"/>
                    <a:pt x="18842" y="6003"/>
                  </a:cubicBezTo>
                  <a:cubicBezTo>
                    <a:pt x="18270" y="3484"/>
                    <a:pt x="16313" y="1455"/>
                    <a:pt x="14261" y="1701"/>
                  </a:cubicBezTo>
                  <a:cubicBezTo>
                    <a:pt x="14426" y="1620"/>
                    <a:pt x="14596" y="1545"/>
                    <a:pt x="14763" y="1479"/>
                  </a:cubicBezTo>
                  <a:cubicBezTo>
                    <a:pt x="14989" y="1381"/>
                    <a:pt x="16314" y="1123"/>
                    <a:pt x="16105" y="562"/>
                  </a:cubicBezTo>
                  <a:cubicBezTo>
                    <a:pt x="15930" y="69"/>
                    <a:pt x="14311" y="935"/>
                    <a:pt x="14006" y="1047"/>
                  </a:cubicBezTo>
                  <a:cubicBezTo>
                    <a:pt x="14408" y="866"/>
                    <a:pt x="15074" y="554"/>
                    <a:pt x="15144" y="0"/>
                  </a:cubicBezTo>
                  <a:cubicBezTo>
                    <a:pt x="14529" y="101"/>
                    <a:pt x="13925" y="451"/>
                    <a:pt x="13457" y="958"/>
                  </a:cubicBezTo>
                  <a:cubicBezTo>
                    <a:pt x="13625" y="741"/>
                    <a:pt x="13753" y="475"/>
                    <a:pt x="13780" y="190"/>
                  </a:cubicBezTo>
                  <a:cubicBezTo>
                    <a:pt x="12137" y="1450"/>
                    <a:pt x="11177" y="3988"/>
                    <a:pt x="10401" y="6452"/>
                  </a:cubicBezTo>
                  <a:cubicBezTo>
                    <a:pt x="9790" y="5743"/>
                    <a:pt x="9250" y="5185"/>
                    <a:pt x="8764" y="4874"/>
                  </a:cubicBezTo>
                  <a:cubicBezTo>
                    <a:pt x="7403" y="3998"/>
                    <a:pt x="5776" y="3085"/>
                    <a:pt x="3223" y="1947"/>
                  </a:cubicBezTo>
                  <a:cubicBezTo>
                    <a:pt x="3144" y="2962"/>
                    <a:pt x="3640" y="4309"/>
                    <a:pt x="5071" y="5206"/>
                  </a:cubicBezTo>
                  <a:cubicBezTo>
                    <a:pt x="4760" y="5157"/>
                    <a:pt x="4194" y="5268"/>
                    <a:pt x="3741" y="5397"/>
                  </a:cubicBezTo>
                  <a:cubicBezTo>
                    <a:pt x="3926" y="6558"/>
                    <a:pt x="4528" y="7516"/>
                    <a:pt x="6160" y="7979"/>
                  </a:cubicBezTo>
                  <a:cubicBezTo>
                    <a:pt x="5414" y="8037"/>
                    <a:pt x="5028" y="8242"/>
                    <a:pt x="4679" y="8680"/>
                  </a:cubicBezTo>
                  <a:cubicBezTo>
                    <a:pt x="5019" y="9487"/>
                    <a:pt x="5848" y="10439"/>
                    <a:pt x="7339" y="10243"/>
                  </a:cubicBezTo>
                  <a:cubicBezTo>
                    <a:pt x="5681" y="11100"/>
                    <a:pt x="6663" y="12689"/>
                    <a:pt x="8011" y="12451"/>
                  </a:cubicBezTo>
                  <a:cubicBezTo>
                    <a:pt x="5710" y="15302"/>
                    <a:pt x="2082" y="15093"/>
                    <a:pt x="0" y="12709"/>
                  </a:cubicBezTo>
                  <a:cubicBezTo>
                    <a:pt x="5438" y="21600"/>
                    <a:pt x="17261" y="17966"/>
                    <a:pt x="19023" y="9403"/>
                  </a:cubicBezTo>
                  <a:cubicBezTo>
                    <a:pt x="20343" y="9416"/>
                    <a:pt x="21118" y="8853"/>
                    <a:pt x="21600" y="8235"/>
                  </a:cubicBezTo>
                  <a:cubicBezTo>
                    <a:pt x="20840" y="8389"/>
                    <a:pt x="19738" y="8229"/>
                    <a:pt x="19153" y="7937"/>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01" name="Shape 3601"/>
            <p:cNvSpPr/>
            <p:nvPr/>
          </p:nvSpPr>
          <p:spPr>
            <a:xfrm>
              <a:off x="16257" y="3901"/>
              <a:ext cx="856" cy="856"/>
            </a:xfrm>
            <a:custGeom>
              <a:avLst/>
              <a:gdLst/>
              <a:ahLst/>
              <a:cxnLst>
                <a:cxn ang="0">
                  <a:pos x="wd2" y="hd2"/>
                </a:cxn>
                <a:cxn ang="5400000">
                  <a:pos x="wd2" y="hd2"/>
                </a:cxn>
                <a:cxn ang="10800000">
                  <a:pos x="wd2" y="hd2"/>
                </a:cxn>
                <a:cxn ang="16200000">
                  <a:pos x="wd2" y="hd2"/>
                </a:cxn>
              </a:cxnLst>
              <a:rect l="0" t="0" r="r" b="b"/>
              <a:pathLst>
                <a:path w="21600" h="21600" extrusionOk="0">
                  <a:moveTo>
                    <a:pt x="15580" y="11031"/>
                  </a:moveTo>
                  <a:cubicBezTo>
                    <a:pt x="14556" y="15180"/>
                    <a:pt x="7684" y="16940"/>
                    <a:pt x="4523" y="12633"/>
                  </a:cubicBezTo>
                  <a:cubicBezTo>
                    <a:pt x="5733" y="13787"/>
                    <a:pt x="7842" y="13889"/>
                    <a:pt x="9179" y="12508"/>
                  </a:cubicBezTo>
                  <a:cubicBezTo>
                    <a:pt x="8395" y="12623"/>
                    <a:pt x="7825" y="11853"/>
                    <a:pt x="8788" y="11438"/>
                  </a:cubicBezTo>
                  <a:cubicBezTo>
                    <a:pt x="7922" y="11533"/>
                    <a:pt x="7440" y="11072"/>
                    <a:pt x="7242" y="10681"/>
                  </a:cubicBezTo>
                  <a:cubicBezTo>
                    <a:pt x="7445" y="10468"/>
                    <a:pt x="7670" y="10369"/>
                    <a:pt x="8103" y="10341"/>
                  </a:cubicBezTo>
                  <a:cubicBezTo>
                    <a:pt x="7155" y="10117"/>
                    <a:pt x="6804" y="9653"/>
                    <a:pt x="6697" y="9090"/>
                  </a:cubicBezTo>
                  <a:cubicBezTo>
                    <a:pt x="6960" y="9027"/>
                    <a:pt x="7290" y="8974"/>
                    <a:pt x="7470" y="8998"/>
                  </a:cubicBezTo>
                  <a:cubicBezTo>
                    <a:pt x="6638" y="8563"/>
                    <a:pt x="6350" y="7910"/>
                    <a:pt x="6396" y="7418"/>
                  </a:cubicBezTo>
                  <a:cubicBezTo>
                    <a:pt x="7880" y="7970"/>
                    <a:pt x="8825" y="8412"/>
                    <a:pt x="9617" y="8837"/>
                  </a:cubicBezTo>
                  <a:cubicBezTo>
                    <a:pt x="9899" y="8988"/>
                    <a:pt x="10213" y="9258"/>
                    <a:pt x="10568" y="9601"/>
                  </a:cubicBezTo>
                  <a:cubicBezTo>
                    <a:pt x="11019" y="8408"/>
                    <a:pt x="11578" y="7178"/>
                    <a:pt x="12533" y="6567"/>
                  </a:cubicBezTo>
                  <a:cubicBezTo>
                    <a:pt x="12517" y="6705"/>
                    <a:pt x="12443" y="6834"/>
                    <a:pt x="12344" y="6940"/>
                  </a:cubicBezTo>
                  <a:cubicBezTo>
                    <a:pt x="12617" y="6694"/>
                    <a:pt x="12968" y="6524"/>
                    <a:pt x="13325" y="6475"/>
                  </a:cubicBezTo>
                  <a:cubicBezTo>
                    <a:pt x="13285" y="6743"/>
                    <a:pt x="12898" y="6895"/>
                    <a:pt x="12664" y="6983"/>
                  </a:cubicBezTo>
                  <a:cubicBezTo>
                    <a:pt x="12841" y="6928"/>
                    <a:pt x="13782" y="6508"/>
                    <a:pt x="13884" y="6747"/>
                  </a:cubicBezTo>
                  <a:cubicBezTo>
                    <a:pt x="14005" y="7019"/>
                    <a:pt x="13235" y="7145"/>
                    <a:pt x="13104" y="7192"/>
                  </a:cubicBezTo>
                  <a:cubicBezTo>
                    <a:pt x="13007" y="7224"/>
                    <a:pt x="12908" y="7260"/>
                    <a:pt x="12812" y="7299"/>
                  </a:cubicBezTo>
                  <a:cubicBezTo>
                    <a:pt x="14005" y="7180"/>
                    <a:pt x="15142" y="8163"/>
                    <a:pt x="15474" y="9384"/>
                  </a:cubicBezTo>
                  <a:cubicBezTo>
                    <a:pt x="15498" y="9472"/>
                    <a:pt x="15521" y="9569"/>
                    <a:pt x="15543" y="9671"/>
                  </a:cubicBezTo>
                  <a:cubicBezTo>
                    <a:pt x="15980" y="9834"/>
                    <a:pt x="16769" y="9663"/>
                    <a:pt x="17023" y="9507"/>
                  </a:cubicBezTo>
                  <a:cubicBezTo>
                    <a:pt x="16839" y="9942"/>
                    <a:pt x="16361" y="10262"/>
                    <a:pt x="15656" y="10320"/>
                  </a:cubicBezTo>
                  <a:cubicBezTo>
                    <a:pt x="15995" y="10462"/>
                    <a:pt x="16636" y="10540"/>
                    <a:pt x="17078" y="10465"/>
                  </a:cubicBezTo>
                  <a:cubicBezTo>
                    <a:pt x="16798" y="10764"/>
                    <a:pt x="16347" y="11037"/>
                    <a:pt x="15580" y="11031"/>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00BAA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02" name="Shape 3602"/>
            <p:cNvSpPr/>
            <p:nvPr/>
          </p:nvSpPr>
          <p:spPr>
            <a:xfrm>
              <a:off x="14546" y="4822"/>
              <a:ext cx="322" cy="566"/>
            </a:xfrm>
            <a:custGeom>
              <a:avLst/>
              <a:gdLst/>
              <a:ahLst/>
              <a:cxnLst>
                <a:cxn ang="0">
                  <a:pos x="wd2" y="hd2"/>
                </a:cxn>
                <a:cxn ang="5400000">
                  <a:pos x="wd2" y="hd2"/>
                </a:cxn>
                <a:cxn ang="10800000">
                  <a:pos x="wd2" y="hd2"/>
                </a:cxn>
                <a:cxn ang="16200000">
                  <a:pos x="wd2" y="hd2"/>
                </a:cxn>
              </a:cxnLst>
              <a:rect l="0" t="0" r="r" b="b"/>
              <a:pathLst>
                <a:path w="21593" h="21600" extrusionOk="0">
                  <a:moveTo>
                    <a:pt x="19063" y="5"/>
                  </a:moveTo>
                  <a:cubicBezTo>
                    <a:pt x="19058" y="5"/>
                    <a:pt x="3645" y="0"/>
                    <a:pt x="2551" y="0"/>
                  </a:cubicBezTo>
                  <a:lnTo>
                    <a:pt x="2543" y="0"/>
                  </a:lnTo>
                  <a:cubicBezTo>
                    <a:pt x="1135" y="0"/>
                    <a:pt x="-7" y="662"/>
                    <a:pt x="0" y="1461"/>
                  </a:cubicBezTo>
                  <a:lnTo>
                    <a:pt x="52" y="10506"/>
                  </a:lnTo>
                  <a:cubicBezTo>
                    <a:pt x="58" y="11305"/>
                    <a:pt x="1194" y="11965"/>
                    <a:pt x="2592" y="11965"/>
                  </a:cubicBezTo>
                  <a:lnTo>
                    <a:pt x="2596" y="11965"/>
                  </a:lnTo>
                  <a:cubicBezTo>
                    <a:pt x="3388" y="11965"/>
                    <a:pt x="4094" y="11739"/>
                    <a:pt x="4557" y="11419"/>
                  </a:cubicBezTo>
                  <a:lnTo>
                    <a:pt x="5556" y="20225"/>
                  </a:lnTo>
                  <a:cubicBezTo>
                    <a:pt x="5646" y="21012"/>
                    <a:pt x="6793" y="21600"/>
                    <a:pt x="8181" y="21600"/>
                  </a:cubicBezTo>
                  <a:lnTo>
                    <a:pt x="13411" y="21600"/>
                  </a:lnTo>
                  <a:cubicBezTo>
                    <a:pt x="14792" y="21600"/>
                    <a:pt x="15943" y="21005"/>
                    <a:pt x="16036" y="20216"/>
                  </a:cubicBezTo>
                  <a:lnTo>
                    <a:pt x="17028" y="11393"/>
                  </a:lnTo>
                  <a:cubicBezTo>
                    <a:pt x="17498" y="11736"/>
                    <a:pt x="18197" y="11965"/>
                    <a:pt x="18989" y="11965"/>
                  </a:cubicBezTo>
                  <a:lnTo>
                    <a:pt x="19001" y="11965"/>
                  </a:lnTo>
                  <a:cubicBezTo>
                    <a:pt x="20392" y="11965"/>
                    <a:pt x="21533" y="11293"/>
                    <a:pt x="21540" y="10503"/>
                  </a:cubicBezTo>
                  <a:lnTo>
                    <a:pt x="21593" y="1471"/>
                  </a:lnTo>
                  <a:cubicBezTo>
                    <a:pt x="21593" y="681"/>
                    <a:pt x="20467" y="5"/>
                    <a:pt x="19063" y="5"/>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03" name="Shape 3603"/>
            <p:cNvSpPr/>
            <p:nvPr/>
          </p:nvSpPr>
          <p:spPr>
            <a:xfrm>
              <a:off x="14604" y="4577"/>
              <a:ext cx="210" cy="210"/>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61" y="21600"/>
                    <a:pt x="21600" y="16764"/>
                    <a:pt x="21600" y="10792"/>
                  </a:cubicBezTo>
                  <a:cubicBezTo>
                    <a:pt x="21600" y="4836"/>
                    <a:pt x="16761" y="0"/>
                    <a:pt x="10805" y="0"/>
                  </a:cubicBezTo>
                  <a:cubicBezTo>
                    <a:pt x="4836" y="0"/>
                    <a:pt x="0" y="4836"/>
                    <a:pt x="0" y="10792"/>
                  </a:cubicBezTo>
                  <a:cubicBezTo>
                    <a:pt x="0" y="16764"/>
                    <a:pt x="4836" y="21600"/>
                    <a:pt x="10805" y="216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04" name="Shape 3604"/>
            <p:cNvSpPr/>
            <p:nvPr/>
          </p:nvSpPr>
          <p:spPr>
            <a:xfrm>
              <a:off x="15323" y="1658"/>
              <a:ext cx="233" cy="2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799"/>
                  </a:lnTo>
                  <a:lnTo>
                    <a:pt x="0" y="0"/>
                  </a:lnTo>
                  <a:cubicBezTo>
                    <a:pt x="0" y="0"/>
                    <a:pt x="0" y="21600"/>
                    <a:pt x="0" y="216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05" name="Shape 3605"/>
            <p:cNvSpPr/>
            <p:nvPr/>
          </p:nvSpPr>
          <p:spPr>
            <a:xfrm>
              <a:off x="15107" y="1457"/>
              <a:ext cx="632" cy="632"/>
            </a:xfrm>
            <a:custGeom>
              <a:avLst/>
              <a:gdLst/>
              <a:ahLst/>
              <a:cxnLst>
                <a:cxn ang="0">
                  <a:pos x="wd2" y="hd2"/>
                </a:cxn>
                <a:cxn ang="5400000">
                  <a:pos x="wd2" y="hd2"/>
                </a:cxn>
                <a:cxn ang="10800000">
                  <a:pos x="wd2" y="hd2"/>
                </a:cxn>
                <a:cxn ang="16200000">
                  <a:pos x="wd2" y="hd2"/>
                </a:cxn>
              </a:cxnLst>
              <a:rect l="0" t="0" r="r" b="b"/>
              <a:pathLst>
                <a:path w="21600" h="21600" extrusionOk="0">
                  <a:moveTo>
                    <a:pt x="19238" y="17888"/>
                  </a:moveTo>
                  <a:cubicBezTo>
                    <a:pt x="19238" y="18631"/>
                    <a:pt x="18629" y="19237"/>
                    <a:pt x="17888" y="19237"/>
                  </a:cubicBezTo>
                  <a:lnTo>
                    <a:pt x="3712" y="19237"/>
                  </a:lnTo>
                  <a:cubicBezTo>
                    <a:pt x="2971" y="19237"/>
                    <a:pt x="2363" y="18631"/>
                    <a:pt x="2363" y="17888"/>
                  </a:cubicBezTo>
                  <a:lnTo>
                    <a:pt x="2363" y="5737"/>
                  </a:lnTo>
                  <a:cubicBezTo>
                    <a:pt x="2363" y="4995"/>
                    <a:pt x="2971" y="4388"/>
                    <a:pt x="3712" y="4388"/>
                  </a:cubicBezTo>
                  <a:lnTo>
                    <a:pt x="9451" y="4388"/>
                  </a:lnTo>
                  <a:cubicBezTo>
                    <a:pt x="10732" y="4388"/>
                    <a:pt x="10800" y="4388"/>
                    <a:pt x="10800" y="3712"/>
                  </a:cubicBezTo>
                  <a:cubicBezTo>
                    <a:pt x="10800" y="2836"/>
                    <a:pt x="11408" y="2364"/>
                    <a:pt x="12150" y="2364"/>
                  </a:cubicBezTo>
                  <a:lnTo>
                    <a:pt x="17888" y="2364"/>
                  </a:lnTo>
                  <a:cubicBezTo>
                    <a:pt x="18631" y="2364"/>
                    <a:pt x="19238" y="2971"/>
                    <a:pt x="19238" y="3712"/>
                  </a:cubicBezTo>
                  <a:cubicBezTo>
                    <a:pt x="19238" y="3712"/>
                    <a:pt x="19238" y="17888"/>
                    <a:pt x="19238" y="17888"/>
                  </a:cubicBezTo>
                  <a:close/>
                  <a:moveTo>
                    <a:pt x="3037" y="1417"/>
                  </a:moveTo>
                  <a:cubicBezTo>
                    <a:pt x="3443" y="1417"/>
                    <a:pt x="3848" y="1756"/>
                    <a:pt x="3848" y="2228"/>
                  </a:cubicBezTo>
                  <a:cubicBezTo>
                    <a:pt x="3848" y="2701"/>
                    <a:pt x="3511" y="3037"/>
                    <a:pt x="3037" y="3037"/>
                  </a:cubicBezTo>
                  <a:cubicBezTo>
                    <a:pt x="2565" y="3037"/>
                    <a:pt x="2228" y="2701"/>
                    <a:pt x="2228" y="2228"/>
                  </a:cubicBezTo>
                  <a:cubicBezTo>
                    <a:pt x="2228" y="1756"/>
                    <a:pt x="2632" y="1417"/>
                    <a:pt x="3037" y="1417"/>
                  </a:cubicBezTo>
                  <a:close/>
                  <a:moveTo>
                    <a:pt x="5265" y="1417"/>
                  </a:moveTo>
                  <a:cubicBezTo>
                    <a:pt x="5671" y="1417"/>
                    <a:pt x="6076" y="1756"/>
                    <a:pt x="6076" y="2228"/>
                  </a:cubicBezTo>
                  <a:cubicBezTo>
                    <a:pt x="6076" y="2701"/>
                    <a:pt x="5738" y="3037"/>
                    <a:pt x="5265" y="3037"/>
                  </a:cubicBezTo>
                  <a:cubicBezTo>
                    <a:pt x="4793" y="3037"/>
                    <a:pt x="4456" y="2701"/>
                    <a:pt x="4456" y="2228"/>
                  </a:cubicBezTo>
                  <a:cubicBezTo>
                    <a:pt x="4456" y="1756"/>
                    <a:pt x="4861" y="1417"/>
                    <a:pt x="5265" y="1417"/>
                  </a:cubicBezTo>
                  <a:close/>
                  <a:moveTo>
                    <a:pt x="7560" y="1417"/>
                  </a:moveTo>
                  <a:cubicBezTo>
                    <a:pt x="7965" y="1417"/>
                    <a:pt x="8371" y="1756"/>
                    <a:pt x="8371" y="2228"/>
                  </a:cubicBezTo>
                  <a:cubicBezTo>
                    <a:pt x="8371" y="2701"/>
                    <a:pt x="8033" y="3037"/>
                    <a:pt x="7560" y="3037"/>
                  </a:cubicBezTo>
                  <a:cubicBezTo>
                    <a:pt x="7156" y="3037"/>
                    <a:pt x="6751" y="2701"/>
                    <a:pt x="6751" y="2228"/>
                  </a:cubicBezTo>
                  <a:cubicBezTo>
                    <a:pt x="6751" y="1756"/>
                    <a:pt x="7088" y="1417"/>
                    <a:pt x="7560" y="1417"/>
                  </a:cubicBezTo>
                  <a:close/>
                  <a:moveTo>
                    <a:pt x="19576" y="0"/>
                  </a:moveTo>
                  <a:lnTo>
                    <a:pt x="2025" y="0"/>
                  </a:lnTo>
                  <a:cubicBezTo>
                    <a:pt x="877" y="0"/>
                    <a:pt x="0" y="877"/>
                    <a:pt x="0" y="2025"/>
                  </a:cubicBezTo>
                  <a:lnTo>
                    <a:pt x="0" y="19575"/>
                  </a:lnTo>
                  <a:cubicBezTo>
                    <a:pt x="0" y="20723"/>
                    <a:pt x="877" y="21600"/>
                    <a:pt x="2025" y="21600"/>
                  </a:cubicBezTo>
                  <a:lnTo>
                    <a:pt x="19576" y="21600"/>
                  </a:lnTo>
                  <a:cubicBezTo>
                    <a:pt x="20723" y="21600"/>
                    <a:pt x="21600" y="20723"/>
                    <a:pt x="21600" y="19575"/>
                  </a:cubicBezTo>
                  <a:lnTo>
                    <a:pt x="21600" y="2025"/>
                  </a:lnTo>
                  <a:cubicBezTo>
                    <a:pt x="21600" y="877"/>
                    <a:pt x="20723" y="0"/>
                    <a:pt x="19576"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06" name="Shape 3606"/>
            <p:cNvSpPr/>
            <p:nvPr/>
          </p:nvSpPr>
          <p:spPr>
            <a:xfrm>
              <a:off x="18069" y="2809"/>
              <a:ext cx="396" cy="366"/>
            </a:xfrm>
            <a:custGeom>
              <a:avLst/>
              <a:gdLst/>
              <a:ahLst/>
              <a:cxnLst>
                <a:cxn ang="0">
                  <a:pos x="wd2" y="hd2"/>
                </a:cxn>
                <a:cxn ang="5400000">
                  <a:pos x="wd2" y="hd2"/>
                </a:cxn>
                <a:cxn ang="10800000">
                  <a:pos x="wd2" y="hd2"/>
                </a:cxn>
                <a:cxn ang="16200000">
                  <a:pos x="wd2" y="hd2"/>
                </a:cxn>
              </a:cxnLst>
              <a:rect l="0" t="0" r="r" b="b"/>
              <a:pathLst>
                <a:path w="21545" h="20826" extrusionOk="0">
                  <a:moveTo>
                    <a:pt x="20453" y="14765"/>
                  </a:moveTo>
                  <a:cubicBezTo>
                    <a:pt x="19923" y="14491"/>
                    <a:pt x="17314" y="13159"/>
                    <a:pt x="16829" y="12976"/>
                  </a:cubicBezTo>
                  <a:cubicBezTo>
                    <a:pt x="16345" y="12794"/>
                    <a:pt x="15988" y="12701"/>
                    <a:pt x="15636" y="13251"/>
                  </a:cubicBezTo>
                  <a:cubicBezTo>
                    <a:pt x="15283" y="13800"/>
                    <a:pt x="14267" y="15040"/>
                    <a:pt x="13957" y="15407"/>
                  </a:cubicBezTo>
                  <a:cubicBezTo>
                    <a:pt x="13649" y="15774"/>
                    <a:pt x="13340" y="15819"/>
                    <a:pt x="12809" y="15545"/>
                  </a:cubicBezTo>
                  <a:cubicBezTo>
                    <a:pt x="12279" y="15270"/>
                    <a:pt x="10570" y="14688"/>
                    <a:pt x="8546" y="12816"/>
                  </a:cubicBezTo>
                  <a:cubicBezTo>
                    <a:pt x="6971" y="11357"/>
                    <a:pt x="5908" y="9558"/>
                    <a:pt x="5597" y="9009"/>
                  </a:cubicBezTo>
                  <a:cubicBezTo>
                    <a:pt x="5289" y="8459"/>
                    <a:pt x="5566" y="8161"/>
                    <a:pt x="5829" y="7887"/>
                  </a:cubicBezTo>
                  <a:cubicBezTo>
                    <a:pt x="6067" y="7640"/>
                    <a:pt x="6359" y="7245"/>
                    <a:pt x="6624" y="6925"/>
                  </a:cubicBezTo>
                  <a:cubicBezTo>
                    <a:pt x="6889" y="6602"/>
                    <a:pt x="6978" y="6374"/>
                    <a:pt x="7155" y="6005"/>
                  </a:cubicBezTo>
                  <a:cubicBezTo>
                    <a:pt x="7332" y="5638"/>
                    <a:pt x="7243" y="5319"/>
                    <a:pt x="7110" y="5044"/>
                  </a:cubicBezTo>
                  <a:cubicBezTo>
                    <a:pt x="6978" y="4769"/>
                    <a:pt x="5916" y="2063"/>
                    <a:pt x="5475" y="961"/>
                  </a:cubicBezTo>
                  <a:cubicBezTo>
                    <a:pt x="5036" y="-139"/>
                    <a:pt x="4593" y="45"/>
                    <a:pt x="4283" y="45"/>
                  </a:cubicBezTo>
                  <a:cubicBezTo>
                    <a:pt x="3975" y="45"/>
                    <a:pt x="3620" y="0"/>
                    <a:pt x="3266" y="0"/>
                  </a:cubicBezTo>
                  <a:cubicBezTo>
                    <a:pt x="2913" y="0"/>
                    <a:pt x="2339" y="137"/>
                    <a:pt x="1854" y="687"/>
                  </a:cubicBezTo>
                  <a:cubicBezTo>
                    <a:pt x="1369" y="1235"/>
                    <a:pt x="0" y="2568"/>
                    <a:pt x="0" y="5271"/>
                  </a:cubicBezTo>
                  <a:cubicBezTo>
                    <a:pt x="0" y="7977"/>
                    <a:pt x="1897" y="10592"/>
                    <a:pt x="2162" y="10958"/>
                  </a:cubicBezTo>
                  <a:cubicBezTo>
                    <a:pt x="2428" y="11325"/>
                    <a:pt x="5829" y="17059"/>
                    <a:pt x="11218" y="19260"/>
                  </a:cubicBezTo>
                  <a:cubicBezTo>
                    <a:pt x="16607" y="21461"/>
                    <a:pt x="16607" y="20727"/>
                    <a:pt x="17580" y="20634"/>
                  </a:cubicBezTo>
                  <a:cubicBezTo>
                    <a:pt x="18551" y="20543"/>
                    <a:pt x="20715" y="19305"/>
                    <a:pt x="21158" y="18021"/>
                  </a:cubicBezTo>
                  <a:cubicBezTo>
                    <a:pt x="21600" y="16736"/>
                    <a:pt x="21600" y="15635"/>
                    <a:pt x="21469" y="15407"/>
                  </a:cubicBezTo>
                  <a:cubicBezTo>
                    <a:pt x="21334" y="15178"/>
                    <a:pt x="20981" y="15040"/>
                    <a:pt x="20453" y="14765"/>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07" name="Shape 3607"/>
            <p:cNvSpPr/>
            <p:nvPr/>
          </p:nvSpPr>
          <p:spPr>
            <a:xfrm>
              <a:off x="17854" y="2593"/>
              <a:ext cx="810" cy="810"/>
            </a:xfrm>
            <a:custGeom>
              <a:avLst/>
              <a:gdLst/>
              <a:ahLst/>
              <a:cxnLst>
                <a:cxn ang="0">
                  <a:pos x="wd2" y="hd2"/>
                </a:cxn>
                <a:cxn ang="5400000">
                  <a:pos x="wd2" y="hd2"/>
                </a:cxn>
                <a:cxn ang="10800000">
                  <a:pos x="wd2" y="hd2"/>
                </a:cxn>
                <a:cxn ang="16200000">
                  <a:pos x="wd2" y="hd2"/>
                </a:cxn>
              </a:cxnLst>
              <a:rect l="0" t="0" r="r" b="b"/>
              <a:pathLst>
                <a:path w="21600" h="21600" extrusionOk="0">
                  <a:moveTo>
                    <a:pt x="10998" y="19367"/>
                  </a:moveTo>
                  <a:cubicBezTo>
                    <a:pt x="9186" y="19367"/>
                    <a:pt x="7499" y="18828"/>
                    <a:pt x="6092" y="17905"/>
                  </a:cubicBezTo>
                  <a:lnTo>
                    <a:pt x="2666" y="18994"/>
                  </a:lnTo>
                  <a:lnTo>
                    <a:pt x="3780" y="15709"/>
                  </a:lnTo>
                  <a:cubicBezTo>
                    <a:pt x="2713" y="14250"/>
                    <a:pt x="2082" y="12457"/>
                    <a:pt x="2082" y="10522"/>
                  </a:cubicBezTo>
                  <a:cubicBezTo>
                    <a:pt x="2082" y="5644"/>
                    <a:pt x="6080" y="1676"/>
                    <a:pt x="10998" y="1676"/>
                  </a:cubicBezTo>
                  <a:cubicBezTo>
                    <a:pt x="15912" y="1676"/>
                    <a:pt x="19912" y="5644"/>
                    <a:pt x="19912" y="10522"/>
                  </a:cubicBezTo>
                  <a:cubicBezTo>
                    <a:pt x="19912" y="15400"/>
                    <a:pt x="15912" y="19367"/>
                    <a:pt x="10998" y="19367"/>
                  </a:cubicBezTo>
                  <a:close/>
                  <a:moveTo>
                    <a:pt x="10998" y="0"/>
                  </a:moveTo>
                  <a:cubicBezTo>
                    <a:pt x="5140" y="0"/>
                    <a:pt x="393" y="4711"/>
                    <a:pt x="393" y="10522"/>
                  </a:cubicBezTo>
                  <a:cubicBezTo>
                    <a:pt x="393" y="12510"/>
                    <a:pt x="949" y="14370"/>
                    <a:pt x="1914" y="15955"/>
                  </a:cubicBezTo>
                  <a:lnTo>
                    <a:pt x="0" y="21600"/>
                  </a:lnTo>
                  <a:lnTo>
                    <a:pt x="5871" y="19734"/>
                  </a:lnTo>
                  <a:cubicBezTo>
                    <a:pt x="7390" y="20568"/>
                    <a:pt x="9137" y="21043"/>
                    <a:pt x="10998" y="21043"/>
                  </a:cubicBezTo>
                  <a:cubicBezTo>
                    <a:pt x="16853" y="21043"/>
                    <a:pt x="21600" y="16332"/>
                    <a:pt x="21600" y="10522"/>
                  </a:cubicBezTo>
                  <a:cubicBezTo>
                    <a:pt x="21600" y="4711"/>
                    <a:pt x="16853" y="0"/>
                    <a:pt x="10998" y="0"/>
                  </a:cubicBezTo>
                  <a:close/>
                </a:path>
              </a:pathLst>
            </a:custGeom>
            <a:solidFill>
              <a:srgbClr val="00B9F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08" name="Shape 3608"/>
            <p:cNvSpPr/>
            <p:nvPr/>
          </p:nvSpPr>
          <p:spPr>
            <a:xfrm>
              <a:off x="16171" y="4908"/>
              <a:ext cx="778" cy="545"/>
            </a:xfrm>
            <a:custGeom>
              <a:avLst/>
              <a:gdLst/>
              <a:ahLst/>
              <a:cxnLst>
                <a:cxn ang="0">
                  <a:pos x="wd2" y="hd2"/>
                </a:cxn>
                <a:cxn ang="5400000">
                  <a:pos x="wd2" y="hd2"/>
                </a:cxn>
                <a:cxn ang="10800000">
                  <a:pos x="wd2" y="hd2"/>
                </a:cxn>
                <a:cxn ang="16200000">
                  <a:pos x="wd2" y="hd2"/>
                </a:cxn>
              </a:cxnLst>
              <a:rect l="0" t="0" r="r" b="b"/>
              <a:pathLst>
                <a:path w="21600" h="21600" extrusionOk="0">
                  <a:moveTo>
                    <a:pt x="8641" y="16020"/>
                  </a:moveTo>
                  <a:lnTo>
                    <a:pt x="8641" y="4399"/>
                  </a:lnTo>
                  <a:lnTo>
                    <a:pt x="14809" y="10209"/>
                  </a:lnTo>
                  <a:cubicBezTo>
                    <a:pt x="14809" y="10209"/>
                    <a:pt x="8641" y="16020"/>
                    <a:pt x="8641" y="16020"/>
                  </a:cubicBezTo>
                  <a:close/>
                  <a:moveTo>
                    <a:pt x="18371" y="0"/>
                  </a:moveTo>
                  <a:lnTo>
                    <a:pt x="3229" y="0"/>
                  </a:lnTo>
                  <a:cubicBezTo>
                    <a:pt x="1445" y="0"/>
                    <a:pt x="0" y="2066"/>
                    <a:pt x="0" y="4614"/>
                  </a:cubicBezTo>
                  <a:lnTo>
                    <a:pt x="0" y="16986"/>
                  </a:lnTo>
                  <a:cubicBezTo>
                    <a:pt x="0" y="19534"/>
                    <a:pt x="1445" y="21600"/>
                    <a:pt x="3229" y="21600"/>
                  </a:cubicBezTo>
                  <a:lnTo>
                    <a:pt x="18371" y="21600"/>
                  </a:lnTo>
                  <a:cubicBezTo>
                    <a:pt x="20155" y="21600"/>
                    <a:pt x="21600" y="19534"/>
                    <a:pt x="21600" y="16986"/>
                  </a:cubicBezTo>
                  <a:lnTo>
                    <a:pt x="21600" y="4614"/>
                  </a:lnTo>
                  <a:cubicBezTo>
                    <a:pt x="21600" y="2066"/>
                    <a:pt x="20155" y="0"/>
                    <a:pt x="18371"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09" name="Shape 3609"/>
            <p:cNvSpPr/>
            <p:nvPr/>
          </p:nvSpPr>
          <p:spPr>
            <a:xfrm>
              <a:off x="12547" y="2650"/>
              <a:ext cx="147" cy="274"/>
            </a:xfrm>
            <a:custGeom>
              <a:avLst/>
              <a:gdLst/>
              <a:ahLst/>
              <a:cxnLst>
                <a:cxn ang="0">
                  <a:pos x="wd2" y="hd2"/>
                </a:cxn>
                <a:cxn ang="5400000">
                  <a:pos x="wd2" y="hd2"/>
                </a:cxn>
                <a:cxn ang="10800000">
                  <a:pos x="wd2" y="hd2"/>
                </a:cxn>
                <a:cxn ang="16200000">
                  <a:pos x="wd2" y="hd2"/>
                </a:cxn>
              </a:cxnLst>
              <a:rect l="0" t="0" r="r" b="b"/>
              <a:pathLst>
                <a:path w="21600" h="21600" extrusionOk="0">
                  <a:moveTo>
                    <a:pt x="7902" y="21600"/>
                  </a:moveTo>
                  <a:lnTo>
                    <a:pt x="14178" y="21600"/>
                  </a:lnTo>
                  <a:lnTo>
                    <a:pt x="14186" y="9976"/>
                  </a:lnTo>
                  <a:lnTo>
                    <a:pt x="21600" y="20"/>
                  </a:lnTo>
                  <a:lnTo>
                    <a:pt x="14738" y="20"/>
                  </a:lnTo>
                  <a:lnTo>
                    <a:pt x="10791" y="7414"/>
                  </a:lnTo>
                  <a:lnTo>
                    <a:pt x="6797" y="0"/>
                  </a:lnTo>
                  <a:lnTo>
                    <a:pt x="0" y="0"/>
                  </a:lnTo>
                  <a:lnTo>
                    <a:pt x="7891" y="9983"/>
                  </a:lnTo>
                  <a:cubicBezTo>
                    <a:pt x="7891" y="9983"/>
                    <a:pt x="7902" y="21600"/>
                    <a:pt x="7902" y="21600"/>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10" name="Shape 3610"/>
            <p:cNvSpPr/>
            <p:nvPr/>
          </p:nvSpPr>
          <p:spPr>
            <a:xfrm>
              <a:off x="12691" y="2708"/>
              <a:ext cx="107" cy="206"/>
            </a:xfrm>
            <a:custGeom>
              <a:avLst/>
              <a:gdLst/>
              <a:ahLst/>
              <a:cxnLst>
                <a:cxn ang="0">
                  <a:pos x="wd2" y="hd2"/>
                </a:cxn>
                <a:cxn ang="5400000">
                  <a:pos x="wd2" y="hd2"/>
                </a:cxn>
                <a:cxn ang="10800000">
                  <a:pos x="wd2" y="hd2"/>
                </a:cxn>
                <a:cxn ang="16200000">
                  <a:pos x="wd2" y="hd2"/>
                </a:cxn>
              </a:cxnLst>
              <a:rect l="0" t="0" r="r" b="b"/>
              <a:pathLst>
                <a:path w="21600" h="21600" extrusionOk="0">
                  <a:moveTo>
                    <a:pt x="7161" y="5427"/>
                  </a:moveTo>
                  <a:cubicBezTo>
                    <a:pt x="7161" y="4287"/>
                    <a:pt x="8808" y="3353"/>
                    <a:pt x="10804" y="3353"/>
                  </a:cubicBezTo>
                  <a:cubicBezTo>
                    <a:pt x="12805" y="3353"/>
                    <a:pt x="14432" y="4287"/>
                    <a:pt x="14432" y="5427"/>
                  </a:cubicBezTo>
                  <a:lnTo>
                    <a:pt x="14432" y="16170"/>
                  </a:lnTo>
                  <a:cubicBezTo>
                    <a:pt x="14432" y="17315"/>
                    <a:pt x="12805" y="18247"/>
                    <a:pt x="10804" y="18247"/>
                  </a:cubicBezTo>
                  <a:cubicBezTo>
                    <a:pt x="8808" y="18247"/>
                    <a:pt x="7161" y="17315"/>
                    <a:pt x="7161" y="16170"/>
                  </a:cubicBezTo>
                  <a:cubicBezTo>
                    <a:pt x="7161" y="16170"/>
                    <a:pt x="7161" y="5427"/>
                    <a:pt x="7161" y="5427"/>
                  </a:cubicBezTo>
                  <a:close/>
                  <a:moveTo>
                    <a:pt x="0" y="13501"/>
                  </a:moveTo>
                  <a:cubicBezTo>
                    <a:pt x="0" y="15267"/>
                    <a:pt x="161" y="16592"/>
                    <a:pt x="509" y="17478"/>
                  </a:cubicBezTo>
                  <a:cubicBezTo>
                    <a:pt x="852" y="18359"/>
                    <a:pt x="1422" y="19117"/>
                    <a:pt x="2229" y="19739"/>
                  </a:cubicBezTo>
                  <a:cubicBezTo>
                    <a:pt x="3029" y="20361"/>
                    <a:pt x="4147" y="20831"/>
                    <a:pt x="5603" y="21138"/>
                  </a:cubicBezTo>
                  <a:cubicBezTo>
                    <a:pt x="7047" y="21455"/>
                    <a:pt x="8808" y="21600"/>
                    <a:pt x="10888" y="21600"/>
                  </a:cubicBezTo>
                  <a:cubicBezTo>
                    <a:pt x="12758" y="21600"/>
                    <a:pt x="14407" y="21424"/>
                    <a:pt x="15852" y="21059"/>
                  </a:cubicBezTo>
                  <a:cubicBezTo>
                    <a:pt x="17282" y="20698"/>
                    <a:pt x="18456" y="20137"/>
                    <a:pt x="19374" y="19381"/>
                  </a:cubicBezTo>
                  <a:cubicBezTo>
                    <a:pt x="20306" y="18618"/>
                    <a:pt x="20903" y="17805"/>
                    <a:pt x="21179" y="16930"/>
                  </a:cubicBezTo>
                  <a:cubicBezTo>
                    <a:pt x="21455" y="16054"/>
                    <a:pt x="21600" y="14675"/>
                    <a:pt x="21600" y="12806"/>
                  </a:cubicBezTo>
                  <a:lnTo>
                    <a:pt x="21600" y="7699"/>
                  </a:lnTo>
                  <a:cubicBezTo>
                    <a:pt x="21600" y="6220"/>
                    <a:pt x="21449" y="5123"/>
                    <a:pt x="21148" y="4394"/>
                  </a:cubicBezTo>
                  <a:cubicBezTo>
                    <a:pt x="20843" y="3676"/>
                    <a:pt x="20279" y="2974"/>
                    <a:pt x="19448" y="2293"/>
                  </a:cubicBezTo>
                  <a:cubicBezTo>
                    <a:pt x="18635" y="1609"/>
                    <a:pt x="17467" y="1061"/>
                    <a:pt x="15935" y="638"/>
                  </a:cubicBezTo>
                  <a:cubicBezTo>
                    <a:pt x="14425" y="216"/>
                    <a:pt x="12609" y="0"/>
                    <a:pt x="10498" y="0"/>
                  </a:cubicBezTo>
                  <a:cubicBezTo>
                    <a:pt x="7978" y="0"/>
                    <a:pt x="5911" y="331"/>
                    <a:pt x="4298" y="993"/>
                  </a:cubicBezTo>
                  <a:cubicBezTo>
                    <a:pt x="2675" y="1651"/>
                    <a:pt x="1554" y="2525"/>
                    <a:pt x="930" y="3612"/>
                  </a:cubicBezTo>
                  <a:cubicBezTo>
                    <a:pt x="316" y="4705"/>
                    <a:pt x="0" y="6216"/>
                    <a:pt x="0" y="8154"/>
                  </a:cubicBezTo>
                  <a:cubicBezTo>
                    <a:pt x="0" y="8154"/>
                    <a:pt x="0" y="13501"/>
                    <a:pt x="0" y="13501"/>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11" name="Shape 3611"/>
            <p:cNvSpPr/>
            <p:nvPr/>
          </p:nvSpPr>
          <p:spPr>
            <a:xfrm>
              <a:off x="12835" y="2722"/>
              <a:ext cx="102" cy="196"/>
            </a:xfrm>
            <a:custGeom>
              <a:avLst/>
              <a:gdLst/>
              <a:ahLst/>
              <a:cxnLst>
                <a:cxn ang="0">
                  <a:pos x="wd2" y="hd2"/>
                </a:cxn>
                <a:cxn ang="5400000">
                  <a:pos x="wd2" y="hd2"/>
                </a:cxn>
                <a:cxn ang="10800000">
                  <a:pos x="wd2" y="hd2"/>
                </a:cxn>
                <a:cxn ang="16200000">
                  <a:pos x="wd2" y="hd2"/>
                </a:cxn>
              </a:cxnLst>
              <a:rect l="0" t="0" r="r" b="b"/>
              <a:pathLst>
                <a:path w="21600" h="21600" extrusionOk="0">
                  <a:moveTo>
                    <a:pt x="980" y="19735"/>
                  </a:moveTo>
                  <a:cubicBezTo>
                    <a:pt x="1424" y="20292"/>
                    <a:pt x="2103" y="20749"/>
                    <a:pt x="3042" y="21094"/>
                  </a:cubicBezTo>
                  <a:cubicBezTo>
                    <a:pt x="3957" y="21432"/>
                    <a:pt x="5133" y="21600"/>
                    <a:pt x="6546" y="21600"/>
                  </a:cubicBezTo>
                  <a:cubicBezTo>
                    <a:pt x="7777" y="21600"/>
                    <a:pt x="8867" y="21427"/>
                    <a:pt x="9822" y="21069"/>
                  </a:cubicBezTo>
                  <a:cubicBezTo>
                    <a:pt x="10768" y="20708"/>
                    <a:pt x="11569" y="20174"/>
                    <a:pt x="12218" y="19462"/>
                  </a:cubicBezTo>
                  <a:lnTo>
                    <a:pt x="12055" y="21218"/>
                  </a:lnTo>
                  <a:lnTo>
                    <a:pt x="21600" y="21218"/>
                  </a:lnTo>
                  <a:lnTo>
                    <a:pt x="21600" y="0"/>
                  </a:lnTo>
                  <a:lnTo>
                    <a:pt x="14093" y="0"/>
                  </a:lnTo>
                  <a:lnTo>
                    <a:pt x="14093" y="16513"/>
                  </a:lnTo>
                  <a:cubicBezTo>
                    <a:pt x="14093" y="17408"/>
                    <a:pt x="12683" y="18138"/>
                    <a:pt x="10961" y="18138"/>
                  </a:cubicBezTo>
                  <a:cubicBezTo>
                    <a:pt x="9247" y="18138"/>
                    <a:pt x="7833" y="17408"/>
                    <a:pt x="7833" y="16513"/>
                  </a:cubicBezTo>
                  <a:lnTo>
                    <a:pt x="7833" y="0"/>
                  </a:lnTo>
                  <a:lnTo>
                    <a:pt x="0" y="0"/>
                  </a:lnTo>
                  <a:lnTo>
                    <a:pt x="0" y="14310"/>
                  </a:lnTo>
                  <a:cubicBezTo>
                    <a:pt x="0" y="16134"/>
                    <a:pt x="62" y="17350"/>
                    <a:pt x="165" y="17966"/>
                  </a:cubicBezTo>
                  <a:cubicBezTo>
                    <a:pt x="270" y="18578"/>
                    <a:pt x="541" y="19165"/>
                    <a:pt x="980" y="19735"/>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12" name="Shape 3612"/>
            <p:cNvSpPr/>
            <p:nvPr/>
          </p:nvSpPr>
          <p:spPr>
            <a:xfrm>
              <a:off x="12461" y="2952"/>
              <a:ext cx="583" cy="386"/>
            </a:xfrm>
            <a:custGeom>
              <a:avLst/>
              <a:gdLst/>
              <a:ahLst/>
              <a:cxnLst>
                <a:cxn ang="0">
                  <a:pos x="wd2" y="hd2"/>
                </a:cxn>
                <a:cxn ang="5400000">
                  <a:pos x="wd2" y="hd2"/>
                </a:cxn>
                <a:cxn ang="10800000">
                  <a:pos x="wd2" y="hd2"/>
                </a:cxn>
                <a:cxn ang="16200000">
                  <a:pos x="wd2" y="hd2"/>
                </a:cxn>
              </a:cxnLst>
              <a:rect l="0" t="0" r="r" b="b"/>
              <a:pathLst>
                <a:path w="21600" h="21600" extrusionOk="0">
                  <a:moveTo>
                    <a:pt x="15614" y="14201"/>
                  </a:moveTo>
                  <a:lnTo>
                    <a:pt x="15614" y="10983"/>
                  </a:lnTo>
                  <a:cubicBezTo>
                    <a:pt x="15614" y="10015"/>
                    <a:pt x="15677" y="9255"/>
                    <a:pt x="15805" y="8699"/>
                  </a:cubicBezTo>
                  <a:cubicBezTo>
                    <a:pt x="15932" y="8141"/>
                    <a:pt x="16150" y="7727"/>
                    <a:pt x="16435" y="7418"/>
                  </a:cubicBezTo>
                  <a:cubicBezTo>
                    <a:pt x="17345" y="6426"/>
                    <a:pt x="19145" y="6734"/>
                    <a:pt x="19331" y="8669"/>
                  </a:cubicBezTo>
                  <a:cubicBezTo>
                    <a:pt x="19389" y="9282"/>
                    <a:pt x="19407" y="10352"/>
                    <a:pt x="19407" y="11421"/>
                  </a:cubicBezTo>
                  <a:lnTo>
                    <a:pt x="19407" y="12886"/>
                  </a:lnTo>
                  <a:lnTo>
                    <a:pt x="16827" y="12886"/>
                  </a:lnTo>
                  <a:lnTo>
                    <a:pt x="16827" y="15382"/>
                  </a:lnTo>
                  <a:cubicBezTo>
                    <a:pt x="16827" y="15889"/>
                    <a:pt x="17106" y="16301"/>
                    <a:pt x="17443" y="16301"/>
                  </a:cubicBezTo>
                  <a:lnTo>
                    <a:pt x="17664" y="16301"/>
                  </a:lnTo>
                  <a:cubicBezTo>
                    <a:pt x="18001" y="16301"/>
                    <a:pt x="18280" y="15889"/>
                    <a:pt x="18280" y="15382"/>
                  </a:cubicBezTo>
                  <a:lnTo>
                    <a:pt x="18280" y="14434"/>
                  </a:lnTo>
                  <a:cubicBezTo>
                    <a:pt x="18280" y="14348"/>
                    <a:pt x="18282" y="14270"/>
                    <a:pt x="18283" y="14204"/>
                  </a:cubicBezTo>
                  <a:lnTo>
                    <a:pt x="19409" y="14193"/>
                  </a:lnTo>
                  <a:cubicBezTo>
                    <a:pt x="19922" y="18798"/>
                    <a:pt x="15614" y="19555"/>
                    <a:pt x="15614" y="14201"/>
                  </a:cubicBezTo>
                  <a:close/>
                  <a:moveTo>
                    <a:pt x="12144" y="16840"/>
                  </a:moveTo>
                  <a:lnTo>
                    <a:pt x="12031" y="17703"/>
                  </a:lnTo>
                  <a:lnTo>
                    <a:pt x="10798" y="17730"/>
                  </a:lnTo>
                  <a:lnTo>
                    <a:pt x="10804" y="3872"/>
                  </a:lnTo>
                  <a:lnTo>
                    <a:pt x="12305" y="3867"/>
                  </a:lnTo>
                  <a:lnTo>
                    <a:pt x="12298" y="7882"/>
                  </a:lnTo>
                  <a:cubicBezTo>
                    <a:pt x="13684" y="6218"/>
                    <a:pt x="14704" y="7452"/>
                    <a:pt x="14706" y="9508"/>
                  </a:cubicBezTo>
                  <a:lnTo>
                    <a:pt x="14708" y="14910"/>
                  </a:lnTo>
                  <a:cubicBezTo>
                    <a:pt x="14712" y="17527"/>
                    <a:pt x="13720" y="19023"/>
                    <a:pt x="12144" y="16840"/>
                  </a:cubicBezTo>
                  <a:close/>
                  <a:moveTo>
                    <a:pt x="9904" y="17817"/>
                  </a:moveTo>
                  <a:lnTo>
                    <a:pt x="8698" y="17816"/>
                  </a:lnTo>
                  <a:lnTo>
                    <a:pt x="8701" y="16475"/>
                  </a:lnTo>
                  <a:cubicBezTo>
                    <a:pt x="8377" y="17525"/>
                    <a:pt x="7082" y="18370"/>
                    <a:pt x="6406" y="17636"/>
                  </a:cubicBezTo>
                  <a:cubicBezTo>
                    <a:pt x="6042" y="17242"/>
                    <a:pt x="6057" y="16556"/>
                    <a:pt x="6021" y="15965"/>
                  </a:cubicBezTo>
                  <a:cubicBezTo>
                    <a:pt x="5999" y="15630"/>
                    <a:pt x="6016" y="14895"/>
                    <a:pt x="6015" y="13910"/>
                  </a:cubicBezTo>
                  <a:lnTo>
                    <a:pt x="6011" y="7479"/>
                  </a:lnTo>
                  <a:lnTo>
                    <a:pt x="7504" y="7479"/>
                  </a:lnTo>
                  <a:lnTo>
                    <a:pt x="7510" y="14013"/>
                  </a:lnTo>
                  <a:cubicBezTo>
                    <a:pt x="7510" y="14904"/>
                    <a:pt x="7479" y="15425"/>
                    <a:pt x="7514" y="15596"/>
                  </a:cubicBezTo>
                  <a:cubicBezTo>
                    <a:pt x="7729" y="16578"/>
                    <a:pt x="8277" y="16044"/>
                    <a:pt x="8400" y="15541"/>
                  </a:cubicBezTo>
                  <a:cubicBezTo>
                    <a:pt x="8439" y="15375"/>
                    <a:pt x="8401" y="14906"/>
                    <a:pt x="8401" y="13968"/>
                  </a:cubicBezTo>
                  <a:lnTo>
                    <a:pt x="8401" y="7479"/>
                  </a:lnTo>
                  <a:lnTo>
                    <a:pt x="9903" y="7479"/>
                  </a:lnTo>
                  <a:lnTo>
                    <a:pt x="9904" y="7479"/>
                  </a:lnTo>
                  <a:cubicBezTo>
                    <a:pt x="9904" y="7479"/>
                    <a:pt x="9904" y="17817"/>
                    <a:pt x="9904" y="17817"/>
                  </a:cubicBezTo>
                  <a:close/>
                  <a:moveTo>
                    <a:pt x="4504" y="17820"/>
                  </a:moveTo>
                  <a:lnTo>
                    <a:pt x="3001" y="17820"/>
                  </a:lnTo>
                  <a:lnTo>
                    <a:pt x="3001" y="5636"/>
                  </a:lnTo>
                  <a:lnTo>
                    <a:pt x="1502" y="5628"/>
                  </a:lnTo>
                  <a:lnTo>
                    <a:pt x="1502" y="3859"/>
                  </a:lnTo>
                  <a:lnTo>
                    <a:pt x="6304" y="3869"/>
                  </a:lnTo>
                  <a:lnTo>
                    <a:pt x="6304" y="5669"/>
                  </a:lnTo>
                  <a:lnTo>
                    <a:pt x="4504" y="5669"/>
                  </a:lnTo>
                  <a:cubicBezTo>
                    <a:pt x="4504" y="5669"/>
                    <a:pt x="4504" y="17820"/>
                    <a:pt x="4504" y="17820"/>
                  </a:cubicBezTo>
                  <a:close/>
                  <a:moveTo>
                    <a:pt x="18067" y="0"/>
                  </a:moveTo>
                  <a:lnTo>
                    <a:pt x="3534" y="0"/>
                  </a:lnTo>
                  <a:cubicBezTo>
                    <a:pt x="1590" y="0"/>
                    <a:pt x="0" y="2265"/>
                    <a:pt x="0" y="5032"/>
                  </a:cubicBezTo>
                  <a:lnTo>
                    <a:pt x="0" y="16568"/>
                  </a:lnTo>
                  <a:cubicBezTo>
                    <a:pt x="0" y="19335"/>
                    <a:pt x="1590" y="21600"/>
                    <a:pt x="3534" y="21600"/>
                  </a:cubicBezTo>
                  <a:lnTo>
                    <a:pt x="18067" y="21600"/>
                  </a:lnTo>
                  <a:cubicBezTo>
                    <a:pt x="20010" y="21600"/>
                    <a:pt x="21600" y="19335"/>
                    <a:pt x="21600" y="16568"/>
                  </a:cubicBezTo>
                  <a:lnTo>
                    <a:pt x="21600" y="5032"/>
                  </a:lnTo>
                  <a:cubicBezTo>
                    <a:pt x="21600" y="2265"/>
                    <a:pt x="20010" y="0"/>
                    <a:pt x="18067" y="0"/>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13" name="Shape 3613"/>
            <p:cNvSpPr/>
            <p:nvPr/>
          </p:nvSpPr>
          <p:spPr>
            <a:xfrm>
              <a:off x="12921" y="3111"/>
              <a:ext cx="39" cy="40"/>
            </a:xfrm>
            <a:custGeom>
              <a:avLst/>
              <a:gdLst/>
              <a:ahLst/>
              <a:cxnLst>
                <a:cxn ang="0">
                  <a:pos x="wd2" y="hd2"/>
                </a:cxn>
                <a:cxn ang="5400000">
                  <a:pos x="wd2" y="hd2"/>
                </a:cxn>
                <a:cxn ang="10800000">
                  <a:pos x="wd2" y="hd2"/>
                </a:cxn>
                <a:cxn ang="16200000">
                  <a:pos x="wd2" y="hd2"/>
                </a:cxn>
              </a:cxnLst>
              <a:rect l="0" t="0" r="r" b="b"/>
              <a:pathLst>
                <a:path w="21600" h="21600" extrusionOk="0">
                  <a:moveTo>
                    <a:pt x="21600" y="9663"/>
                  </a:moveTo>
                  <a:cubicBezTo>
                    <a:pt x="21600" y="4348"/>
                    <a:pt x="17056" y="0"/>
                    <a:pt x="11519" y="0"/>
                  </a:cubicBezTo>
                  <a:lnTo>
                    <a:pt x="10151" y="0"/>
                  </a:lnTo>
                  <a:cubicBezTo>
                    <a:pt x="4622" y="0"/>
                    <a:pt x="102" y="4348"/>
                    <a:pt x="102" y="9663"/>
                  </a:cubicBezTo>
                  <a:lnTo>
                    <a:pt x="0" y="21600"/>
                  </a:lnTo>
                  <a:lnTo>
                    <a:pt x="21366" y="21600"/>
                  </a:lnTo>
                  <a:cubicBezTo>
                    <a:pt x="21366" y="21600"/>
                    <a:pt x="21600" y="9663"/>
                    <a:pt x="21600" y="9663"/>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14" name="Shape 3614"/>
            <p:cNvSpPr/>
            <p:nvPr/>
          </p:nvSpPr>
          <p:spPr>
            <a:xfrm>
              <a:off x="12792" y="3111"/>
              <a:ext cx="35" cy="138"/>
            </a:xfrm>
            <a:custGeom>
              <a:avLst/>
              <a:gdLst/>
              <a:ahLst/>
              <a:cxnLst>
                <a:cxn ang="0">
                  <a:pos x="wd2" y="hd2"/>
                </a:cxn>
                <a:cxn ang="5400000">
                  <a:pos x="wd2" y="hd2"/>
                </a:cxn>
                <a:cxn ang="10800000">
                  <a:pos x="wd2" y="hd2"/>
                </a:cxn>
                <a:cxn ang="16200000">
                  <a:pos x="wd2" y="hd2"/>
                </a:cxn>
              </a:cxnLst>
              <a:rect l="0" t="0" r="r" b="b"/>
              <a:pathLst>
                <a:path w="21600" h="21600" extrusionOk="0">
                  <a:moveTo>
                    <a:pt x="10779" y="0"/>
                  </a:moveTo>
                  <a:cubicBezTo>
                    <a:pt x="4861" y="0"/>
                    <a:pt x="0" y="1034"/>
                    <a:pt x="0" y="2290"/>
                  </a:cubicBezTo>
                  <a:lnTo>
                    <a:pt x="0" y="19318"/>
                  </a:lnTo>
                  <a:cubicBezTo>
                    <a:pt x="0" y="20575"/>
                    <a:pt x="4861" y="21600"/>
                    <a:pt x="10779" y="21600"/>
                  </a:cubicBezTo>
                  <a:cubicBezTo>
                    <a:pt x="16748" y="21600"/>
                    <a:pt x="21600" y="20575"/>
                    <a:pt x="21600" y="19318"/>
                  </a:cubicBezTo>
                  <a:lnTo>
                    <a:pt x="21600" y="2290"/>
                  </a:lnTo>
                  <a:cubicBezTo>
                    <a:pt x="21600" y="1034"/>
                    <a:pt x="16748" y="0"/>
                    <a:pt x="10779" y="0"/>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15" name="Shape 3615"/>
            <p:cNvSpPr/>
            <p:nvPr/>
          </p:nvSpPr>
          <p:spPr>
            <a:xfrm>
              <a:off x="13410" y="1227"/>
              <a:ext cx="114" cy="114"/>
            </a:xfrm>
            <a:custGeom>
              <a:avLst/>
              <a:gdLst/>
              <a:ahLst/>
              <a:cxnLst>
                <a:cxn ang="0">
                  <a:pos x="wd2" y="hd2"/>
                </a:cxn>
                <a:cxn ang="5400000">
                  <a:pos x="wd2" y="hd2"/>
                </a:cxn>
                <a:cxn ang="10800000">
                  <a:pos x="wd2" y="hd2"/>
                </a:cxn>
                <a:cxn ang="16200000">
                  <a:pos x="wd2" y="hd2"/>
                </a:cxn>
              </a:cxnLst>
              <a:rect l="0" t="0" r="r" b="b"/>
              <a:pathLst>
                <a:path w="21600" h="21600" extrusionOk="0">
                  <a:moveTo>
                    <a:pt x="10809" y="0"/>
                  </a:moveTo>
                  <a:cubicBezTo>
                    <a:pt x="4833" y="0"/>
                    <a:pt x="0" y="4826"/>
                    <a:pt x="0" y="10807"/>
                  </a:cubicBezTo>
                  <a:cubicBezTo>
                    <a:pt x="0" y="16760"/>
                    <a:pt x="4833" y="21600"/>
                    <a:pt x="10809" y="21600"/>
                  </a:cubicBezTo>
                  <a:cubicBezTo>
                    <a:pt x="16767" y="21600"/>
                    <a:pt x="21600" y="16760"/>
                    <a:pt x="21600" y="10807"/>
                  </a:cubicBezTo>
                  <a:cubicBezTo>
                    <a:pt x="21600" y="4826"/>
                    <a:pt x="16767" y="0"/>
                    <a:pt x="10809"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16" name="Shape 3616"/>
            <p:cNvSpPr/>
            <p:nvPr/>
          </p:nvSpPr>
          <p:spPr>
            <a:xfrm>
              <a:off x="13238" y="982"/>
              <a:ext cx="763" cy="723"/>
            </a:xfrm>
            <a:custGeom>
              <a:avLst/>
              <a:gdLst/>
              <a:ahLst/>
              <a:cxnLst>
                <a:cxn ang="0">
                  <a:pos x="wd2" y="hd2"/>
                </a:cxn>
                <a:cxn ang="5400000">
                  <a:pos x="wd2" y="hd2"/>
                </a:cxn>
                <a:cxn ang="10800000">
                  <a:pos x="wd2" y="hd2"/>
                </a:cxn>
                <a:cxn ang="16200000">
                  <a:pos x="wd2" y="hd2"/>
                </a:cxn>
              </a:cxnLst>
              <a:rect l="0" t="0" r="r" b="b"/>
              <a:pathLst>
                <a:path w="21600" h="21236" extrusionOk="0">
                  <a:moveTo>
                    <a:pt x="10800" y="15668"/>
                  </a:moveTo>
                  <a:cubicBezTo>
                    <a:pt x="6027" y="15668"/>
                    <a:pt x="2158" y="12662"/>
                    <a:pt x="2158" y="8955"/>
                  </a:cubicBezTo>
                  <a:cubicBezTo>
                    <a:pt x="2158" y="5244"/>
                    <a:pt x="6027" y="2238"/>
                    <a:pt x="10800" y="2238"/>
                  </a:cubicBezTo>
                  <a:cubicBezTo>
                    <a:pt x="15572" y="2238"/>
                    <a:pt x="19440" y="5244"/>
                    <a:pt x="19440" y="8955"/>
                  </a:cubicBezTo>
                  <a:cubicBezTo>
                    <a:pt x="19440" y="12662"/>
                    <a:pt x="15572" y="15668"/>
                    <a:pt x="10800" y="15668"/>
                  </a:cubicBezTo>
                  <a:close/>
                  <a:moveTo>
                    <a:pt x="10800" y="0"/>
                  </a:moveTo>
                  <a:cubicBezTo>
                    <a:pt x="4835" y="0"/>
                    <a:pt x="0" y="4008"/>
                    <a:pt x="0" y="8955"/>
                  </a:cubicBezTo>
                  <a:cubicBezTo>
                    <a:pt x="0" y="12266"/>
                    <a:pt x="2174" y="15152"/>
                    <a:pt x="5399" y="16701"/>
                  </a:cubicBezTo>
                  <a:lnTo>
                    <a:pt x="5399" y="20146"/>
                  </a:lnTo>
                  <a:cubicBezTo>
                    <a:pt x="5399" y="21382"/>
                    <a:pt x="6000" y="21600"/>
                    <a:pt x="6741" y="20629"/>
                  </a:cubicBezTo>
                  <a:lnTo>
                    <a:pt x="9002" y="17775"/>
                  </a:lnTo>
                  <a:cubicBezTo>
                    <a:pt x="9590" y="17854"/>
                    <a:pt x="10185" y="17908"/>
                    <a:pt x="10800" y="17908"/>
                  </a:cubicBezTo>
                  <a:cubicBezTo>
                    <a:pt x="16765" y="17908"/>
                    <a:pt x="21600" y="13898"/>
                    <a:pt x="21600" y="8955"/>
                  </a:cubicBezTo>
                  <a:cubicBezTo>
                    <a:pt x="21600" y="4008"/>
                    <a:pt x="16765" y="0"/>
                    <a:pt x="10800"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17" name="Shape 3617"/>
            <p:cNvSpPr/>
            <p:nvPr/>
          </p:nvSpPr>
          <p:spPr>
            <a:xfrm>
              <a:off x="13568" y="1227"/>
              <a:ext cx="114" cy="11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7" y="0"/>
                    <a:pt x="0" y="4826"/>
                    <a:pt x="0" y="10807"/>
                  </a:cubicBezTo>
                  <a:cubicBezTo>
                    <a:pt x="0" y="16760"/>
                    <a:pt x="4837" y="21600"/>
                    <a:pt x="10801" y="21600"/>
                  </a:cubicBezTo>
                  <a:cubicBezTo>
                    <a:pt x="16763" y="21600"/>
                    <a:pt x="21600" y="16760"/>
                    <a:pt x="21600" y="10807"/>
                  </a:cubicBezTo>
                  <a:cubicBezTo>
                    <a:pt x="21600" y="4826"/>
                    <a:pt x="16763" y="0"/>
                    <a:pt x="10801"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18" name="Shape 3618"/>
            <p:cNvSpPr/>
            <p:nvPr/>
          </p:nvSpPr>
          <p:spPr>
            <a:xfrm>
              <a:off x="13712" y="1227"/>
              <a:ext cx="114" cy="114"/>
            </a:xfrm>
            <a:custGeom>
              <a:avLst/>
              <a:gdLst/>
              <a:ahLst/>
              <a:cxnLst>
                <a:cxn ang="0">
                  <a:pos x="wd2" y="hd2"/>
                </a:cxn>
                <a:cxn ang="5400000">
                  <a:pos x="wd2" y="hd2"/>
                </a:cxn>
                <a:cxn ang="10800000">
                  <a:pos x="wd2" y="hd2"/>
                </a:cxn>
                <a:cxn ang="16200000">
                  <a:pos x="wd2" y="hd2"/>
                </a:cxn>
              </a:cxnLst>
              <a:rect l="0" t="0" r="r" b="b"/>
              <a:pathLst>
                <a:path w="21600" h="21600" extrusionOk="0">
                  <a:moveTo>
                    <a:pt x="10793" y="0"/>
                  </a:moveTo>
                  <a:cubicBezTo>
                    <a:pt x="4831" y="0"/>
                    <a:pt x="0" y="4826"/>
                    <a:pt x="0" y="10807"/>
                  </a:cubicBezTo>
                  <a:cubicBezTo>
                    <a:pt x="0" y="16760"/>
                    <a:pt x="4831" y="21600"/>
                    <a:pt x="10793" y="21600"/>
                  </a:cubicBezTo>
                  <a:cubicBezTo>
                    <a:pt x="16769" y="21600"/>
                    <a:pt x="21600" y="16760"/>
                    <a:pt x="21600" y="10807"/>
                  </a:cubicBezTo>
                  <a:cubicBezTo>
                    <a:pt x="21600" y="4826"/>
                    <a:pt x="16769" y="0"/>
                    <a:pt x="10793"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19" name="Shape 3619"/>
            <p:cNvSpPr/>
            <p:nvPr/>
          </p:nvSpPr>
          <p:spPr>
            <a:xfrm>
              <a:off x="14949" y="4635"/>
              <a:ext cx="856" cy="856"/>
            </a:xfrm>
            <a:custGeom>
              <a:avLst/>
              <a:gdLst/>
              <a:ahLst/>
              <a:cxnLst>
                <a:cxn ang="0">
                  <a:pos x="wd2" y="hd2"/>
                </a:cxn>
                <a:cxn ang="5400000">
                  <a:pos x="wd2" y="hd2"/>
                </a:cxn>
                <a:cxn ang="10800000">
                  <a:pos x="wd2" y="hd2"/>
                </a:cxn>
                <a:cxn ang="16200000">
                  <a:pos x="wd2" y="hd2"/>
                </a:cxn>
              </a:cxnLst>
              <a:rect l="0" t="0" r="r" b="b"/>
              <a:pathLst>
                <a:path w="21600" h="21600" extrusionOk="0">
                  <a:moveTo>
                    <a:pt x="13391" y="7194"/>
                  </a:moveTo>
                  <a:lnTo>
                    <a:pt x="12138" y="7194"/>
                  </a:lnTo>
                  <a:cubicBezTo>
                    <a:pt x="11889" y="7194"/>
                    <a:pt x="11639" y="7451"/>
                    <a:pt x="11639" y="7642"/>
                  </a:cubicBezTo>
                  <a:lnTo>
                    <a:pt x="11639" y="8920"/>
                  </a:lnTo>
                  <a:lnTo>
                    <a:pt x="13389" y="8920"/>
                  </a:lnTo>
                  <a:cubicBezTo>
                    <a:pt x="13318" y="9900"/>
                    <a:pt x="13174" y="10797"/>
                    <a:pt x="13174" y="10797"/>
                  </a:cubicBezTo>
                  <a:lnTo>
                    <a:pt x="11630" y="10797"/>
                  </a:lnTo>
                  <a:lnTo>
                    <a:pt x="11630" y="16353"/>
                  </a:lnTo>
                  <a:lnTo>
                    <a:pt x="9329" y="16353"/>
                  </a:lnTo>
                  <a:lnTo>
                    <a:pt x="9329" y="10796"/>
                  </a:lnTo>
                  <a:lnTo>
                    <a:pt x="8209" y="10796"/>
                  </a:lnTo>
                  <a:lnTo>
                    <a:pt x="8209" y="8927"/>
                  </a:lnTo>
                  <a:lnTo>
                    <a:pt x="9329" y="8927"/>
                  </a:lnTo>
                  <a:lnTo>
                    <a:pt x="9329" y="7398"/>
                  </a:lnTo>
                  <a:cubicBezTo>
                    <a:pt x="9329" y="7119"/>
                    <a:pt x="9272" y="5247"/>
                    <a:pt x="11687" y="5247"/>
                  </a:cubicBezTo>
                  <a:lnTo>
                    <a:pt x="13391" y="5247"/>
                  </a:lnTo>
                  <a:cubicBezTo>
                    <a:pt x="13391" y="5247"/>
                    <a:pt x="13391" y="7194"/>
                    <a:pt x="13391" y="7194"/>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solidFill>
              <a:srgbClr val="00BAA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20" name="Shape 3620"/>
            <p:cNvSpPr/>
            <p:nvPr/>
          </p:nvSpPr>
          <p:spPr>
            <a:xfrm>
              <a:off x="16488" y="5541"/>
              <a:ext cx="240" cy="240"/>
            </a:xfrm>
            <a:custGeom>
              <a:avLst/>
              <a:gdLst/>
              <a:ahLst/>
              <a:cxnLst>
                <a:cxn ang="0">
                  <a:pos x="wd2" y="hd2"/>
                </a:cxn>
                <a:cxn ang="5400000">
                  <a:pos x="wd2" y="hd2"/>
                </a:cxn>
                <a:cxn ang="10800000">
                  <a:pos x="wd2" y="hd2"/>
                </a:cxn>
                <a:cxn ang="16200000">
                  <a:pos x="wd2" y="hd2"/>
                </a:cxn>
              </a:cxnLst>
              <a:rect l="0" t="0" r="r" b="b"/>
              <a:pathLst>
                <a:path w="21600" h="21600" extrusionOk="0">
                  <a:moveTo>
                    <a:pt x="10805" y="21600"/>
                  </a:moveTo>
                  <a:cubicBezTo>
                    <a:pt x="16763" y="21600"/>
                    <a:pt x="21600" y="16768"/>
                    <a:pt x="21600" y="10801"/>
                  </a:cubicBezTo>
                  <a:cubicBezTo>
                    <a:pt x="21600" y="4825"/>
                    <a:pt x="16763" y="0"/>
                    <a:pt x="10805" y="0"/>
                  </a:cubicBezTo>
                  <a:cubicBezTo>
                    <a:pt x="4835" y="0"/>
                    <a:pt x="0" y="4825"/>
                    <a:pt x="0" y="10801"/>
                  </a:cubicBezTo>
                  <a:cubicBezTo>
                    <a:pt x="0" y="16768"/>
                    <a:pt x="4835" y="21600"/>
                    <a:pt x="10805" y="216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21" name="Shape 3621"/>
            <p:cNvSpPr/>
            <p:nvPr/>
          </p:nvSpPr>
          <p:spPr>
            <a:xfrm>
              <a:off x="16387" y="5828"/>
              <a:ext cx="628" cy="287"/>
            </a:xfrm>
            <a:custGeom>
              <a:avLst/>
              <a:gdLst/>
              <a:ahLst/>
              <a:cxnLst>
                <a:cxn ang="0">
                  <a:pos x="wd2" y="hd2"/>
                </a:cxn>
                <a:cxn ang="5400000">
                  <a:pos x="wd2" y="hd2"/>
                </a:cxn>
                <a:cxn ang="10800000">
                  <a:pos x="wd2" y="hd2"/>
                </a:cxn>
                <a:cxn ang="16200000">
                  <a:pos x="wd2" y="hd2"/>
                </a:cxn>
              </a:cxnLst>
              <a:rect l="0" t="0" r="r" b="b"/>
              <a:pathLst>
                <a:path w="21412" h="21600" extrusionOk="0">
                  <a:moveTo>
                    <a:pt x="20992" y="5615"/>
                  </a:moveTo>
                  <a:cubicBezTo>
                    <a:pt x="20385" y="4104"/>
                    <a:pt x="19335" y="3965"/>
                    <a:pt x="18644" y="5318"/>
                  </a:cubicBezTo>
                  <a:lnTo>
                    <a:pt x="15386" y="11690"/>
                  </a:lnTo>
                  <a:lnTo>
                    <a:pt x="11319" y="668"/>
                  </a:lnTo>
                  <a:lnTo>
                    <a:pt x="7928" y="10421"/>
                  </a:lnTo>
                  <a:lnTo>
                    <a:pt x="4492" y="0"/>
                  </a:lnTo>
                  <a:cubicBezTo>
                    <a:pt x="2855" y="2485"/>
                    <a:pt x="613" y="8276"/>
                    <a:pt x="0" y="21600"/>
                  </a:cubicBezTo>
                  <a:lnTo>
                    <a:pt x="3309" y="21600"/>
                  </a:lnTo>
                  <a:cubicBezTo>
                    <a:pt x="3410" y="19553"/>
                    <a:pt x="3565" y="17700"/>
                    <a:pt x="3832" y="16131"/>
                  </a:cubicBezTo>
                  <a:lnTo>
                    <a:pt x="3832" y="21600"/>
                  </a:lnTo>
                  <a:lnTo>
                    <a:pt x="12129" y="21600"/>
                  </a:lnTo>
                  <a:lnTo>
                    <a:pt x="12129" y="14336"/>
                  </a:lnTo>
                  <a:lnTo>
                    <a:pt x="13925" y="19280"/>
                  </a:lnTo>
                  <a:cubicBezTo>
                    <a:pt x="14218" y="20051"/>
                    <a:pt x="14622" y="20530"/>
                    <a:pt x="15072" y="20613"/>
                  </a:cubicBezTo>
                  <a:cubicBezTo>
                    <a:pt x="15117" y="20623"/>
                    <a:pt x="15158" y="20632"/>
                    <a:pt x="15201" y="20632"/>
                  </a:cubicBezTo>
                  <a:cubicBezTo>
                    <a:pt x="15607" y="20632"/>
                    <a:pt x="15996" y="20304"/>
                    <a:pt x="16302" y="19699"/>
                  </a:cubicBezTo>
                  <a:lnTo>
                    <a:pt x="20856" y="10782"/>
                  </a:lnTo>
                  <a:cubicBezTo>
                    <a:pt x="21541" y="9439"/>
                    <a:pt x="21600" y="7129"/>
                    <a:pt x="20992" y="5615"/>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22" name="Shape 3622"/>
            <p:cNvSpPr/>
            <p:nvPr/>
          </p:nvSpPr>
          <p:spPr>
            <a:xfrm>
              <a:off x="16531" y="5785"/>
              <a:ext cx="154" cy="67"/>
            </a:xfrm>
            <a:custGeom>
              <a:avLst/>
              <a:gdLst/>
              <a:ahLst/>
              <a:cxnLst>
                <a:cxn ang="0">
                  <a:pos x="wd2" y="hd2"/>
                </a:cxn>
                <a:cxn ang="5400000">
                  <a:pos x="wd2" y="hd2"/>
                </a:cxn>
                <a:cxn ang="10800000">
                  <a:pos x="wd2" y="hd2"/>
                </a:cxn>
                <a:cxn ang="16200000">
                  <a:pos x="wd2" y="hd2"/>
                </a:cxn>
              </a:cxnLst>
              <a:rect l="0" t="0" r="r" b="b"/>
              <a:pathLst>
                <a:path w="21600" h="21600" extrusionOk="0">
                  <a:moveTo>
                    <a:pt x="18885" y="1573"/>
                  </a:moveTo>
                  <a:lnTo>
                    <a:pt x="14880" y="5417"/>
                  </a:lnTo>
                  <a:cubicBezTo>
                    <a:pt x="14062" y="2158"/>
                    <a:pt x="12550" y="0"/>
                    <a:pt x="10791" y="0"/>
                  </a:cubicBezTo>
                  <a:cubicBezTo>
                    <a:pt x="9052" y="0"/>
                    <a:pt x="7552" y="2158"/>
                    <a:pt x="6720" y="5322"/>
                  </a:cubicBezTo>
                  <a:lnTo>
                    <a:pt x="2715" y="1416"/>
                  </a:lnTo>
                  <a:cubicBezTo>
                    <a:pt x="2135" y="845"/>
                    <a:pt x="1422" y="980"/>
                    <a:pt x="879" y="1789"/>
                  </a:cubicBezTo>
                  <a:cubicBezTo>
                    <a:pt x="365" y="2598"/>
                    <a:pt x="0" y="3911"/>
                    <a:pt x="0" y="5358"/>
                  </a:cubicBezTo>
                  <a:lnTo>
                    <a:pt x="0" y="16745"/>
                  </a:lnTo>
                  <a:cubicBezTo>
                    <a:pt x="0" y="18116"/>
                    <a:pt x="317" y="19415"/>
                    <a:pt x="812" y="20242"/>
                  </a:cubicBezTo>
                  <a:cubicBezTo>
                    <a:pt x="1295" y="21047"/>
                    <a:pt x="1930" y="21263"/>
                    <a:pt x="2510" y="20894"/>
                  </a:cubicBezTo>
                  <a:cubicBezTo>
                    <a:pt x="4083" y="19806"/>
                    <a:pt x="6022" y="18440"/>
                    <a:pt x="7147" y="17694"/>
                  </a:cubicBezTo>
                  <a:cubicBezTo>
                    <a:pt x="8009" y="20067"/>
                    <a:pt x="9316" y="21600"/>
                    <a:pt x="10791" y="21600"/>
                  </a:cubicBezTo>
                  <a:cubicBezTo>
                    <a:pt x="12211" y="21600"/>
                    <a:pt x="13486" y="20161"/>
                    <a:pt x="14340" y="17891"/>
                  </a:cubicBezTo>
                  <a:cubicBezTo>
                    <a:pt x="15484" y="18674"/>
                    <a:pt x="17465" y="20031"/>
                    <a:pt x="19066" y="21128"/>
                  </a:cubicBezTo>
                  <a:cubicBezTo>
                    <a:pt x="19634" y="21515"/>
                    <a:pt x="20309" y="21263"/>
                    <a:pt x="20788" y="20458"/>
                  </a:cubicBezTo>
                  <a:cubicBezTo>
                    <a:pt x="21257" y="19654"/>
                    <a:pt x="21600" y="18359"/>
                    <a:pt x="21600" y="16983"/>
                  </a:cubicBezTo>
                  <a:lnTo>
                    <a:pt x="21600" y="5538"/>
                  </a:lnTo>
                  <a:cubicBezTo>
                    <a:pt x="21600" y="4082"/>
                    <a:pt x="21217" y="2769"/>
                    <a:pt x="20701" y="1960"/>
                  </a:cubicBezTo>
                  <a:cubicBezTo>
                    <a:pt x="20172" y="1142"/>
                    <a:pt x="19461" y="1025"/>
                    <a:pt x="18885" y="1573"/>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23" name="Shape 3623"/>
            <p:cNvSpPr/>
            <p:nvPr/>
          </p:nvSpPr>
          <p:spPr>
            <a:xfrm>
              <a:off x="13626" y="1687"/>
              <a:ext cx="278" cy="27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4"/>
                    <a:pt x="16764" y="21600"/>
                    <a:pt x="10799" y="21600"/>
                  </a:cubicBezTo>
                  <a:cubicBezTo>
                    <a:pt x="4835" y="21600"/>
                    <a:pt x="0" y="16764"/>
                    <a:pt x="0" y="10800"/>
                  </a:cubicBezTo>
                  <a:cubicBezTo>
                    <a:pt x="0" y="4835"/>
                    <a:pt x="4835" y="0"/>
                    <a:pt x="10799" y="0"/>
                  </a:cubicBezTo>
                  <a:cubicBezTo>
                    <a:pt x="16764" y="0"/>
                    <a:pt x="21600" y="4835"/>
                    <a:pt x="21600" y="108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24" name="Shape 3624"/>
            <p:cNvSpPr/>
            <p:nvPr/>
          </p:nvSpPr>
          <p:spPr>
            <a:xfrm>
              <a:off x="15855" y="2003"/>
              <a:ext cx="278" cy="27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799" y="21600"/>
                  </a:cubicBezTo>
                  <a:cubicBezTo>
                    <a:pt x="4835" y="21600"/>
                    <a:pt x="0" y="16765"/>
                    <a:pt x="0" y="10800"/>
                  </a:cubicBezTo>
                  <a:cubicBezTo>
                    <a:pt x="0" y="4835"/>
                    <a:pt x="4835" y="0"/>
                    <a:pt x="10799" y="0"/>
                  </a:cubicBezTo>
                  <a:cubicBezTo>
                    <a:pt x="16765" y="0"/>
                    <a:pt x="21600" y="4835"/>
                    <a:pt x="21600" y="108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25" name="Shape 3625"/>
            <p:cNvSpPr/>
            <p:nvPr/>
          </p:nvSpPr>
          <p:spPr>
            <a:xfrm>
              <a:off x="18156" y="1859"/>
              <a:ext cx="278" cy="27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4" y="21600"/>
                    <a:pt x="10800" y="21600"/>
                  </a:cubicBezTo>
                  <a:cubicBezTo>
                    <a:pt x="4835" y="21600"/>
                    <a:pt x="0" y="16765"/>
                    <a:pt x="0" y="10800"/>
                  </a:cubicBezTo>
                  <a:cubicBezTo>
                    <a:pt x="0" y="4835"/>
                    <a:pt x="4835" y="0"/>
                    <a:pt x="10800" y="0"/>
                  </a:cubicBezTo>
                  <a:cubicBezTo>
                    <a:pt x="16764" y="0"/>
                    <a:pt x="21600" y="4835"/>
                    <a:pt x="21600" y="108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26" name="Shape 3626"/>
            <p:cNvSpPr/>
            <p:nvPr/>
          </p:nvSpPr>
          <p:spPr>
            <a:xfrm>
              <a:off x="12576" y="2320"/>
              <a:ext cx="218" cy="21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4"/>
                    <a:pt x="16765" y="21600"/>
                    <a:pt x="10799" y="21600"/>
                  </a:cubicBezTo>
                  <a:cubicBezTo>
                    <a:pt x="4835" y="21600"/>
                    <a:pt x="0" y="16764"/>
                    <a:pt x="0" y="10800"/>
                  </a:cubicBezTo>
                  <a:cubicBezTo>
                    <a:pt x="0" y="4835"/>
                    <a:pt x="4835" y="0"/>
                    <a:pt x="10799" y="0"/>
                  </a:cubicBezTo>
                  <a:cubicBezTo>
                    <a:pt x="16765" y="0"/>
                    <a:pt x="21600" y="4835"/>
                    <a:pt x="21600" y="108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27" name="Shape 3627"/>
            <p:cNvSpPr/>
            <p:nvPr/>
          </p:nvSpPr>
          <p:spPr>
            <a:xfrm>
              <a:off x="13683" y="709"/>
              <a:ext cx="188" cy="1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6"/>
                    <a:pt x="4835" y="0"/>
                    <a:pt x="10800" y="0"/>
                  </a:cubicBezTo>
                  <a:cubicBezTo>
                    <a:pt x="16765" y="0"/>
                    <a:pt x="21600" y="4836"/>
                    <a:pt x="21600" y="108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28" name="Shape 3628"/>
            <p:cNvSpPr/>
            <p:nvPr/>
          </p:nvSpPr>
          <p:spPr>
            <a:xfrm>
              <a:off x="15596" y="134"/>
              <a:ext cx="135" cy="13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7" y="21600"/>
                    <a:pt x="10798" y="21600"/>
                  </a:cubicBezTo>
                  <a:cubicBezTo>
                    <a:pt x="4836" y="21600"/>
                    <a:pt x="0" y="16765"/>
                    <a:pt x="0" y="10800"/>
                  </a:cubicBezTo>
                  <a:cubicBezTo>
                    <a:pt x="0" y="4835"/>
                    <a:pt x="4836" y="0"/>
                    <a:pt x="10798" y="0"/>
                  </a:cubicBezTo>
                  <a:cubicBezTo>
                    <a:pt x="16767" y="0"/>
                    <a:pt x="21600" y="4835"/>
                    <a:pt x="21600" y="108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29" name="Shape 3629"/>
            <p:cNvSpPr/>
            <p:nvPr/>
          </p:nvSpPr>
          <p:spPr>
            <a:xfrm>
              <a:off x="16013" y="191"/>
              <a:ext cx="135" cy="13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2" y="21600"/>
                    <a:pt x="10798" y="21600"/>
                  </a:cubicBezTo>
                  <a:cubicBezTo>
                    <a:pt x="4833" y="21600"/>
                    <a:pt x="0" y="16765"/>
                    <a:pt x="0" y="10800"/>
                  </a:cubicBezTo>
                  <a:cubicBezTo>
                    <a:pt x="0" y="4835"/>
                    <a:pt x="4833" y="0"/>
                    <a:pt x="10798" y="0"/>
                  </a:cubicBezTo>
                  <a:cubicBezTo>
                    <a:pt x="16762" y="0"/>
                    <a:pt x="21600" y="4835"/>
                    <a:pt x="21600" y="108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30" name="Shape 3630"/>
            <p:cNvSpPr/>
            <p:nvPr/>
          </p:nvSpPr>
          <p:spPr>
            <a:xfrm>
              <a:off x="13195" y="4894"/>
              <a:ext cx="534" cy="5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309"/>
                  </a:lnTo>
                  <a:lnTo>
                    <a:pt x="2514" y="15309"/>
                  </a:lnTo>
                  <a:lnTo>
                    <a:pt x="0" y="21600"/>
                  </a:lnTo>
                  <a:lnTo>
                    <a:pt x="7339" y="15309"/>
                  </a:lnTo>
                  <a:lnTo>
                    <a:pt x="21600" y="15309"/>
                  </a:lnTo>
                  <a:lnTo>
                    <a:pt x="21600" y="0"/>
                  </a:lnTo>
                  <a:cubicBezTo>
                    <a:pt x="21600" y="0"/>
                    <a:pt x="0" y="0"/>
                    <a:pt x="0"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31" name="Shape 3631"/>
            <p:cNvSpPr/>
            <p:nvPr/>
          </p:nvSpPr>
          <p:spPr>
            <a:xfrm>
              <a:off x="16257" y="3671"/>
              <a:ext cx="218" cy="21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4" y="21600"/>
                    <a:pt x="10799" y="21600"/>
                  </a:cubicBezTo>
                  <a:cubicBezTo>
                    <a:pt x="4835" y="21600"/>
                    <a:pt x="0" y="16765"/>
                    <a:pt x="0" y="10800"/>
                  </a:cubicBezTo>
                  <a:cubicBezTo>
                    <a:pt x="0" y="4835"/>
                    <a:pt x="4835" y="0"/>
                    <a:pt x="10799" y="0"/>
                  </a:cubicBezTo>
                  <a:cubicBezTo>
                    <a:pt x="16764" y="0"/>
                    <a:pt x="21600" y="4835"/>
                    <a:pt x="21600" y="108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32" name="Shape 3632"/>
            <p:cNvSpPr/>
            <p:nvPr/>
          </p:nvSpPr>
          <p:spPr>
            <a:xfrm>
              <a:off x="12907" y="5239"/>
              <a:ext cx="211" cy="211"/>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5"/>
                    <a:pt x="16765" y="21600"/>
                    <a:pt x="10800" y="21600"/>
                  </a:cubicBezTo>
                  <a:cubicBezTo>
                    <a:pt x="4835" y="21600"/>
                    <a:pt x="0" y="16765"/>
                    <a:pt x="0" y="10801"/>
                  </a:cubicBezTo>
                  <a:cubicBezTo>
                    <a:pt x="0" y="4835"/>
                    <a:pt x="4835" y="0"/>
                    <a:pt x="10800" y="0"/>
                  </a:cubicBezTo>
                  <a:cubicBezTo>
                    <a:pt x="16765" y="0"/>
                    <a:pt x="21600" y="4835"/>
                    <a:pt x="21600" y="10801"/>
                  </a:cubicBezTo>
                  <a:close/>
                </a:path>
              </a:pathLst>
            </a:custGeom>
            <a:solidFill>
              <a:srgbClr val="00BAA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33" name="Shape 3633"/>
            <p:cNvSpPr/>
            <p:nvPr/>
          </p:nvSpPr>
          <p:spPr>
            <a:xfrm>
              <a:off x="13450" y="6087"/>
              <a:ext cx="177" cy="17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3" y="21600"/>
                    <a:pt x="10800" y="21600"/>
                  </a:cubicBezTo>
                  <a:cubicBezTo>
                    <a:pt x="4836" y="21600"/>
                    <a:pt x="0" y="16765"/>
                    <a:pt x="0" y="10800"/>
                  </a:cubicBezTo>
                  <a:cubicBezTo>
                    <a:pt x="0" y="4835"/>
                    <a:pt x="4836" y="0"/>
                    <a:pt x="10800" y="0"/>
                  </a:cubicBezTo>
                  <a:cubicBezTo>
                    <a:pt x="16763" y="0"/>
                    <a:pt x="21600" y="4835"/>
                    <a:pt x="21600" y="108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34" name="Shape 3634"/>
            <p:cNvSpPr/>
            <p:nvPr/>
          </p:nvSpPr>
          <p:spPr>
            <a:xfrm>
              <a:off x="14632" y="2161"/>
              <a:ext cx="232" cy="244"/>
            </a:xfrm>
            <a:custGeom>
              <a:avLst/>
              <a:gdLst/>
              <a:ahLst/>
              <a:cxnLst>
                <a:cxn ang="0">
                  <a:pos x="wd2" y="hd2"/>
                </a:cxn>
                <a:cxn ang="5400000">
                  <a:pos x="wd2" y="hd2"/>
                </a:cxn>
                <a:cxn ang="10800000">
                  <a:pos x="wd2" y="hd2"/>
                </a:cxn>
                <a:cxn ang="16200000">
                  <a:pos x="wd2" y="hd2"/>
                </a:cxn>
              </a:cxnLst>
              <a:rect l="0" t="0" r="r" b="b"/>
              <a:pathLst>
                <a:path w="21600" h="21600" extrusionOk="0">
                  <a:moveTo>
                    <a:pt x="17339" y="0"/>
                  </a:moveTo>
                  <a:lnTo>
                    <a:pt x="4248" y="0"/>
                  </a:lnTo>
                  <a:cubicBezTo>
                    <a:pt x="1926" y="0"/>
                    <a:pt x="0" y="2044"/>
                    <a:pt x="0" y="4552"/>
                  </a:cubicBezTo>
                  <a:lnTo>
                    <a:pt x="0" y="17047"/>
                  </a:lnTo>
                  <a:cubicBezTo>
                    <a:pt x="0" y="19556"/>
                    <a:pt x="1926" y="21600"/>
                    <a:pt x="4248" y="21600"/>
                  </a:cubicBezTo>
                  <a:lnTo>
                    <a:pt x="17339" y="21600"/>
                  </a:lnTo>
                  <a:cubicBezTo>
                    <a:pt x="19679" y="21600"/>
                    <a:pt x="21600" y="19556"/>
                    <a:pt x="21600" y="17047"/>
                  </a:cubicBezTo>
                  <a:lnTo>
                    <a:pt x="21600" y="4552"/>
                  </a:lnTo>
                  <a:cubicBezTo>
                    <a:pt x="21600" y="2044"/>
                    <a:pt x="19679" y="0"/>
                    <a:pt x="17339"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35" name="Shape 3635"/>
            <p:cNvSpPr/>
            <p:nvPr/>
          </p:nvSpPr>
          <p:spPr>
            <a:xfrm>
              <a:off x="14661" y="1975"/>
              <a:ext cx="175" cy="175"/>
            </a:xfrm>
            <a:custGeom>
              <a:avLst/>
              <a:gdLst/>
              <a:ahLst/>
              <a:cxnLst>
                <a:cxn ang="0">
                  <a:pos x="wd2" y="hd2"/>
                </a:cxn>
                <a:cxn ang="5400000">
                  <a:pos x="wd2" y="hd2"/>
                </a:cxn>
                <a:cxn ang="10800000">
                  <a:pos x="wd2" y="hd2"/>
                </a:cxn>
                <a:cxn ang="16200000">
                  <a:pos x="wd2" y="hd2"/>
                </a:cxn>
              </a:cxnLst>
              <a:rect l="0" t="0" r="r" b="b"/>
              <a:pathLst>
                <a:path w="21600" h="21600" extrusionOk="0">
                  <a:moveTo>
                    <a:pt x="10788" y="21600"/>
                  </a:moveTo>
                  <a:cubicBezTo>
                    <a:pt x="16781" y="21600"/>
                    <a:pt x="21600" y="16781"/>
                    <a:pt x="21600" y="10809"/>
                  </a:cubicBezTo>
                  <a:cubicBezTo>
                    <a:pt x="21600" y="4835"/>
                    <a:pt x="16781" y="0"/>
                    <a:pt x="10788" y="0"/>
                  </a:cubicBezTo>
                  <a:cubicBezTo>
                    <a:pt x="4835" y="0"/>
                    <a:pt x="0" y="4835"/>
                    <a:pt x="0" y="10809"/>
                  </a:cubicBezTo>
                  <a:cubicBezTo>
                    <a:pt x="0" y="16781"/>
                    <a:pt x="4835" y="21600"/>
                    <a:pt x="10788" y="2160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36" name="Shape 3636"/>
            <p:cNvSpPr/>
            <p:nvPr/>
          </p:nvSpPr>
          <p:spPr>
            <a:xfrm>
              <a:off x="12472" y="6130"/>
              <a:ext cx="377" cy="311"/>
            </a:xfrm>
            <a:custGeom>
              <a:avLst/>
              <a:gdLst/>
              <a:ahLst/>
              <a:cxnLst>
                <a:cxn ang="0">
                  <a:pos x="wd2" y="hd2"/>
                </a:cxn>
                <a:cxn ang="5400000">
                  <a:pos x="wd2" y="hd2"/>
                </a:cxn>
                <a:cxn ang="10800000">
                  <a:pos x="wd2" y="hd2"/>
                </a:cxn>
                <a:cxn ang="16200000">
                  <a:pos x="wd2" y="hd2"/>
                </a:cxn>
              </a:cxnLst>
              <a:rect l="0" t="0" r="r" b="b"/>
              <a:pathLst>
                <a:path w="21600" h="21600" extrusionOk="0">
                  <a:moveTo>
                    <a:pt x="18808" y="0"/>
                  </a:moveTo>
                  <a:lnTo>
                    <a:pt x="2790" y="0"/>
                  </a:lnTo>
                  <a:cubicBezTo>
                    <a:pt x="1243" y="0"/>
                    <a:pt x="0" y="1514"/>
                    <a:pt x="0" y="3401"/>
                  </a:cubicBezTo>
                  <a:lnTo>
                    <a:pt x="0" y="13641"/>
                  </a:lnTo>
                  <a:cubicBezTo>
                    <a:pt x="0" y="15525"/>
                    <a:pt x="1255" y="17031"/>
                    <a:pt x="2790" y="17031"/>
                  </a:cubicBezTo>
                  <a:lnTo>
                    <a:pt x="9041" y="17031"/>
                  </a:lnTo>
                  <a:lnTo>
                    <a:pt x="9041" y="19168"/>
                  </a:lnTo>
                  <a:lnTo>
                    <a:pt x="7040" y="19168"/>
                  </a:lnTo>
                  <a:cubicBezTo>
                    <a:pt x="5926" y="19168"/>
                    <a:pt x="5025" y="20258"/>
                    <a:pt x="5025" y="21600"/>
                  </a:cubicBezTo>
                  <a:lnTo>
                    <a:pt x="16842" y="21600"/>
                  </a:lnTo>
                  <a:cubicBezTo>
                    <a:pt x="16842" y="20258"/>
                    <a:pt x="15928" y="19168"/>
                    <a:pt x="14815" y="19168"/>
                  </a:cubicBezTo>
                  <a:lnTo>
                    <a:pt x="12569" y="19168"/>
                  </a:lnTo>
                  <a:lnTo>
                    <a:pt x="12569" y="17031"/>
                  </a:lnTo>
                  <a:lnTo>
                    <a:pt x="18808" y="17031"/>
                  </a:lnTo>
                  <a:cubicBezTo>
                    <a:pt x="20349" y="17031"/>
                    <a:pt x="21600" y="15525"/>
                    <a:pt x="21600" y="13641"/>
                  </a:cubicBezTo>
                  <a:lnTo>
                    <a:pt x="21600" y="3401"/>
                  </a:lnTo>
                  <a:cubicBezTo>
                    <a:pt x="21600" y="1514"/>
                    <a:pt x="20349" y="0"/>
                    <a:pt x="18808" y="0"/>
                  </a:cubicBezTo>
                  <a:close/>
                </a:path>
              </a:pathLst>
            </a:custGeom>
            <a:solidFill>
              <a:srgbClr val="F624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37" name="Shape 3637"/>
            <p:cNvSpPr/>
            <p:nvPr/>
          </p:nvSpPr>
          <p:spPr>
            <a:xfrm>
              <a:off x="12170" y="6260"/>
              <a:ext cx="353" cy="345"/>
            </a:xfrm>
            <a:custGeom>
              <a:avLst/>
              <a:gdLst/>
              <a:ahLst/>
              <a:cxnLst>
                <a:cxn ang="0">
                  <a:pos x="wd2" y="hd2"/>
                </a:cxn>
                <a:cxn ang="5400000">
                  <a:pos x="wd2" y="hd2"/>
                </a:cxn>
                <a:cxn ang="10800000">
                  <a:pos x="wd2" y="hd2"/>
                </a:cxn>
                <a:cxn ang="16200000">
                  <a:pos x="wd2" y="hd2"/>
                </a:cxn>
              </a:cxnLst>
              <a:rect l="0" t="0" r="r" b="b"/>
              <a:pathLst>
                <a:path w="21600" h="21600" extrusionOk="0">
                  <a:moveTo>
                    <a:pt x="11489" y="0"/>
                  </a:moveTo>
                  <a:lnTo>
                    <a:pt x="0" y="21600"/>
                  </a:lnTo>
                  <a:lnTo>
                    <a:pt x="21600" y="15966"/>
                  </a:lnTo>
                  <a:lnTo>
                    <a:pt x="13787" y="14087"/>
                  </a:lnTo>
                  <a:cubicBezTo>
                    <a:pt x="9651" y="12679"/>
                    <a:pt x="10111" y="8452"/>
                    <a:pt x="11489"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38" name="Shape 3638"/>
            <p:cNvSpPr/>
            <p:nvPr/>
          </p:nvSpPr>
          <p:spPr>
            <a:xfrm>
              <a:off x="12904" y="6260"/>
              <a:ext cx="342" cy="166"/>
            </a:xfrm>
            <a:custGeom>
              <a:avLst/>
              <a:gdLst/>
              <a:ahLst/>
              <a:cxnLst>
                <a:cxn ang="0">
                  <a:pos x="wd2" y="hd2"/>
                </a:cxn>
                <a:cxn ang="5400000">
                  <a:pos x="wd2" y="hd2"/>
                </a:cxn>
                <a:cxn ang="10800000">
                  <a:pos x="wd2" y="hd2"/>
                </a:cxn>
                <a:cxn ang="16200000">
                  <a:pos x="wd2" y="hd2"/>
                </a:cxn>
              </a:cxnLst>
              <a:rect l="0" t="0" r="r" b="b"/>
              <a:pathLst>
                <a:path w="20890" h="20163" extrusionOk="0">
                  <a:moveTo>
                    <a:pt x="2537" y="7073"/>
                  </a:moveTo>
                  <a:cubicBezTo>
                    <a:pt x="726" y="8002"/>
                    <a:pt x="-364" y="11623"/>
                    <a:pt x="111" y="15197"/>
                  </a:cubicBezTo>
                  <a:cubicBezTo>
                    <a:pt x="571" y="18736"/>
                    <a:pt x="2379" y="20880"/>
                    <a:pt x="4210" y="19943"/>
                  </a:cubicBezTo>
                  <a:lnTo>
                    <a:pt x="18348" y="13044"/>
                  </a:lnTo>
                  <a:cubicBezTo>
                    <a:pt x="20155" y="12128"/>
                    <a:pt x="21236" y="8539"/>
                    <a:pt x="20789" y="4960"/>
                  </a:cubicBezTo>
                  <a:cubicBezTo>
                    <a:pt x="20323" y="1402"/>
                    <a:pt x="18510" y="-720"/>
                    <a:pt x="16678" y="224"/>
                  </a:cubicBezTo>
                  <a:cubicBezTo>
                    <a:pt x="16678" y="224"/>
                    <a:pt x="2537" y="7073"/>
                    <a:pt x="2537" y="7073"/>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39" name="Shape 3639"/>
            <p:cNvSpPr/>
            <p:nvPr/>
          </p:nvSpPr>
          <p:spPr>
            <a:xfrm>
              <a:off x="12659" y="5469"/>
              <a:ext cx="222" cy="321"/>
            </a:xfrm>
            <a:custGeom>
              <a:avLst/>
              <a:gdLst/>
              <a:ahLst/>
              <a:cxnLst>
                <a:cxn ang="0">
                  <a:pos x="wd2" y="hd2"/>
                </a:cxn>
                <a:cxn ang="5400000">
                  <a:pos x="wd2" y="hd2"/>
                </a:cxn>
                <a:cxn ang="10800000">
                  <a:pos x="wd2" y="hd2"/>
                </a:cxn>
                <a:cxn ang="16200000">
                  <a:pos x="wd2" y="hd2"/>
                </a:cxn>
              </a:cxnLst>
              <a:rect l="0" t="0" r="r" b="b"/>
              <a:pathLst>
                <a:path w="20184" h="20607" extrusionOk="0">
                  <a:moveTo>
                    <a:pt x="573" y="15444"/>
                  </a:moveTo>
                  <a:cubicBezTo>
                    <a:pt x="-709" y="17191"/>
                    <a:pt x="230" y="19325"/>
                    <a:pt x="2698" y="20213"/>
                  </a:cubicBezTo>
                  <a:cubicBezTo>
                    <a:pt x="5129" y="21102"/>
                    <a:pt x="8123" y="20441"/>
                    <a:pt x="9419" y="18674"/>
                  </a:cubicBezTo>
                  <a:lnTo>
                    <a:pt x="19609" y="5160"/>
                  </a:lnTo>
                  <a:cubicBezTo>
                    <a:pt x="20891" y="3419"/>
                    <a:pt x="19960" y="1304"/>
                    <a:pt x="17518" y="391"/>
                  </a:cubicBezTo>
                  <a:cubicBezTo>
                    <a:pt x="15069" y="-498"/>
                    <a:pt x="12084" y="173"/>
                    <a:pt x="10792" y="1943"/>
                  </a:cubicBezTo>
                  <a:cubicBezTo>
                    <a:pt x="10792" y="1943"/>
                    <a:pt x="573" y="15444"/>
                    <a:pt x="573" y="15444"/>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41" name="Shape 3641"/>
            <p:cNvSpPr/>
            <p:nvPr/>
          </p:nvSpPr>
          <p:spPr>
            <a:xfrm>
              <a:off x="7078" y="640"/>
              <a:ext cx="8916" cy="7396"/>
            </a:xfrm>
            <a:custGeom>
              <a:avLst/>
              <a:gdLst/>
              <a:ahLst/>
              <a:cxnLst>
                <a:cxn ang="0">
                  <a:pos x="wd2" y="hd2"/>
                </a:cxn>
                <a:cxn ang="5400000">
                  <a:pos x="wd2" y="hd2"/>
                </a:cxn>
                <a:cxn ang="10800000">
                  <a:pos x="wd2" y="hd2"/>
                </a:cxn>
                <a:cxn ang="16200000">
                  <a:pos x="wd2" y="hd2"/>
                </a:cxn>
              </a:cxnLst>
              <a:rect l="0" t="0" r="r" b="b"/>
              <a:pathLst>
                <a:path w="17452" h="19068" extrusionOk="0">
                  <a:moveTo>
                    <a:pt x="5210" y="18832"/>
                  </a:moveTo>
                  <a:cubicBezTo>
                    <a:pt x="6971" y="19391"/>
                    <a:pt x="13366" y="19388"/>
                    <a:pt x="16286" y="13818"/>
                  </a:cubicBezTo>
                  <a:cubicBezTo>
                    <a:pt x="19206" y="8248"/>
                    <a:pt x="16287" y="2958"/>
                    <a:pt x="11430" y="3937"/>
                  </a:cubicBezTo>
                  <a:cubicBezTo>
                    <a:pt x="6573" y="4916"/>
                    <a:pt x="7430" y="10716"/>
                    <a:pt x="9440" y="11987"/>
                  </a:cubicBezTo>
                  <a:cubicBezTo>
                    <a:pt x="11450" y="13257"/>
                    <a:pt x="14635" y="10797"/>
                    <a:pt x="14395" y="7172"/>
                  </a:cubicBezTo>
                  <a:cubicBezTo>
                    <a:pt x="14155" y="3548"/>
                    <a:pt x="9106" y="-2209"/>
                    <a:pt x="3356" y="879"/>
                  </a:cubicBezTo>
                  <a:cubicBezTo>
                    <a:pt x="-2394" y="3967"/>
                    <a:pt x="501" y="11856"/>
                    <a:pt x="2808" y="11260"/>
                  </a:cubicBezTo>
                  <a:cubicBezTo>
                    <a:pt x="5116" y="10664"/>
                    <a:pt x="4389" y="7608"/>
                    <a:pt x="1930" y="8134"/>
                  </a:cubicBezTo>
                  <a:cubicBezTo>
                    <a:pt x="-529" y="8660"/>
                    <a:pt x="-95" y="15904"/>
                    <a:pt x="4152" y="16266"/>
                  </a:cubicBezTo>
                </a:path>
              </a:pathLst>
            </a:custGeom>
            <a:ln w="19050">
              <a:solidFill>
                <a:schemeClr val="accent1"/>
              </a:solidFill>
              <a:prstDash val="sysDot"/>
              <a:miter lim="400000"/>
              <a:headEnd type="arrow"/>
              <a:tailEnd type="arrow"/>
            </a:ln>
          </p:spPr>
          <p:txBody>
            <a:bodyPr lIns="0" tIns="0" rIns="0" bIns="0" anchor="ctr"/>
            <a:lstStyle/>
            <a:p>
              <a:pPr lvl="0">
                <a:defRPr sz="5600">
                  <a:latin typeface="Gill Sans"/>
                  <a:ea typeface="Gill Sans"/>
                  <a:cs typeface="Gill Sans"/>
                  <a:sym typeface="Gill Sans"/>
                </a:defRPr>
              </a:pPr>
              <a:endParaRPr sz="7465"/>
            </a:p>
          </p:txBody>
        </p:sp>
        <p:sp>
          <p:nvSpPr>
            <p:cNvPr id="3643" name="Shape 3643"/>
            <p:cNvSpPr/>
            <p:nvPr/>
          </p:nvSpPr>
          <p:spPr>
            <a:xfrm>
              <a:off x="9136" y="5922"/>
              <a:ext cx="3685" cy="4038"/>
            </a:xfrm>
            <a:custGeom>
              <a:avLst/>
              <a:gdLst/>
              <a:ahLst/>
              <a:cxnLst>
                <a:cxn ang="0">
                  <a:pos x="wd2" y="hd2"/>
                </a:cxn>
                <a:cxn ang="5400000">
                  <a:pos x="wd2" y="hd2"/>
                </a:cxn>
                <a:cxn ang="10800000">
                  <a:pos x="wd2" y="hd2"/>
                </a:cxn>
                <a:cxn ang="16200000">
                  <a:pos x="wd2" y="hd2"/>
                </a:cxn>
              </a:cxnLst>
              <a:rect l="0" t="0" r="r" b="b"/>
              <a:pathLst>
                <a:path w="21481" h="21600" extrusionOk="0">
                  <a:moveTo>
                    <a:pt x="20682" y="15418"/>
                  </a:moveTo>
                  <a:cubicBezTo>
                    <a:pt x="19767" y="13090"/>
                    <a:pt x="15375" y="13184"/>
                    <a:pt x="13563" y="11910"/>
                  </a:cubicBezTo>
                  <a:lnTo>
                    <a:pt x="13522" y="9171"/>
                  </a:lnTo>
                  <a:cubicBezTo>
                    <a:pt x="13532" y="9152"/>
                    <a:pt x="13541" y="9134"/>
                    <a:pt x="13551" y="9115"/>
                  </a:cubicBezTo>
                  <a:cubicBezTo>
                    <a:pt x="13962" y="9073"/>
                    <a:pt x="14771" y="8412"/>
                    <a:pt x="14679" y="8181"/>
                  </a:cubicBezTo>
                  <a:cubicBezTo>
                    <a:pt x="14617" y="8024"/>
                    <a:pt x="14676" y="7859"/>
                    <a:pt x="14733" y="7695"/>
                  </a:cubicBezTo>
                  <a:cubicBezTo>
                    <a:pt x="14897" y="7531"/>
                    <a:pt x="15024" y="7366"/>
                    <a:pt x="15068" y="7216"/>
                  </a:cubicBezTo>
                  <a:cubicBezTo>
                    <a:pt x="15457" y="6354"/>
                    <a:pt x="15020" y="5267"/>
                    <a:pt x="14939" y="4508"/>
                  </a:cubicBezTo>
                  <a:cubicBezTo>
                    <a:pt x="14857" y="3750"/>
                    <a:pt x="14549" y="3184"/>
                    <a:pt x="13252" y="2276"/>
                  </a:cubicBezTo>
                  <a:cubicBezTo>
                    <a:pt x="13252" y="2276"/>
                    <a:pt x="13317" y="2232"/>
                    <a:pt x="13820" y="2351"/>
                  </a:cubicBezTo>
                  <a:cubicBezTo>
                    <a:pt x="13820" y="2351"/>
                    <a:pt x="12733" y="967"/>
                    <a:pt x="10917" y="774"/>
                  </a:cubicBezTo>
                  <a:cubicBezTo>
                    <a:pt x="10917" y="774"/>
                    <a:pt x="10366" y="149"/>
                    <a:pt x="9183" y="0"/>
                  </a:cubicBezTo>
                  <a:cubicBezTo>
                    <a:pt x="9183" y="0"/>
                    <a:pt x="9653" y="238"/>
                    <a:pt x="9766" y="595"/>
                  </a:cubicBezTo>
                  <a:cubicBezTo>
                    <a:pt x="8988" y="342"/>
                    <a:pt x="7918" y="804"/>
                    <a:pt x="7983" y="1414"/>
                  </a:cubicBezTo>
                  <a:cubicBezTo>
                    <a:pt x="7983" y="1414"/>
                    <a:pt x="7237" y="1592"/>
                    <a:pt x="6897" y="2515"/>
                  </a:cubicBezTo>
                  <a:cubicBezTo>
                    <a:pt x="6086" y="3006"/>
                    <a:pt x="5843" y="3869"/>
                    <a:pt x="5761" y="4717"/>
                  </a:cubicBezTo>
                  <a:cubicBezTo>
                    <a:pt x="5210" y="5193"/>
                    <a:pt x="5048" y="6845"/>
                    <a:pt x="6102" y="7916"/>
                  </a:cubicBezTo>
                  <a:lnTo>
                    <a:pt x="6282" y="8230"/>
                  </a:lnTo>
                  <a:cubicBezTo>
                    <a:pt x="6353" y="8706"/>
                    <a:pt x="6641" y="9400"/>
                    <a:pt x="7159" y="9493"/>
                  </a:cubicBezTo>
                  <a:cubicBezTo>
                    <a:pt x="7370" y="9531"/>
                    <a:pt x="7521" y="9490"/>
                    <a:pt x="7628" y="9405"/>
                  </a:cubicBezTo>
                  <a:cubicBezTo>
                    <a:pt x="7730" y="9588"/>
                    <a:pt x="7850" y="9755"/>
                    <a:pt x="7989" y="9901"/>
                  </a:cubicBezTo>
                  <a:cubicBezTo>
                    <a:pt x="7981" y="10252"/>
                    <a:pt x="7944" y="11920"/>
                    <a:pt x="7931" y="12432"/>
                  </a:cubicBezTo>
                  <a:cubicBezTo>
                    <a:pt x="7934" y="12485"/>
                    <a:pt x="7933" y="12561"/>
                    <a:pt x="7931" y="12651"/>
                  </a:cubicBezTo>
                  <a:cubicBezTo>
                    <a:pt x="7733" y="12709"/>
                    <a:pt x="6833" y="12978"/>
                    <a:pt x="4396" y="13731"/>
                  </a:cubicBezTo>
                  <a:cubicBezTo>
                    <a:pt x="791" y="15565"/>
                    <a:pt x="0" y="18748"/>
                    <a:pt x="0" y="21600"/>
                  </a:cubicBezTo>
                  <a:lnTo>
                    <a:pt x="418" y="21600"/>
                  </a:lnTo>
                  <a:lnTo>
                    <a:pt x="1512" y="21600"/>
                  </a:lnTo>
                  <a:lnTo>
                    <a:pt x="3174" y="21600"/>
                  </a:lnTo>
                  <a:lnTo>
                    <a:pt x="8338" y="21600"/>
                  </a:lnTo>
                  <a:lnTo>
                    <a:pt x="14048" y="21600"/>
                  </a:lnTo>
                  <a:lnTo>
                    <a:pt x="14405" y="21600"/>
                  </a:lnTo>
                  <a:lnTo>
                    <a:pt x="14530" y="21600"/>
                  </a:lnTo>
                  <a:lnTo>
                    <a:pt x="21057" y="21600"/>
                  </a:lnTo>
                  <a:lnTo>
                    <a:pt x="21475" y="21600"/>
                  </a:lnTo>
                  <a:cubicBezTo>
                    <a:pt x="21475" y="21600"/>
                    <a:pt x="21600" y="17753"/>
                    <a:pt x="20682" y="15418"/>
                  </a:cubicBezTo>
                  <a:close/>
                </a:path>
              </a:pathLst>
            </a:custGeom>
            <a:solidFill>
              <a:srgbClr val="000000">
                <a:alpha val="12000"/>
              </a:srgbClr>
            </a:solidFill>
            <a:ln w="12700">
              <a:miter lim="400000"/>
            </a:ln>
          </p:spPr>
          <p:txBody>
            <a:bodyPr lIns="19051" tIns="19051" rIns="19051" bIns="19051"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grpSp>
          <p:nvGrpSpPr>
            <p:cNvPr id="3676" name="Group 3676"/>
            <p:cNvGrpSpPr/>
            <p:nvPr/>
          </p:nvGrpSpPr>
          <p:grpSpPr>
            <a:xfrm>
              <a:off x="8657" y="5769"/>
              <a:ext cx="4087" cy="4473"/>
              <a:chOff x="0" y="0"/>
              <a:chExt cx="4414133" cy="4830506"/>
            </a:xfrm>
          </p:grpSpPr>
          <p:sp>
            <p:nvSpPr>
              <p:cNvPr id="3644" name="Shape 3644"/>
              <p:cNvSpPr/>
              <p:nvPr/>
            </p:nvSpPr>
            <p:spPr>
              <a:xfrm>
                <a:off x="1619261" y="1981011"/>
                <a:ext cx="1172425" cy="1426511"/>
              </a:xfrm>
              <a:custGeom>
                <a:avLst/>
                <a:gdLst/>
                <a:ahLst/>
                <a:cxnLst>
                  <a:cxn ang="0">
                    <a:pos x="wd2" y="hd2"/>
                  </a:cxn>
                  <a:cxn ang="5400000">
                    <a:pos x="wd2" y="hd2"/>
                  </a:cxn>
                  <a:cxn ang="10800000">
                    <a:pos x="wd2" y="hd2"/>
                  </a:cxn>
                  <a:cxn ang="16200000">
                    <a:pos x="wd2" y="hd2"/>
                  </a:cxn>
                </a:cxnLst>
                <a:rect l="0" t="0" r="r" b="b"/>
                <a:pathLst>
                  <a:path w="21600" h="21600" extrusionOk="0">
                    <a:moveTo>
                      <a:pt x="452" y="3384"/>
                    </a:moveTo>
                    <a:cubicBezTo>
                      <a:pt x="452" y="3384"/>
                      <a:pt x="282" y="10243"/>
                      <a:pt x="226" y="12190"/>
                    </a:cubicBezTo>
                    <a:cubicBezTo>
                      <a:pt x="282" y="13117"/>
                      <a:pt x="0" y="16316"/>
                      <a:pt x="0" y="16316"/>
                    </a:cubicBezTo>
                    <a:lnTo>
                      <a:pt x="12069" y="21600"/>
                    </a:lnTo>
                    <a:lnTo>
                      <a:pt x="21600" y="13627"/>
                    </a:lnTo>
                    <a:lnTo>
                      <a:pt x="21375" y="0"/>
                    </a:lnTo>
                    <a:cubicBezTo>
                      <a:pt x="21375" y="0"/>
                      <a:pt x="452" y="3384"/>
                      <a:pt x="452" y="3384"/>
                    </a:cubicBezTo>
                    <a:close/>
                  </a:path>
                </a:pathLst>
              </a:custGeom>
              <a:solidFill>
                <a:srgbClr val="E3C8A3"/>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45" name="Shape 3645"/>
              <p:cNvSpPr/>
              <p:nvPr/>
            </p:nvSpPr>
            <p:spPr>
              <a:xfrm>
                <a:off x="1085250" y="0"/>
                <a:ext cx="2034244" cy="1975798"/>
              </a:xfrm>
              <a:custGeom>
                <a:avLst/>
                <a:gdLst/>
                <a:ahLst/>
                <a:cxnLst>
                  <a:cxn ang="0">
                    <a:pos x="wd2" y="hd2"/>
                  </a:cxn>
                  <a:cxn ang="5400000">
                    <a:pos x="wd2" y="hd2"/>
                  </a:cxn>
                  <a:cxn ang="10800000">
                    <a:pos x="wd2" y="hd2"/>
                  </a:cxn>
                  <a:cxn ang="16200000">
                    <a:pos x="wd2" y="hd2"/>
                  </a:cxn>
                </a:cxnLst>
                <a:rect l="0" t="0" r="r" b="b"/>
                <a:pathLst>
                  <a:path w="20542" h="21600" extrusionOk="0">
                    <a:moveTo>
                      <a:pt x="7999" y="0"/>
                    </a:moveTo>
                    <a:cubicBezTo>
                      <a:pt x="10454" y="364"/>
                      <a:pt x="11598" y="1894"/>
                      <a:pt x="11598" y="1894"/>
                    </a:cubicBezTo>
                    <a:cubicBezTo>
                      <a:pt x="15367" y="2368"/>
                      <a:pt x="17621" y="5755"/>
                      <a:pt x="17621" y="5755"/>
                    </a:cubicBezTo>
                    <a:cubicBezTo>
                      <a:pt x="16578" y="5464"/>
                      <a:pt x="16443" y="5573"/>
                      <a:pt x="16443" y="5573"/>
                    </a:cubicBezTo>
                    <a:cubicBezTo>
                      <a:pt x="19135" y="7795"/>
                      <a:pt x="19774" y="9179"/>
                      <a:pt x="19942" y="11037"/>
                    </a:cubicBezTo>
                    <a:cubicBezTo>
                      <a:pt x="20110" y="12894"/>
                      <a:pt x="21019" y="15553"/>
                      <a:pt x="20212" y="17666"/>
                    </a:cubicBezTo>
                    <a:cubicBezTo>
                      <a:pt x="19841" y="19123"/>
                      <a:pt x="16780" y="21199"/>
                      <a:pt x="16780" y="21199"/>
                    </a:cubicBezTo>
                    <a:lnTo>
                      <a:pt x="2683" y="21600"/>
                    </a:lnTo>
                    <a:lnTo>
                      <a:pt x="1606" y="19378"/>
                    </a:lnTo>
                    <a:cubicBezTo>
                      <a:pt x="-581" y="16755"/>
                      <a:pt x="-245" y="12712"/>
                      <a:pt x="899" y="11546"/>
                    </a:cubicBezTo>
                    <a:cubicBezTo>
                      <a:pt x="1068" y="9470"/>
                      <a:pt x="1573" y="7358"/>
                      <a:pt x="3255" y="6156"/>
                    </a:cubicBezTo>
                    <a:cubicBezTo>
                      <a:pt x="3961" y="3897"/>
                      <a:pt x="5509" y="3460"/>
                      <a:pt x="5509" y="3460"/>
                    </a:cubicBezTo>
                    <a:cubicBezTo>
                      <a:pt x="5374" y="1967"/>
                      <a:pt x="7595" y="838"/>
                      <a:pt x="9210" y="1457"/>
                    </a:cubicBezTo>
                    <a:cubicBezTo>
                      <a:pt x="8974" y="583"/>
                      <a:pt x="7999" y="0"/>
                      <a:pt x="7999" y="0"/>
                    </a:cubicBezTo>
                    <a:close/>
                  </a:path>
                </a:pathLst>
              </a:custGeom>
              <a:solidFill>
                <a:srgbClr val="272A3A"/>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46" name="Shape 3646"/>
              <p:cNvSpPr/>
              <p:nvPr/>
            </p:nvSpPr>
            <p:spPr>
              <a:xfrm>
                <a:off x="1274738" y="1636488"/>
                <a:ext cx="326709" cy="480580"/>
              </a:xfrm>
              <a:custGeom>
                <a:avLst/>
                <a:gdLst/>
                <a:ahLst/>
                <a:cxnLst>
                  <a:cxn ang="0">
                    <a:pos x="wd2" y="hd2"/>
                  </a:cxn>
                  <a:cxn ang="5400000">
                    <a:pos x="wd2" y="hd2"/>
                  </a:cxn>
                  <a:cxn ang="10800000">
                    <a:pos x="wd2" y="hd2"/>
                  </a:cxn>
                  <a:cxn ang="16200000">
                    <a:pos x="wd2" y="hd2"/>
                  </a:cxn>
                </a:cxnLst>
                <a:rect l="0" t="0" r="r" b="b"/>
                <a:pathLst>
                  <a:path w="20047" h="19602" extrusionOk="0">
                    <a:moveTo>
                      <a:pt x="202" y="4615"/>
                    </a:moveTo>
                    <a:cubicBezTo>
                      <a:pt x="952" y="-1004"/>
                      <a:pt x="6778" y="-880"/>
                      <a:pt x="10722" y="1742"/>
                    </a:cubicBezTo>
                    <a:cubicBezTo>
                      <a:pt x="14666" y="4365"/>
                      <a:pt x="18798" y="7860"/>
                      <a:pt x="19736" y="10981"/>
                    </a:cubicBezTo>
                    <a:cubicBezTo>
                      <a:pt x="20675" y="14103"/>
                      <a:pt x="19925" y="20596"/>
                      <a:pt x="11285" y="19473"/>
                    </a:cubicBezTo>
                    <a:cubicBezTo>
                      <a:pt x="2643" y="18348"/>
                      <a:pt x="-925" y="7610"/>
                      <a:pt x="202" y="4615"/>
                    </a:cubicBezTo>
                    <a:close/>
                  </a:path>
                </a:pathLst>
              </a:custGeom>
              <a:solidFill>
                <a:srgbClr val="E3C8A3"/>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47" name="Shape 3647"/>
              <p:cNvSpPr/>
              <p:nvPr/>
            </p:nvSpPr>
            <p:spPr>
              <a:xfrm>
                <a:off x="2721738" y="1533130"/>
                <a:ext cx="312618" cy="512897"/>
              </a:xfrm>
              <a:custGeom>
                <a:avLst/>
                <a:gdLst/>
                <a:ahLst/>
                <a:cxnLst>
                  <a:cxn ang="0">
                    <a:pos x="wd2" y="hd2"/>
                  </a:cxn>
                  <a:cxn ang="5400000">
                    <a:pos x="wd2" y="hd2"/>
                  </a:cxn>
                  <a:cxn ang="10800000">
                    <a:pos x="wd2" y="hd2"/>
                  </a:cxn>
                  <a:cxn ang="16200000">
                    <a:pos x="wd2" y="hd2"/>
                  </a:cxn>
                </a:cxnLst>
                <a:rect l="0" t="0" r="r" b="b"/>
                <a:pathLst>
                  <a:path w="19350" h="16833" extrusionOk="0">
                    <a:moveTo>
                      <a:pt x="10748" y="1809"/>
                    </a:moveTo>
                    <a:cubicBezTo>
                      <a:pt x="14158" y="-1909"/>
                      <a:pt x="17758" y="905"/>
                      <a:pt x="19085" y="3116"/>
                    </a:cubicBezTo>
                    <a:cubicBezTo>
                      <a:pt x="20411" y="5325"/>
                      <a:pt x="16241" y="7736"/>
                      <a:pt x="17758" y="9947"/>
                    </a:cubicBezTo>
                    <a:cubicBezTo>
                      <a:pt x="19273" y="12156"/>
                      <a:pt x="1464" y="19691"/>
                      <a:pt x="516" y="15672"/>
                    </a:cubicBezTo>
                    <a:cubicBezTo>
                      <a:pt x="-1189" y="11354"/>
                      <a:pt x="1843" y="8741"/>
                      <a:pt x="2221" y="7937"/>
                    </a:cubicBezTo>
                    <a:cubicBezTo>
                      <a:pt x="3927" y="3918"/>
                      <a:pt x="8474" y="5627"/>
                      <a:pt x="9042" y="3918"/>
                    </a:cubicBezTo>
                    <a:cubicBezTo>
                      <a:pt x="9610" y="2211"/>
                      <a:pt x="10178" y="3315"/>
                      <a:pt x="10748" y="1809"/>
                    </a:cubicBezTo>
                    <a:close/>
                  </a:path>
                </a:pathLst>
              </a:custGeom>
              <a:solidFill>
                <a:srgbClr val="E3C8A3"/>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48" name="Shape 3648"/>
              <p:cNvSpPr/>
              <p:nvPr/>
            </p:nvSpPr>
            <p:spPr>
              <a:xfrm>
                <a:off x="1447000" y="534011"/>
                <a:ext cx="1401496" cy="1859222"/>
              </a:xfrm>
              <a:custGeom>
                <a:avLst/>
                <a:gdLst/>
                <a:ahLst/>
                <a:cxnLst>
                  <a:cxn ang="0">
                    <a:pos x="wd2" y="hd2"/>
                  </a:cxn>
                  <a:cxn ang="5400000">
                    <a:pos x="wd2" y="hd2"/>
                  </a:cxn>
                  <a:cxn ang="10800000">
                    <a:pos x="wd2" y="hd2"/>
                  </a:cxn>
                  <a:cxn ang="16200000">
                    <a:pos x="wd2" y="hd2"/>
                  </a:cxn>
                </a:cxnLst>
                <a:rect l="0" t="0" r="r" b="b"/>
                <a:pathLst>
                  <a:path w="20732" h="20758" extrusionOk="0">
                    <a:moveTo>
                      <a:pt x="9758" y="205"/>
                    </a:moveTo>
                    <a:cubicBezTo>
                      <a:pt x="7539" y="-34"/>
                      <a:pt x="1200" y="1572"/>
                      <a:pt x="430" y="6050"/>
                    </a:cubicBezTo>
                    <a:cubicBezTo>
                      <a:pt x="-340" y="10527"/>
                      <a:pt x="-702" y="18217"/>
                      <a:pt x="5004" y="20062"/>
                    </a:cubicBezTo>
                    <a:cubicBezTo>
                      <a:pt x="9985" y="21566"/>
                      <a:pt x="17909" y="20780"/>
                      <a:pt x="20037" y="16234"/>
                    </a:cubicBezTo>
                    <a:cubicBezTo>
                      <a:pt x="20536" y="13432"/>
                      <a:pt x="20536" y="12509"/>
                      <a:pt x="20717" y="10869"/>
                    </a:cubicBezTo>
                    <a:cubicBezTo>
                      <a:pt x="20898" y="9228"/>
                      <a:pt x="19404" y="6870"/>
                      <a:pt x="19358" y="5502"/>
                    </a:cubicBezTo>
                    <a:cubicBezTo>
                      <a:pt x="19313" y="4136"/>
                      <a:pt x="18136" y="3076"/>
                      <a:pt x="18136" y="3076"/>
                    </a:cubicBezTo>
                    <a:cubicBezTo>
                      <a:pt x="16188" y="1778"/>
                      <a:pt x="13471" y="1812"/>
                      <a:pt x="13471" y="1812"/>
                    </a:cubicBezTo>
                    <a:cubicBezTo>
                      <a:pt x="15464" y="1436"/>
                      <a:pt x="16143" y="1470"/>
                      <a:pt x="16143" y="1470"/>
                    </a:cubicBezTo>
                    <a:cubicBezTo>
                      <a:pt x="12566" y="69"/>
                      <a:pt x="11660" y="0"/>
                      <a:pt x="11660" y="0"/>
                    </a:cubicBezTo>
                    <a:cubicBezTo>
                      <a:pt x="9124" y="1367"/>
                      <a:pt x="7675" y="1778"/>
                      <a:pt x="7675" y="1778"/>
                    </a:cubicBezTo>
                    <a:cubicBezTo>
                      <a:pt x="9487" y="718"/>
                      <a:pt x="9758" y="205"/>
                      <a:pt x="9758" y="205"/>
                    </a:cubicBezTo>
                    <a:close/>
                  </a:path>
                </a:pathLst>
              </a:custGeom>
              <a:solidFill>
                <a:srgbClr val="F8DABA"/>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49" name="Shape 3649"/>
              <p:cNvSpPr/>
              <p:nvPr/>
            </p:nvSpPr>
            <p:spPr>
              <a:xfrm>
                <a:off x="2049916" y="1360869"/>
                <a:ext cx="193649" cy="76268"/>
              </a:xfrm>
              <a:custGeom>
                <a:avLst/>
                <a:gdLst/>
                <a:ahLst/>
                <a:cxnLst>
                  <a:cxn ang="0">
                    <a:pos x="wd2" y="hd2"/>
                  </a:cxn>
                  <a:cxn ang="5400000">
                    <a:pos x="wd2" y="hd2"/>
                  </a:cxn>
                  <a:cxn ang="10800000">
                    <a:pos x="wd2" y="hd2"/>
                  </a:cxn>
                  <a:cxn ang="16200000">
                    <a:pos x="wd2" y="hd2"/>
                  </a:cxn>
                </a:cxnLst>
                <a:rect l="0" t="0" r="r" b="b"/>
                <a:pathLst>
                  <a:path w="19743" h="17296" extrusionOk="0">
                    <a:moveTo>
                      <a:pt x="19165" y="6218"/>
                    </a:moveTo>
                    <a:cubicBezTo>
                      <a:pt x="16149" y="14962"/>
                      <a:pt x="11582" y="19570"/>
                      <a:pt x="9220" y="16175"/>
                    </a:cubicBezTo>
                    <a:cubicBezTo>
                      <a:pt x="5226" y="17140"/>
                      <a:pt x="1394" y="12295"/>
                      <a:pt x="252" y="5249"/>
                    </a:cubicBezTo>
                    <a:cubicBezTo>
                      <a:pt x="-642" y="-2030"/>
                      <a:pt x="903" y="-813"/>
                      <a:pt x="3918" y="3311"/>
                    </a:cubicBezTo>
                    <a:cubicBezTo>
                      <a:pt x="6937" y="7435"/>
                      <a:pt x="11663" y="6950"/>
                      <a:pt x="17044" y="1609"/>
                    </a:cubicBezTo>
                    <a:cubicBezTo>
                      <a:pt x="18105" y="-1549"/>
                      <a:pt x="20958" y="1121"/>
                      <a:pt x="19165" y="6218"/>
                    </a:cubicBezTo>
                    <a:close/>
                  </a:path>
                </a:pathLst>
              </a:custGeom>
              <a:solidFill>
                <a:srgbClr val="E3C8A3"/>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50" name="Shape 3650"/>
              <p:cNvSpPr/>
              <p:nvPr/>
            </p:nvSpPr>
            <p:spPr>
              <a:xfrm>
                <a:off x="1774297" y="1602035"/>
                <a:ext cx="741411" cy="218147"/>
              </a:xfrm>
              <a:custGeom>
                <a:avLst/>
                <a:gdLst/>
                <a:ahLst/>
                <a:cxnLst>
                  <a:cxn ang="0">
                    <a:pos x="wd2" y="hd2"/>
                  </a:cxn>
                  <a:cxn ang="5400000">
                    <a:pos x="wd2" y="hd2"/>
                  </a:cxn>
                  <a:cxn ang="10800000">
                    <a:pos x="wd2" y="hd2"/>
                  </a:cxn>
                  <a:cxn ang="16200000">
                    <a:pos x="wd2" y="hd2"/>
                  </a:cxn>
                </a:cxnLst>
                <a:rect l="0" t="0" r="r" b="b"/>
                <a:pathLst>
                  <a:path w="19741" h="17296" extrusionOk="0">
                    <a:moveTo>
                      <a:pt x="578" y="11073"/>
                    </a:moveTo>
                    <a:cubicBezTo>
                      <a:pt x="3594" y="2332"/>
                      <a:pt x="8159" y="-2276"/>
                      <a:pt x="10523" y="1121"/>
                    </a:cubicBezTo>
                    <a:cubicBezTo>
                      <a:pt x="14516" y="150"/>
                      <a:pt x="18347" y="5004"/>
                      <a:pt x="19488" y="12043"/>
                    </a:cubicBezTo>
                    <a:cubicBezTo>
                      <a:pt x="20385" y="19324"/>
                      <a:pt x="18836" y="18112"/>
                      <a:pt x="15821" y="13986"/>
                    </a:cubicBezTo>
                    <a:cubicBezTo>
                      <a:pt x="12804" y="9858"/>
                      <a:pt x="8077" y="10345"/>
                      <a:pt x="2698" y="15684"/>
                    </a:cubicBezTo>
                    <a:cubicBezTo>
                      <a:pt x="1638" y="18838"/>
                      <a:pt x="-1215" y="16169"/>
                      <a:pt x="578" y="11073"/>
                    </a:cubicBezTo>
                    <a:close/>
                  </a:path>
                </a:pathLst>
              </a:custGeom>
              <a:solidFill>
                <a:srgbClr val="F9AE95"/>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51" name="Shape 3651"/>
              <p:cNvSpPr/>
              <p:nvPr/>
            </p:nvSpPr>
            <p:spPr>
              <a:xfrm>
                <a:off x="1946559" y="1670940"/>
                <a:ext cx="397777" cy="58602"/>
              </a:xfrm>
              <a:custGeom>
                <a:avLst/>
                <a:gdLst/>
                <a:ahLst/>
                <a:cxnLst>
                  <a:cxn ang="0">
                    <a:pos x="wd2" y="hd2"/>
                  </a:cxn>
                  <a:cxn ang="5400000">
                    <a:pos x="wd2" y="hd2"/>
                  </a:cxn>
                  <a:cxn ang="10800000">
                    <a:pos x="wd2" y="hd2"/>
                  </a:cxn>
                  <a:cxn ang="16200000">
                    <a:pos x="wd2" y="hd2"/>
                  </a:cxn>
                </a:cxnLst>
                <a:rect l="0" t="0" r="r" b="b"/>
                <a:pathLst>
                  <a:path w="19742" h="17293" extrusionOk="0">
                    <a:moveTo>
                      <a:pt x="579" y="11073"/>
                    </a:moveTo>
                    <a:cubicBezTo>
                      <a:pt x="3594" y="2336"/>
                      <a:pt x="8159" y="-2281"/>
                      <a:pt x="10522" y="1125"/>
                    </a:cubicBezTo>
                    <a:cubicBezTo>
                      <a:pt x="14517" y="152"/>
                      <a:pt x="18347" y="5007"/>
                      <a:pt x="19489" y="12046"/>
                    </a:cubicBezTo>
                    <a:cubicBezTo>
                      <a:pt x="20385" y="19319"/>
                      <a:pt x="18837" y="18108"/>
                      <a:pt x="15821" y="13982"/>
                    </a:cubicBezTo>
                    <a:cubicBezTo>
                      <a:pt x="12806" y="9862"/>
                      <a:pt x="8077" y="10348"/>
                      <a:pt x="2698" y="15685"/>
                    </a:cubicBezTo>
                    <a:cubicBezTo>
                      <a:pt x="1638" y="18842"/>
                      <a:pt x="-1215" y="16177"/>
                      <a:pt x="579" y="11073"/>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52" name="Shape 3652"/>
              <p:cNvSpPr/>
              <p:nvPr/>
            </p:nvSpPr>
            <p:spPr>
              <a:xfrm>
                <a:off x="0" y="2652833"/>
                <a:ext cx="4414134" cy="2172167"/>
              </a:xfrm>
              <a:custGeom>
                <a:avLst/>
                <a:gdLst/>
                <a:ahLst/>
                <a:cxnLst>
                  <a:cxn ang="0">
                    <a:pos x="wd2" y="hd2"/>
                  </a:cxn>
                  <a:cxn ang="5400000">
                    <a:pos x="wd2" y="hd2"/>
                  </a:cxn>
                  <a:cxn ang="10800000">
                    <a:pos x="wd2" y="hd2"/>
                  </a:cxn>
                  <a:cxn ang="16200000">
                    <a:pos x="wd2" y="hd2"/>
                  </a:cxn>
                </a:cxnLst>
                <a:rect l="0" t="0" r="r" b="b"/>
                <a:pathLst>
                  <a:path w="21481" h="21600" extrusionOk="0">
                    <a:moveTo>
                      <a:pt x="4396" y="4079"/>
                    </a:moveTo>
                    <a:cubicBezTo>
                      <a:pt x="7209" y="2144"/>
                      <a:pt x="7976" y="1644"/>
                      <a:pt x="7976" y="1644"/>
                    </a:cubicBezTo>
                    <a:cubicBezTo>
                      <a:pt x="8527" y="3348"/>
                      <a:pt x="10761" y="5753"/>
                      <a:pt x="11059" y="6879"/>
                    </a:cubicBezTo>
                    <a:cubicBezTo>
                      <a:pt x="12489" y="4140"/>
                      <a:pt x="13547" y="0"/>
                      <a:pt x="13547" y="0"/>
                    </a:cubicBezTo>
                    <a:cubicBezTo>
                      <a:pt x="15349" y="2861"/>
                      <a:pt x="19765" y="2636"/>
                      <a:pt x="20682" y="7835"/>
                    </a:cubicBezTo>
                    <a:cubicBezTo>
                      <a:pt x="21600" y="13034"/>
                      <a:pt x="21475" y="21600"/>
                      <a:pt x="21475" y="21600"/>
                    </a:cubicBezTo>
                    <a:lnTo>
                      <a:pt x="0" y="21600"/>
                    </a:lnTo>
                    <a:cubicBezTo>
                      <a:pt x="0" y="15250"/>
                      <a:pt x="791" y="8162"/>
                      <a:pt x="4396" y="4079"/>
                    </a:cubicBezTo>
                    <a:close/>
                  </a:path>
                </a:pathLst>
              </a:custGeom>
              <a:solidFill>
                <a:srgbClr val="0098C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53" name="Shape 3653"/>
              <p:cNvSpPr/>
              <p:nvPr/>
            </p:nvSpPr>
            <p:spPr>
              <a:xfrm>
                <a:off x="1653714" y="1068023"/>
                <a:ext cx="262054" cy="174891"/>
              </a:xfrm>
              <a:custGeom>
                <a:avLst/>
                <a:gdLst/>
                <a:ahLst/>
                <a:cxnLst>
                  <a:cxn ang="0">
                    <a:pos x="wd2" y="hd2"/>
                  </a:cxn>
                  <a:cxn ang="5400000">
                    <a:pos x="wd2" y="hd2"/>
                  </a:cxn>
                  <a:cxn ang="10800000">
                    <a:pos x="wd2" y="hd2"/>
                  </a:cxn>
                  <a:cxn ang="16200000">
                    <a:pos x="wd2" y="hd2"/>
                  </a:cxn>
                </a:cxnLst>
                <a:rect l="0" t="0" r="r" b="b"/>
                <a:pathLst>
                  <a:path w="21254" h="21273" extrusionOk="0">
                    <a:moveTo>
                      <a:pt x="21254" y="7868"/>
                    </a:moveTo>
                    <a:cubicBezTo>
                      <a:pt x="20510" y="14942"/>
                      <a:pt x="18524" y="16059"/>
                      <a:pt x="16289" y="16059"/>
                    </a:cubicBezTo>
                    <a:cubicBezTo>
                      <a:pt x="11820" y="16059"/>
                      <a:pt x="4123" y="18292"/>
                      <a:pt x="151" y="21273"/>
                    </a:cubicBezTo>
                    <a:cubicBezTo>
                      <a:pt x="-346" y="12705"/>
                      <a:pt x="-346" y="2654"/>
                      <a:pt x="12318" y="45"/>
                    </a:cubicBezTo>
                    <a:cubicBezTo>
                      <a:pt x="16536" y="-327"/>
                      <a:pt x="18771" y="1535"/>
                      <a:pt x="21254" y="7868"/>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54" name="Shape 3654"/>
              <p:cNvSpPr/>
              <p:nvPr/>
            </p:nvSpPr>
            <p:spPr>
              <a:xfrm>
                <a:off x="1567583" y="878535"/>
                <a:ext cx="412251" cy="139729"/>
              </a:xfrm>
              <a:custGeom>
                <a:avLst/>
                <a:gdLst/>
                <a:ahLst/>
                <a:cxnLst>
                  <a:cxn ang="0">
                    <a:pos x="wd2" y="hd2"/>
                  </a:cxn>
                  <a:cxn ang="5400000">
                    <a:pos x="wd2" y="hd2"/>
                  </a:cxn>
                  <a:cxn ang="10800000">
                    <a:pos x="wd2" y="hd2"/>
                  </a:cxn>
                  <a:cxn ang="16200000">
                    <a:pos x="wd2" y="hd2"/>
                  </a:cxn>
                </a:cxnLst>
                <a:rect l="0" t="0" r="r" b="b"/>
                <a:pathLst>
                  <a:path w="20201" h="12641" extrusionOk="0">
                    <a:moveTo>
                      <a:pt x="19955" y="3724"/>
                    </a:moveTo>
                    <a:cubicBezTo>
                      <a:pt x="21305" y="7879"/>
                      <a:pt x="16955" y="7046"/>
                      <a:pt x="10206" y="7046"/>
                    </a:cubicBezTo>
                    <a:cubicBezTo>
                      <a:pt x="3455" y="7046"/>
                      <a:pt x="454" y="14248"/>
                      <a:pt x="5" y="12309"/>
                    </a:cubicBezTo>
                    <a:cubicBezTo>
                      <a:pt x="-295" y="9538"/>
                      <a:pt x="13355" y="-7352"/>
                      <a:pt x="19955" y="3724"/>
                    </a:cubicBezTo>
                    <a:close/>
                  </a:path>
                </a:pathLst>
              </a:custGeom>
              <a:solidFill>
                <a:srgbClr val="5E35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55" name="Shape 3655"/>
              <p:cNvSpPr/>
              <p:nvPr/>
            </p:nvSpPr>
            <p:spPr>
              <a:xfrm>
                <a:off x="1636488" y="1050797"/>
                <a:ext cx="300384" cy="167151"/>
              </a:xfrm>
              <a:custGeom>
                <a:avLst/>
                <a:gdLst/>
                <a:ahLst/>
                <a:cxnLst>
                  <a:cxn ang="0">
                    <a:pos x="wd2" y="hd2"/>
                  </a:cxn>
                  <a:cxn ang="5400000">
                    <a:pos x="wd2" y="hd2"/>
                  </a:cxn>
                  <a:cxn ang="10800000">
                    <a:pos x="wd2" y="hd2"/>
                  </a:cxn>
                  <a:cxn ang="16200000">
                    <a:pos x="wd2" y="hd2"/>
                  </a:cxn>
                </a:cxnLst>
                <a:rect l="0" t="0" r="r" b="b"/>
                <a:pathLst>
                  <a:path w="18757" h="18147" extrusionOk="0">
                    <a:moveTo>
                      <a:pt x="15483" y="1085"/>
                    </a:moveTo>
                    <a:cubicBezTo>
                      <a:pt x="20644" y="5738"/>
                      <a:pt x="18159" y="14045"/>
                      <a:pt x="18159" y="14045"/>
                    </a:cubicBezTo>
                    <a:cubicBezTo>
                      <a:pt x="13571" y="3077"/>
                      <a:pt x="2485" y="5074"/>
                      <a:pt x="383" y="18033"/>
                    </a:cubicBezTo>
                    <a:cubicBezTo>
                      <a:pt x="-956" y="19361"/>
                      <a:pt x="1338" y="8730"/>
                      <a:pt x="5353" y="2751"/>
                    </a:cubicBezTo>
                    <a:cubicBezTo>
                      <a:pt x="9176" y="-2239"/>
                      <a:pt x="15483" y="1085"/>
                      <a:pt x="15483" y="1085"/>
                    </a:cubicBezTo>
                    <a:close/>
                  </a:path>
                </a:pathLst>
              </a:custGeom>
              <a:solidFill>
                <a:srgbClr val="C1A37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56" name="Shape 3656"/>
              <p:cNvSpPr/>
              <p:nvPr/>
            </p:nvSpPr>
            <p:spPr>
              <a:xfrm>
                <a:off x="1705392" y="1085250"/>
                <a:ext cx="171034" cy="91782"/>
              </a:xfrm>
              <a:custGeom>
                <a:avLst/>
                <a:gdLst/>
                <a:ahLst/>
                <a:cxnLst>
                  <a:cxn ang="0">
                    <a:pos x="wd2" y="hd2"/>
                  </a:cxn>
                  <a:cxn ang="5400000">
                    <a:pos x="wd2" y="hd2"/>
                  </a:cxn>
                  <a:cxn ang="10800000">
                    <a:pos x="wd2" y="hd2"/>
                  </a:cxn>
                  <a:cxn ang="16200000">
                    <a:pos x="wd2" y="hd2"/>
                  </a:cxn>
                </a:cxnLst>
                <a:rect l="0" t="0" r="r" b="b"/>
                <a:pathLst>
                  <a:path w="17240" h="12453" extrusionOk="0">
                    <a:moveTo>
                      <a:pt x="17234" y="5278"/>
                    </a:moveTo>
                    <a:cubicBezTo>
                      <a:pt x="17543" y="10679"/>
                      <a:pt x="5816" y="15664"/>
                      <a:pt x="879" y="9848"/>
                    </a:cubicBezTo>
                    <a:cubicBezTo>
                      <a:pt x="-4057" y="3203"/>
                      <a:pt x="13224" y="-5936"/>
                      <a:pt x="17234" y="5278"/>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57" name="Shape 3657"/>
              <p:cNvSpPr/>
              <p:nvPr/>
            </p:nvSpPr>
            <p:spPr>
              <a:xfrm>
                <a:off x="2187726" y="1068023"/>
                <a:ext cx="262058" cy="174891"/>
              </a:xfrm>
              <a:custGeom>
                <a:avLst/>
                <a:gdLst/>
                <a:ahLst/>
                <a:cxnLst>
                  <a:cxn ang="0">
                    <a:pos x="wd2" y="hd2"/>
                  </a:cxn>
                  <a:cxn ang="5400000">
                    <a:pos x="wd2" y="hd2"/>
                  </a:cxn>
                  <a:cxn ang="10800000">
                    <a:pos x="wd2" y="hd2"/>
                  </a:cxn>
                  <a:cxn ang="16200000">
                    <a:pos x="wd2" y="hd2"/>
                  </a:cxn>
                </a:cxnLst>
                <a:rect l="0" t="0" r="r" b="b"/>
                <a:pathLst>
                  <a:path w="21253" h="21273" extrusionOk="0">
                    <a:moveTo>
                      <a:pt x="8938" y="45"/>
                    </a:moveTo>
                    <a:cubicBezTo>
                      <a:pt x="21600" y="2654"/>
                      <a:pt x="21600" y="12705"/>
                      <a:pt x="21102" y="21273"/>
                    </a:cubicBezTo>
                    <a:cubicBezTo>
                      <a:pt x="17130" y="18292"/>
                      <a:pt x="9435" y="16059"/>
                      <a:pt x="4967" y="16059"/>
                    </a:cubicBezTo>
                    <a:cubicBezTo>
                      <a:pt x="2730" y="16059"/>
                      <a:pt x="744" y="14942"/>
                      <a:pt x="0" y="7868"/>
                    </a:cubicBezTo>
                    <a:cubicBezTo>
                      <a:pt x="2483" y="1535"/>
                      <a:pt x="4719" y="-327"/>
                      <a:pt x="8938" y="45"/>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58" name="Shape 3658"/>
              <p:cNvSpPr/>
              <p:nvPr/>
            </p:nvSpPr>
            <p:spPr>
              <a:xfrm>
                <a:off x="2136047" y="878535"/>
                <a:ext cx="412246" cy="139729"/>
              </a:xfrm>
              <a:custGeom>
                <a:avLst/>
                <a:gdLst/>
                <a:ahLst/>
                <a:cxnLst>
                  <a:cxn ang="0">
                    <a:pos x="wd2" y="hd2"/>
                  </a:cxn>
                  <a:cxn ang="5400000">
                    <a:pos x="wd2" y="hd2"/>
                  </a:cxn>
                  <a:cxn ang="10800000">
                    <a:pos x="wd2" y="hd2"/>
                  </a:cxn>
                  <a:cxn ang="16200000">
                    <a:pos x="wd2" y="hd2"/>
                  </a:cxn>
                </a:cxnLst>
                <a:rect l="0" t="0" r="r" b="b"/>
                <a:pathLst>
                  <a:path w="20200" h="12641" extrusionOk="0">
                    <a:moveTo>
                      <a:pt x="20195" y="12309"/>
                    </a:moveTo>
                    <a:cubicBezTo>
                      <a:pt x="19746" y="14248"/>
                      <a:pt x="16746" y="7046"/>
                      <a:pt x="9995" y="7046"/>
                    </a:cubicBezTo>
                    <a:cubicBezTo>
                      <a:pt x="3245" y="7046"/>
                      <a:pt x="-1105" y="7879"/>
                      <a:pt x="246" y="3724"/>
                    </a:cubicBezTo>
                    <a:cubicBezTo>
                      <a:pt x="6845" y="-7352"/>
                      <a:pt x="20495" y="9538"/>
                      <a:pt x="20195" y="12309"/>
                    </a:cubicBezTo>
                    <a:close/>
                  </a:path>
                </a:pathLst>
              </a:custGeom>
              <a:solidFill>
                <a:srgbClr val="5E35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59" name="Shape 3659"/>
              <p:cNvSpPr/>
              <p:nvPr/>
            </p:nvSpPr>
            <p:spPr>
              <a:xfrm>
                <a:off x="2187726" y="1050797"/>
                <a:ext cx="300382" cy="167151"/>
              </a:xfrm>
              <a:custGeom>
                <a:avLst/>
                <a:gdLst/>
                <a:ahLst/>
                <a:cxnLst>
                  <a:cxn ang="0">
                    <a:pos x="wd2" y="hd2"/>
                  </a:cxn>
                  <a:cxn ang="5400000">
                    <a:pos x="wd2" y="hd2"/>
                  </a:cxn>
                  <a:cxn ang="10800000">
                    <a:pos x="wd2" y="hd2"/>
                  </a:cxn>
                  <a:cxn ang="16200000">
                    <a:pos x="wd2" y="hd2"/>
                  </a:cxn>
                </a:cxnLst>
                <a:rect l="0" t="0" r="r" b="b"/>
                <a:pathLst>
                  <a:path w="18757" h="18147" extrusionOk="0">
                    <a:moveTo>
                      <a:pt x="13405" y="2751"/>
                    </a:moveTo>
                    <a:cubicBezTo>
                      <a:pt x="17420" y="8730"/>
                      <a:pt x="19713" y="19361"/>
                      <a:pt x="18375" y="18033"/>
                    </a:cubicBezTo>
                    <a:cubicBezTo>
                      <a:pt x="16272" y="5074"/>
                      <a:pt x="5186" y="3077"/>
                      <a:pt x="598" y="14045"/>
                    </a:cubicBezTo>
                    <a:cubicBezTo>
                      <a:pt x="598" y="14045"/>
                      <a:pt x="-1887" y="5738"/>
                      <a:pt x="3274" y="1085"/>
                    </a:cubicBezTo>
                    <a:cubicBezTo>
                      <a:pt x="3274" y="1085"/>
                      <a:pt x="9582" y="-2239"/>
                      <a:pt x="13405" y="2751"/>
                    </a:cubicBezTo>
                    <a:close/>
                  </a:path>
                </a:pathLst>
              </a:custGeom>
              <a:solidFill>
                <a:srgbClr val="C1A37D"/>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60" name="Shape 3660"/>
              <p:cNvSpPr/>
              <p:nvPr/>
            </p:nvSpPr>
            <p:spPr>
              <a:xfrm>
                <a:off x="2239404" y="1085250"/>
                <a:ext cx="171019" cy="91782"/>
              </a:xfrm>
              <a:custGeom>
                <a:avLst/>
                <a:gdLst/>
                <a:ahLst/>
                <a:cxnLst>
                  <a:cxn ang="0">
                    <a:pos x="wd2" y="hd2"/>
                  </a:cxn>
                  <a:cxn ang="5400000">
                    <a:pos x="wd2" y="hd2"/>
                  </a:cxn>
                  <a:cxn ang="10800000">
                    <a:pos x="wd2" y="hd2"/>
                  </a:cxn>
                  <a:cxn ang="16200000">
                    <a:pos x="wd2" y="hd2"/>
                  </a:cxn>
                </a:cxnLst>
                <a:rect l="0" t="0" r="r" b="b"/>
                <a:pathLst>
                  <a:path w="17239" h="12453" extrusionOk="0">
                    <a:moveTo>
                      <a:pt x="16360" y="9848"/>
                    </a:moveTo>
                    <a:cubicBezTo>
                      <a:pt x="11423" y="15664"/>
                      <a:pt x="-304" y="10679"/>
                      <a:pt x="6" y="5278"/>
                    </a:cubicBezTo>
                    <a:cubicBezTo>
                      <a:pt x="4016" y="-5936"/>
                      <a:pt x="21296" y="3203"/>
                      <a:pt x="16360" y="9848"/>
                    </a:cubicBezTo>
                    <a:close/>
                  </a:path>
                </a:pathLst>
              </a:custGeom>
              <a:solidFill>
                <a:srgbClr val="0000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61" name="Shape 3661"/>
              <p:cNvSpPr/>
              <p:nvPr/>
            </p:nvSpPr>
            <p:spPr>
              <a:xfrm>
                <a:off x="86130" y="2738964"/>
                <a:ext cx="2899889" cy="2087600"/>
              </a:xfrm>
              <a:custGeom>
                <a:avLst/>
                <a:gdLst/>
                <a:ahLst/>
                <a:cxnLst>
                  <a:cxn ang="0">
                    <a:pos x="wd2" y="hd2"/>
                  </a:cxn>
                  <a:cxn ang="5400000">
                    <a:pos x="wd2" y="hd2"/>
                  </a:cxn>
                  <a:cxn ang="10800000">
                    <a:pos x="wd2" y="hd2"/>
                  </a:cxn>
                  <a:cxn ang="16200000">
                    <a:pos x="wd2" y="hd2"/>
                  </a:cxn>
                </a:cxnLst>
                <a:rect l="0" t="0" r="r" b="b"/>
                <a:pathLst>
                  <a:path w="21600" h="21600" extrusionOk="0">
                    <a:moveTo>
                      <a:pt x="19928" y="0"/>
                    </a:moveTo>
                    <a:cubicBezTo>
                      <a:pt x="19928" y="0"/>
                      <a:pt x="18372" y="4140"/>
                      <a:pt x="16268" y="6879"/>
                    </a:cubicBezTo>
                    <a:cubicBezTo>
                      <a:pt x="15830" y="5753"/>
                      <a:pt x="12543" y="3348"/>
                      <a:pt x="11732" y="1644"/>
                    </a:cubicBezTo>
                    <a:cubicBezTo>
                      <a:pt x="11732" y="1644"/>
                      <a:pt x="10604" y="2144"/>
                      <a:pt x="6466" y="4079"/>
                    </a:cubicBezTo>
                    <a:cubicBezTo>
                      <a:pt x="1164" y="8162"/>
                      <a:pt x="0" y="15250"/>
                      <a:pt x="0" y="21600"/>
                    </a:cubicBezTo>
                    <a:lnTo>
                      <a:pt x="21600" y="21600"/>
                    </a:lnTo>
                    <a:lnTo>
                      <a:pt x="21600" y="1249"/>
                    </a:lnTo>
                    <a:cubicBezTo>
                      <a:pt x="20960" y="895"/>
                      <a:pt x="20385" y="494"/>
                      <a:pt x="19928" y="0"/>
                    </a:cubicBezTo>
                    <a:close/>
                  </a:path>
                </a:pathLst>
              </a:custGeom>
              <a:solidFill>
                <a:srgbClr val="FFFFFF"/>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62" name="Shape 3662"/>
              <p:cNvSpPr/>
              <p:nvPr/>
            </p:nvSpPr>
            <p:spPr>
              <a:xfrm>
                <a:off x="2980131" y="2859547"/>
                <a:ext cx="1342307" cy="1966932"/>
              </a:xfrm>
              <a:custGeom>
                <a:avLst/>
                <a:gdLst/>
                <a:ahLst/>
                <a:cxnLst>
                  <a:cxn ang="0">
                    <a:pos x="wd2" y="hd2"/>
                  </a:cxn>
                  <a:cxn ang="5400000">
                    <a:pos x="wd2" y="hd2"/>
                  </a:cxn>
                  <a:cxn ang="10800000">
                    <a:pos x="wd2" y="hd2"/>
                  </a:cxn>
                  <a:cxn ang="16200000">
                    <a:pos x="wd2" y="hd2"/>
                  </a:cxn>
                </a:cxnLst>
                <a:rect l="0" t="0" r="r" b="b"/>
                <a:pathLst>
                  <a:path w="21227" h="21600" extrusionOk="0">
                    <a:moveTo>
                      <a:pt x="18734" y="6991"/>
                    </a:moveTo>
                    <a:cubicBezTo>
                      <a:pt x="16363" y="2425"/>
                      <a:pt x="6517" y="1800"/>
                      <a:pt x="0" y="0"/>
                    </a:cubicBezTo>
                    <a:lnTo>
                      <a:pt x="0" y="21600"/>
                    </a:lnTo>
                    <a:lnTo>
                      <a:pt x="21209" y="21600"/>
                    </a:lnTo>
                    <a:cubicBezTo>
                      <a:pt x="21209" y="21600"/>
                      <a:pt x="21600" y="12509"/>
                      <a:pt x="18734" y="6991"/>
                    </a:cubicBezTo>
                    <a:close/>
                  </a:path>
                </a:pathLst>
              </a:custGeom>
              <a:solidFill>
                <a:srgbClr val="E7E7E7"/>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63" name="Shape 3663"/>
              <p:cNvSpPr/>
              <p:nvPr/>
            </p:nvSpPr>
            <p:spPr>
              <a:xfrm>
                <a:off x="2962904" y="2894000"/>
                <a:ext cx="528160" cy="179125"/>
              </a:xfrm>
              <a:custGeom>
                <a:avLst/>
                <a:gdLst/>
                <a:ahLst/>
                <a:cxnLst>
                  <a:cxn ang="0">
                    <a:pos x="wd2" y="hd2"/>
                  </a:cxn>
                  <a:cxn ang="5400000">
                    <a:pos x="wd2" y="hd2"/>
                  </a:cxn>
                  <a:cxn ang="10800000">
                    <a:pos x="wd2" y="hd2"/>
                  </a:cxn>
                  <a:cxn ang="16200000">
                    <a:pos x="wd2" y="hd2"/>
                  </a:cxn>
                </a:cxnLst>
                <a:rect l="0" t="0" r="r" b="b"/>
                <a:pathLst>
                  <a:path w="21600" h="21600" extrusionOk="0">
                    <a:moveTo>
                      <a:pt x="8421" y="19326"/>
                    </a:moveTo>
                    <a:cubicBezTo>
                      <a:pt x="11595" y="17689"/>
                      <a:pt x="17344" y="14729"/>
                      <a:pt x="21600" y="13354"/>
                    </a:cubicBezTo>
                    <a:cubicBezTo>
                      <a:pt x="16550" y="8640"/>
                      <a:pt x="11354" y="4520"/>
                      <a:pt x="6507" y="0"/>
                    </a:cubicBezTo>
                    <a:cubicBezTo>
                      <a:pt x="6347" y="81"/>
                      <a:pt x="6185" y="166"/>
                      <a:pt x="6024" y="247"/>
                    </a:cubicBezTo>
                    <a:cubicBezTo>
                      <a:pt x="4903" y="826"/>
                      <a:pt x="3649" y="1469"/>
                      <a:pt x="3112" y="1708"/>
                    </a:cubicBezTo>
                    <a:cubicBezTo>
                      <a:pt x="2668" y="1734"/>
                      <a:pt x="1799" y="1789"/>
                      <a:pt x="0" y="1901"/>
                    </a:cubicBezTo>
                    <a:lnTo>
                      <a:pt x="0" y="21600"/>
                    </a:lnTo>
                    <a:cubicBezTo>
                      <a:pt x="2036" y="21470"/>
                      <a:pt x="3326" y="21387"/>
                      <a:pt x="3547" y="21379"/>
                    </a:cubicBezTo>
                    <a:cubicBezTo>
                      <a:pt x="4411" y="21379"/>
                      <a:pt x="5070" y="21054"/>
                      <a:pt x="8421" y="19326"/>
                    </a:cubicBezTo>
                    <a:close/>
                  </a:path>
                </a:pathLst>
              </a:custGeom>
              <a:solidFill>
                <a:srgbClr val="0098C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64" name="Shape 3664"/>
              <p:cNvSpPr/>
              <p:nvPr/>
            </p:nvSpPr>
            <p:spPr>
              <a:xfrm>
                <a:off x="2497797" y="2962904"/>
                <a:ext cx="454587" cy="172818"/>
              </a:xfrm>
              <a:custGeom>
                <a:avLst/>
                <a:gdLst/>
                <a:ahLst/>
                <a:cxnLst>
                  <a:cxn ang="0">
                    <a:pos x="wd2" y="hd2"/>
                  </a:cxn>
                  <a:cxn ang="5400000">
                    <a:pos x="wd2" y="hd2"/>
                  </a:cxn>
                  <a:cxn ang="10800000">
                    <a:pos x="wd2" y="hd2"/>
                  </a:cxn>
                  <a:cxn ang="16200000">
                    <a:pos x="wd2" y="hd2"/>
                  </a:cxn>
                </a:cxnLst>
                <a:rect l="0" t="0" r="r" b="b"/>
                <a:pathLst>
                  <a:path w="21600" h="21600" extrusionOk="0">
                    <a:moveTo>
                      <a:pt x="20720" y="53"/>
                    </a:moveTo>
                    <a:cubicBezTo>
                      <a:pt x="17230" y="250"/>
                      <a:pt x="11796" y="559"/>
                      <a:pt x="5440" y="896"/>
                    </a:cubicBezTo>
                    <a:cubicBezTo>
                      <a:pt x="3890" y="7206"/>
                      <a:pt x="2061" y="14279"/>
                      <a:pt x="0" y="21600"/>
                    </a:cubicBezTo>
                    <a:cubicBezTo>
                      <a:pt x="8558" y="21158"/>
                      <a:pt x="16197" y="20721"/>
                      <a:pt x="21076" y="20450"/>
                    </a:cubicBezTo>
                    <a:cubicBezTo>
                      <a:pt x="21259" y="20439"/>
                      <a:pt x="21428" y="20425"/>
                      <a:pt x="21600" y="20414"/>
                    </a:cubicBezTo>
                    <a:lnTo>
                      <a:pt x="21600" y="0"/>
                    </a:lnTo>
                    <a:cubicBezTo>
                      <a:pt x="21325" y="21"/>
                      <a:pt x="21034" y="36"/>
                      <a:pt x="20720" y="53"/>
                    </a:cubicBezTo>
                    <a:close/>
                  </a:path>
                </a:pathLst>
              </a:custGeom>
              <a:solidFill>
                <a:srgbClr val="00C1F3"/>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65" name="Shape 3665"/>
              <p:cNvSpPr/>
              <p:nvPr/>
            </p:nvSpPr>
            <p:spPr>
              <a:xfrm>
                <a:off x="1068023" y="2997357"/>
                <a:ext cx="818388" cy="164171"/>
              </a:xfrm>
              <a:custGeom>
                <a:avLst/>
                <a:gdLst/>
                <a:ahLst/>
                <a:cxnLst>
                  <a:cxn ang="0">
                    <a:pos x="wd2" y="hd2"/>
                  </a:cxn>
                  <a:cxn ang="5400000">
                    <a:pos x="wd2" y="hd2"/>
                  </a:cxn>
                  <a:cxn ang="10800000">
                    <a:pos x="wd2" y="hd2"/>
                  </a:cxn>
                  <a:cxn ang="16200000">
                    <a:pos x="wd2" y="hd2"/>
                  </a:cxn>
                </a:cxnLst>
                <a:rect l="0" t="0" r="r" b="b"/>
                <a:pathLst>
                  <a:path w="21600" h="21600" extrusionOk="0">
                    <a:moveTo>
                      <a:pt x="13924" y="21600"/>
                    </a:moveTo>
                    <a:cubicBezTo>
                      <a:pt x="16088" y="21600"/>
                      <a:pt x="18729" y="21498"/>
                      <a:pt x="21600" y="21323"/>
                    </a:cubicBezTo>
                    <a:cubicBezTo>
                      <a:pt x="19587" y="14139"/>
                      <a:pt x="17678" y="6848"/>
                      <a:pt x="16343" y="80"/>
                    </a:cubicBezTo>
                    <a:cubicBezTo>
                      <a:pt x="14658" y="126"/>
                      <a:pt x="13160" y="133"/>
                      <a:pt x="11945" y="82"/>
                    </a:cubicBezTo>
                    <a:cubicBezTo>
                      <a:pt x="11504" y="64"/>
                      <a:pt x="11088" y="33"/>
                      <a:pt x="10684" y="0"/>
                    </a:cubicBezTo>
                    <a:cubicBezTo>
                      <a:pt x="8339" y="3840"/>
                      <a:pt x="4898" y="9506"/>
                      <a:pt x="0" y="17645"/>
                    </a:cubicBezTo>
                    <a:cubicBezTo>
                      <a:pt x="2874" y="19559"/>
                      <a:pt x="5778" y="21310"/>
                      <a:pt x="11867" y="21562"/>
                    </a:cubicBezTo>
                    <a:cubicBezTo>
                      <a:pt x="12489" y="21591"/>
                      <a:pt x="13178" y="21600"/>
                      <a:pt x="13924" y="21600"/>
                    </a:cubicBezTo>
                    <a:close/>
                  </a:path>
                </a:pathLst>
              </a:custGeom>
              <a:solidFill>
                <a:srgbClr val="00C1F3"/>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66" name="Shape 3666"/>
              <p:cNvSpPr/>
              <p:nvPr/>
            </p:nvSpPr>
            <p:spPr>
              <a:xfrm>
                <a:off x="585690" y="3272976"/>
                <a:ext cx="2370587" cy="241369"/>
              </a:xfrm>
              <a:custGeom>
                <a:avLst/>
                <a:gdLst/>
                <a:ahLst/>
                <a:cxnLst>
                  <a:cxn ang="0">
                    <a:pos x="wd2" y="hd2"/>
                  </a:cxn>
                  <a:cxn ang="5400000">
                    <a:pos x="wd2" y="hd2"/>
                  </a:cxn>
                  <a:cxn ang="10800000">
                    <a:pos x="wd2" y="hd2"/>
                  </a:cxn>
                  <a:cxn ang="16200000">
                    <a:pos x="wd2" y="hd2"/>
                  </a:cxn>
                </a:cxnLst>
                <a:rect l="0" t="0" r="r" b="b"/>
                <a:pathLst>
                  <a:path w="21600" h="21600" extrusionOk="0">
                    <a:moveTo>
                      <a:pt x="16384" y="1695"/>
                    </a:moveTo>
                    <a:cubicBezTo>
                      <a:pt x="15991" y="6160"/>
                      <a:pt x="15574" y="10515"/>
                      <a:pt x="15136" y="14518"/>
                    </a:cubicBezTo>
                    <a:cubicBezTo>
                      <a:pt x="14958" y="11310"/>
                      <a:pt x="14391" y="6877"/>
                      <a:pt x="13681" y="1859"/>
                    </a:cubicBezTo>
                    <a:cubicBezTo>
                      <a:pt x="11519" y="2312"/>
                      <a:pt x="9719" y="3557"/>
                      <a:pt x="8300" y="5609"/>
                    </a:cubicBezTo>
                    <a:cubicBezTo>
                      <a:pt x="6429" y="8310"/>
                      <a:pt x="5703" y="6640"/>
                      <a:pt x="4698" y="4328"/>
                    </a:cubicBezTo>
                    <a:cubicBezTo>
                      <a:pt x="3999" y="2719"/>
                      <a:pt x="3207" y="902"/>
                      <a:pt x="2002" y="151"/>
                    </a:cubicBezTo>
                    <a:cubicBezTo>
                      <a:pt x="1915" y="93"/>
                      <a:pt x="1826" y="45"/>
                      <a:pt x="1736" y="0"/>
                    </a:cubicBezTo>
                    <a:cubicBezTo>
                      <a:pt x="1098" y="4408"/>
                      <a:pt x="521" y="9117"/>
                      <a:pt x="0" y="14071"/>
                    </a:cubicBezTo>
                    <a:cubicBezTo>
                      <a:pt x="629" y="14159"/>
                      <a:pt x="1246" y="14350"/>
                      <a:pt x="1803" y="14699"/>
                    </a:cubicBezTo>
                    <a:cubicBezTo>
                      <a:pt x="2751" y="15286"/>
                      <a:pt x="3357" y="16682"/>
                      <a:pt x="3998" y="18154"/>
                    </a:cubicBezTo>
                    <a:cubicBezTo>
                      <a:pt x="4739" y="19858"/>
                      <a:pt x="5496" y="21600"/>
                      <a:pt x="6621" y="21600"/>
                    </a:cubicBezTo>
                    <a:cubicBezTo>
                      <a:pt x="7213" y="21600"/>
                      <a:pt x="7907" y="21117"/>
                      <a:pt x="8754" y="19893"/>
                    </a:cubicBezTo>
                    <a:cubicBezTo>
                      <a:pt x="11478" y="15952"/>
                      <a:pt x="15802" y="15218"/>
                      <a:pt x="21600" y="17684"/>
                    </a:cubicBezTo>
                    <a:lnTo>
                      <a:pt x="21600" y="3041"/>
                    </a:lnTo>
                    <a:cubicBezTo>
                      <a:pt x="19712" y="2252"/>
                      <a:pt x="17973" y="1807"/>
                      <a:pt x="16384" y="1695"/>
                    </a:cubicBezTo>
                    <a:close/>
                  </a:path>
                </a:pathLst>
              </a:custGeom>
              <a:solidFill>
                <a:srgbClr val="00C1F3"/>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67" name="Shape 3667"/>
              <p:cNvSpPr/>
              <p:nvPr/>
            </p:nvSpPr>
            <p:spPr>
              <a:xfrm>
                <a:off x="2962904" y="3186845"/>
                <a:ext cx="1110906" cy="235986"/>
              </a:xfrm>
              <a:custGeom>
                <a:avLst/>
                <a:gdLst/>
                <a:ahLst/>
                <a:cxnLst>
                  <a:cxn ang="0">
                    <a:pos x="wd2" y="hd2"/>
                  </a:cxn>
                  <a:cxn ang="5400000">
                    <a:pos x="wd2" y="hd2"/>
                  </a:cxn>
                  <a:cxn ang="10800000">
                    <a:pos x="wd2" y="hd2"/>
                  </a:cxn>
                  <a:cxn ang="16200000">
                    <a:pos x="wd2" y="hd2"/>
                  </a:cxn>
                </a:cxnLst>
                <a:rect l="0" t="0" r="r" b="b"/>
                <a:pathLst>
                  <a:path w="21600" h="21600" extrusionOk="0">
                    <a:moveTo>
                      <a:pt x="1686" y="21600"/>
                    </a:moveTo>
                    <a:cubicBezTo>
                      <a:pt x="2097" y="21600"/>
                      <a:pt x="2410" y="21354"/>
                      <a:pt x="4003" y="20040"/>
                    </a:cubicBezTo>
                    <a:cubicBezTo>
                      <a:pt x="6016" y="18385"/>
                      <a:pt x="10204" y="14940"/>
                      <a:pt x="11984" y="14940"/>
                    </a:cubicBezTo>
                    <a:cubicBezTo>
                      <a:pt x="13475" y="14940"/>
                      <a:pt x="17801" y="15188"/>
                      <a:pt x="21600" y="15424"/>
                    </a:cubicBezTo>
                    <a:cubicBezTo>
                      <a:pt x="20695" y="9439"/>
                      <a:pt x="19505" y="4481"/>
                      <a:pt x="18120" y="271"/>
                    </a:cubicBezTo>
                    <a:cubicBezTo>
                      <a:pt x="15468" y="120"/>
                      <a:pt x="13052" y="0"/>
                      <a:pt x="11984" y="0"/>
                    </a:cubicBezTo>
                    <a:cubicBezTo>
                      <a:pt x="9807" y="0"/>
                      <a:pt x="6285" y="2744"/>
                      <a:pt x="2864" y="5562"/>
                    </a:cubicBezTo>
                    <a:cubicBezTo>
                      <a:pt x="2365" y="5968"/>
                      <a:pt x="1812" y="6425"/>
                      <a:pt x="1534" y="6629"/>
                    </a:cubicBezTo>
                    <a:cubicBezTo>
                      <a:pt x="1357" y="6598"/>
                      <a:pt x="1089" y="6538"/>
                      <a:pt x="739" y="6467"/>
                    </a:cubicBezTo>
                    <a:cubicBezTo>
                      <a:pt x="490" y="6413"/>
                      <a:pt x="247" y="6369"/>
                      <a:pt x="0" y="6318"/>
                    </a:cubicBezTo>
                    <a:lnTo>
                      <a:pt x="0" y="21295"/>
                    </a:lnTo>
                    <a:cubicBezTo>
                      <a:pt x="149" y="21326"/>
                      <a:pt x="291" y="21351"/>
                      <a:pt x="441" y="21383"/>
                    </a:cubicBezTo>
                    <a:cubicBezTo>
                      <a:pt x="1261" y="21548"/>
                      <a:pt x="1506" y="21600"/>
                      <a:pt x="1686" y="21600"/>
                    </a:cubicBezTo>
                    <a:close/>
                  </a:path>
                </a:pathLst>
              </a:custGeom>
              <a:solidFill>
                <a:srgbClr val="0098C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68" name="Shape 3668"/>
              <p:cNvSpPr/>
              <p:nvPr/>
            </p:nvSpPr>
            <p:spPr>
              <a:xfrm>
                <a:off x="310071" y="3600273"/>
                <a:ext cx="2637930" cy="269239"/>
              </a:xfrm>
              <a:custGeom>
                <a:avLst/>
                <a:gdLst/>
                <a:ahLst/>
                <a:cxnLst>
                  <a:cxn ang="0">
                    <a:pos x="wd2" y="hd2"/>
                  </a:cxn>
                  <a:cxn ang="5400000">
                    <a:pos x="wd2" y="hd2"/>
                  </a:cxn>
                  <a:cxn ang="10800000">
                    <a:pos x="wd2" y="hd2"/>
                  </a:cxn>
                  <a:cxn ang="16200000">
                    <a:pos x="wd2" y="hd2"/>
                  </a:cxn>
                </a:cxnLst>
                <a:rect l="0" t="0" r="r" b="b"/>
                <a:pathLst>
                  <a:path w="21600" h="19802" extrusionOk="0">
                    <a:moveTo>
                      <a:pt x="9530" y="5852"/>
                    </a:moveTo>
                    <a:cubicBezTo>
                      <a:pt x="7994" y="9175"/>
                      <a:pt x="7424" y="7726"/>
                      <a:pt x="6481" y="5326"/>
                    </a:cubicBezTo>
                    <a:cubicBezTo>
                      <a:pt x="5862" y="3750"/>
                      <a:pt x="5093" y="1793"/>
                      <a:pt x="3988" y="1163"/>
                    </a:cubicBezTo>
                    <a:cubicBezTo>
                      <a:pt x="3027" y="618"/>
                      <a:pt x="1908" y="496"/>
                      <a:pt x="869" y="564"/>
                    </a:cubicBezTo>
                    <a:cubicBezTo>
                      <a:pt x="546" y="4484"/>
                      <a:pt x="258" y="8532"/>
                      <a:pt x="0" y="12680"/>
                    </a:cubicBezTo>
                    <a:cubicBezTo>
                      <a:pt x="1207" y="12480"/>
                      <a:pt x="2651" y="12463"/>
                      <a:pt x="3809" y="13121"/>
                    </a:cubicBezTo>
                    <a:cubicBezTo>
                      <a:pt x="4622" y="13582"/>
                      <a:pt x="5164" y="14963"/>
                      <a:pt x="5738" y="16423"/>
                    </a:cubicBezTo>
                    <a:cubicBezTo>
                      <a:pt x="6394" y="18096"/>
                      <a:pt x="7064" y="19802"/>
                      <a:pt x="7990" y="19802"/>
                    </a:cubicBezTo>
                    <a:cubicBezTo>
                      <a:pt x="8589" y="19802"/>
                      <a:pt x="9295" y="19084"/>
                      <a:pt x="10174" y="17184"/>
                    </a:cubicBezTo>
                    <a:cubicBezTo>
                      <a:pt x="13040" y="10987"/>
                      <a:pt x="16884" y="10330"/>
                      <a:pt x="21600" y="15219"/>
                    </a:cubicBezTo>
                    <a:lnTo>
                      <a:pt x="21600" y="3063"/>
                    </a:lnTo>
                    <a:cubicBezTo>
                      <a:pt x="16702" y="-1798"/>
                      <a:pt x="12641" y="-876"/>
                      <a:pt x="9530" y="5852"/>
                    </a:cubicBezTo>
                    <a:close/>
                  </a:path>
                </a:pathLst>
              </a:custGeom>
              <a:solidFill>
                <a:srgbClr val="00C1F3"/>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69" name="Shape 3669"/>
              <p:cNvSpPr/>
              <p:nvPr/>
            </p:nvSpPr>
            <p:spPr>
              <a:xfrm>
                <a:off x="2962904" y="3531368"/>
                <a:ext cx="1239496" cy="235986"/>
              </a:xfrm>
              <a:custGeom>
                <a:avLst/>
                <a:gdLst/>
                <a:ahLst/>
                <a:cxnLst>
                  <a:cxn ang="0">
                    <a:pos x="wd2" y="hd2"/>
                  </a:cxn>
                  <a:cxn ang="5400000">
                    <a:pos x="wd2" y="hd2"/>
                  </a:cxn>
                  <a:cxn ang="10800000">
                    <a:pos x="wd2" y="hd2"/>
                  </a:cxn>
                  <a:cxn ang="16200000">
                    <a:pos x="wd2" y="hd2"/>
                  </a:cxn>
                </a:cxnLst>
                <a:rect l="0" t="0" r="r" b="b"/>
                <a:pathLst>
                  <a:path w="21600" h="21600" extrusionOk="0">
                    <a:moveTo>
                      <a:pt x="1511" y="21600"/>
                    </a:moveTo>
                    <a:cubicBezTo>
                      <a:pt x="1880" y="21600"/>
                      <a:pt x="2160" y="21355"/>
                      <a:pt x="3588" y="20045"/>
                    </a:cubicBezTo>
                    <a:cubicBezTo>
                      <a:pt x="5392" y="18388"/>
                      <a:pt x="9145" y="14945"/>
                      <a:pt x="10741" y="14945"/>
                    </a:cubicBezTo>
                    <a:cubicBezTo>
                      <a:pt x="12385" y="14945"/>
                      <a:pt x="17874" y="15316"/>
                      <a:pt x="21600" y="15584"/>
                    </a:cubicBezTo>
                    <a:cubicBezTo>
                      <a:pt x="21379" y="10401"/>
                      <a:pt x="21128" y="5372"/>
                      <a:pt x="20843" y="585"/>
                    </a:cubicBezTo>
                    <a:cubicBezTo>
                      <a:pt x="17166" y="323"/>
                      <a:pt x="12316" y="0"/>
                      <a:pt x="10741" y="0"/>
                    </a:cubicBezTo>
                    <a:cubicBezTo>
                      <a:pt x="8789" y="0"/>
                      <a:pt x="5633" y="2749"/>
                      <a:pt x="2567" y="5562"/>
                    </a:cubicBezTo>
                    <a:cubicBezTo>
                      <a:pt x="2159" y="5937"/>
                      <a:pt x="1710" y="6345"/>
                      <a:pt x="1446" y="6573"/>
                    </a:cubicBezTo>
                    <a:cubicBezTo>
                      <a:pt x="1281" y="6475"/>
                      <a:pt x="1051" y="6338"/>
                      <a:pt x="840" y="6207"/>
                    </a:cubicBezTo>
                    <a:cubicBezTo>
                      <a:pt x="557" y="6033"/>
                      <a:pt x="281" y="5885"/>
                      <a:pt x="0" y="5723"/>
                    </a:cubicBezTo>
                    <a:lnTo>
                      <a:pt x="0" y="20853"/>
                    </a:lnTo>
                    <a:cubicBezTo>
                      <a:pt x="49" y="20882"/>
                      <a:pt x="97" y="20907"/>
                      <a:pt x="146" y="20939"/>
                    </a:cubicBezTo>
                    <a:cubicBezTo>
                      <a:pt x="955" y="21435"/>
                      <a:pt x="1227" y="21600"/>
                      <a:pt x="1511" y="21600"/>
                    </a:cubicBezTo>
                    <a:close/>
                  </a:path>
                </a:pathLst>
              </a:custGeom>
              <a:solidFill>
                <a:srgbClr val="0098C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70" name="Shape 3670"/>
              <p:cNvSpPr/>
              <p:nvPr/>
            </p:nvSpPr>
            <p:spPr>
              <a:xfrm>
                <a:off x="2962904" y="3893118"/>
                <a:ext cx="1297366" cy="220461"/>
              </a:xfrm>
              <a:custGeom>
                <a:avLst/>
                <a:gdLst/>
                <a:ahLst/>
                <a:cxnLst>
                  <a:cxn ang="0">
                    <a:pos x="wd2" y="hd2"/>
                  </a:cxn>
                  <a:cxn ang="5400000">
                    <a:pos x="wd2" y="hd2"/>
                  </a:cxn>
                  <a:cxn ang="10800000">
                    <a:pos x="wd2" y="hd2"/>
                  </a:cxn>
                  <a:cxn ang="16200000">
                    <a:pos x="wd2" y="hd2"/>
                  </a:cxn>
                </a:cxnLst>
                <a:rect l="0" t="0" r="r" b="b"/>
                <a:pathLst>
                  <a:path w="21600" h="21600" extrusionOk="0">
                    <a:moveTo>
                      <a:pt x="3213" y="20751"/>
                    </a:moveTo>
                    <a:cubicBezTo>
                      <a:pt x="5104" y="19690"/>
                      <a:pt x="8626" y="17718"/>
                      <a:pt x="10262" y="17718"/>
                    </a:cubicBezTo>
                    <a:cubicBezTo>
                      <a:pt x="12036" y="17718"/>
                      <a:pt x="18066" y="16617"/>
                      <a:pt x="21600" y="15947"/>
                    </a:cubicBezTo>
                    <a:cubicBezTo>
                      <a:pt x="21500" y="10664"/>
                      <a:pt x="21381" y="5322"/>
                      <a:pt x="21241" y="0"/>
                    </a:cubicBezTo>
                    <a:cubicBezTo>
                      <a:pt x="17716" y="669"/>
                      <a:pt x="11913" y="1721"/>
                      <a:pt x="10262" y="1721"/>
                    </a:cubicBezTo>
                    <a:cubicBezTo>
                      <a:pt x="8353" y="1721"/>
                      <a:pt x="4794" y="3712"/>
                      <a:pt x="2668" y="4907"/>
                    </a:cubicBezTo>
                    <a:cubicBezTo>
                      <a:pt x="2246" y="5141"/>
                      <a:pt x="1781" y="5406"/>
                      <a:pt x="1520" y="5536"/>
                    </a:cubicBezTo>
                    <a:cubicBezTo>
                      <a:pt x="1367" y="5391"/>
                      <a:pt x="1143" y="5167"/>
                      <a:pt x="937" y="4961"/>
                    </a:cubicBezTo>
                    <a:cubicBezTo>
                      <a:pt x="621" y="4648"/>
                      <a:pt x="312" y="4378"/>
                      <a:pt x="0" y="4079"/>
                    </a:cubicBezTo>
                    <a:lnTo>
                      <a:pt x="0" y="20504"/>
                    </a:lnTo>
                    <a:cubicBezTo>
                      <a:pt x="797" y="21302"/>
                      <a:pt x="1098" y="21600"/>
                      <a:pt x="1444" y="21600"/>
                    </a:cubicBezTo>
                    <a:cubicBezTo>
                      <a:pt x="1678" y="21600"/>
                      <a:pt x="1905" y="21483"/>
                      <a:pt x="3213" y="20751"/>
                    </a:cubicBezTo>
                    <a:close/>
                  </a:path>
                </a:pathLst>
              </a:custGeom>
              <a:solidFill>
                <a:srgbClr val="0098C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71" name="Shape 3671"/>
              <p:cNvSpPr/>
              <p:nvPr/>
            </p:nvSpPr>
            <p:spPr>
              <a:xfrm>
                <a:off x="172261" y="3927571"/>
                <a:ext cx="2783933" cy="303806"/>
              </a:xfrm>
              <a:custGeom>
                <a:avLst/>
                <a:gdLst/>
                <a:ahLst/>
                <a:cxnLst>
                  <a:cxn ang="0">
                    <a:pos x="wd2" y="hd2"/>
                  </a:cxn>
                  <a:cxn ang="5400000">
                    <a:pos x="wd2" y="hd2"/>
                  </a:cxn>
                  <a:cxn ang="10800000">
                    <a:pos x="wd2" y="hd2"/>
                  </a:cxn>
                  <a:cxn ang="16200000">
                    <a:pos x="wd2" y="hd2"/>
                  </a:cxn>
                </a:cxnLst>
                <a:rect l="0" t="0" r="r" b="b"/>
                <a:pathLst>
                  <a:path w="21600" h="19455" extrusionOk="0">
                    <a:moveTo>
                      <a:pt x="10080" y="6863"/>
                    </a:moveTo>
                    <a:cubicBezTo>
                      <a:pt x="8744" y="10374"/>
                      <a:pt x="8242" y="9062"/>
                      <a:pt x="7329" y="6683"/>
                    </a:cubicBezTo>
                    <a:cubicBezTo>
                      <a:pt x="6725" y="5104"/>
                      <a:pt x="5974" y="3145"/>
                      <a:pt x="4912" y="2591"/>
                    </a:cubicBezTo>
                    <a:cubicBezTo>
                      <a:pt x="3500" y="1852"/>
                      <a:pt x="1729" y="2002"/>
                      <a:pt x="440" y="2277"/>
                    </a:cubicBezTo>
                    <a:cubicBezTo>
                      <a:pt x="272" y="5754"/>
                      <a:pt x="126" y="9288"/>
                      <a:pt x="0" y="12854"/>
                    </a:cubicBezTo>
                    <a:cubicBezTo>
                      <a:pt x="1245" y="12528"/>
                      <a:pt x="3246" y="12216"/>
                      <a:pt x="4742" y="13000"/>
                    </a:cubicBezTo>
                    <a:cubicBezTo>
                      <a:pt x="5489" y="13388"/>
                      <a:pt x="6008" y="14744"/>
                      <a:pt x="6558" y="16178"/>
                    </a:cubicBezTo>
                    <a:cubicBezTo>
                      <a:pt x="7162" y="17753"/>
                      <a:pt x="7813" y="19455"/>
                      <a:pt x="8678" y="19455"/>
                    </a:cubicBezTo>
                    <a:cubicBezTo>
                      <a:pt x="9282" y="19455"/>
                      <a:pt x="9989" y="18628"/>
                      <a:pt x="10856" y="16346"/>
                    </a:cubicBezTo>
                    <a:cubicBezTo>
                      <a:pt x="13618" y="9091"/>
                      <a:pt x="17230" y="8510"/>
                      <a:pt x="21594" y="14626"/>
                    </a:cubicBezTo>
                    <a:cubicBezTo>
                      <a:pt x="21596" y="14628"/>
                      <a:pt x="21598" y="14631"/>
                      <a:pt x="21600" y="14632"/>
                    </a:cubicBezTo>
                    <a:lnTo>
                      <a:pt x="21600" y="3901"/>
                    </a:lnTo>
                    <a:cubicBezTo>
                      <a:pt x="17011" y="-2145"/>
                      <a:pt x="13136" y="-1166"/>
                      <a:pt x="10080" y="6863"/>
                    </a:cubicBezTo>
                    <a:close/>
                  </a:path>
                </a:pathLst>
              </a:custGeom>
              <a:solidFill>
                <a:srgbClr val="00C1F3"/>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72" name="Shape 3672"/>
              <p:cNvSpPr/>
              <p:nvPr/>
            </p:nvSpPr>
            <p:spPr>
              <a:xfrm>
                <a:off x="103357" y="4254868"/>
                <a:ext cx="2853853" cy="330092"/>
              </a:xfrm>
              <a:custGeom>
                <a:avLst/>
                <a:gdLst/>
                <a:ahLst/>
                <a:cxnLst>
                  <a:cxn ang="0">
                    <a:pos x="wd2" y="hd2"/>
                  </a:cxn>
                  <a:cxn ang="5400000">
                    <a:pos x="wd2" y="hd2"/>
                  </a:cxn>
                  <a:cxn ang="10800000">
                    <a:pos x="wd2" y="hd2"/>
                  </a:cxn>
                  <a:cxn ang="16200000">
                    <a:pos x="wd2" y="hd2"/>
                  </a:cxn>
                </a:cxnLst>
                <a:rect l="0" t="0" r="r" b="b"/>
                <a:pathLst>
                  <a:path w="21600" h="20729" extrusionOk="0">
                    <a:moveTo>
                      <a:pt x="17459" y="252"/>
                    </a:moveTo>
                    <a:cubicBezTo>
                      <a:pt x="14786" y="-871"/>
                      <a:pt x="12382" y="1770"/>
                      <a:pt x="10314" y="8117"/>
                    </a:cubicBezTo>
                    <a:cubicBezTo>
                      <a:pt x="9087" y="11879"/>
                      <a:pt x="8628" y="10608"/>
                      <a:pt x="7714" y="8073"/>
                    </a:cubicBezTo>
                    <a:cubicBezTo>
                      <a:pt x="7113" y="6409"/>
                      <a:pt x="6365" y="4338"/>
                      <a:pt x="5321" y="3790"/>
                    </a:cubicBezTo>
                    <a:cubicBezTo>
                      <a:pt x="3634" y="2901"/>
                      <a:pt x="1424" y="3322"/>
                      <a:pt x="194" y="3676"/>
                    </a:cubicBezTo>
                    <a:cubicBezTo>
                      <a:pt x="114" y="7109"/>
                      <a:pt x="50" y="10556"/>
                      <a:pt x="0" y="14003"/>
                    </a:cubicBezTo>
                    <a:cubicBezTo>
                      <a:pt x="1095" y="13663"/>
                      <a:pt x="3459" y="13106"/>
                      <a:pt x="5155" y="13996"/>
                    </a:cubicBezTo>
                    <a:cubicBezTo>
                      <a:pt x="5873" y="14375"/>
                      <a:pt x="6385" y="15792"/>
                      <a:pt x="6927" y="17293"/>
                    </a:cubicBezTo>
                    <a:cubicBezTo>
                      <a:pt x="7523" y="18947"/>
                      <a:pt x="8166" y="20729"/>
                      <a:pt x="8996" y="20729"/>
                    </a:cubicBezTo>
                    <a:cubicBezTo>
                      <a:pt x="9602" y="20729"/>
                      <a:pt x="10308" y="19780"/>
                      <a:pt x="11167" y="17144"/>
                    </a:cubicBezTo>
                    <a:cubicBezTo>
                      <a:pt x="15334" y="4359"/>
                      <a:pt x="20010" y="12650"/>
                      <a:pt x="21546" y="15372"/>
                    </a:cubicBezTo>
                    <a:cubicBezTo>
                      <a:pt x="21566" y="15407"/>
                      <a:pt x="21582" y="15435"/>
                      <a:pt x="21600" y="15467"/>
                    </a:cubicBezTo>
                    <a:lnTo>
                      <a:pt x="21600" y="4744"/>
                    </a:lnTo>
                    <a:cubicBezTo>
                      <a:pt x="20689" y="3198"/>
                      <a:pt x="19223" y="996"/>
                      <a:pt x="17459" y="252"/>
                    </a:cubicBezTo>
                    <a:close/>
                  </a:path>
                </a:pathLst>
              </a:custGeom>
              <a:solidFill>
                <a:srgbClr val="00C1F3"/>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73" name="Shape 3673"/>
              <p:cNvSpPr/>
              <p:nvPr/>
            </p:nvSpPr>
            <p:spPr>
              <a:xfrm>
                <a:off x="2962904" y="4237642"/>
                <a:ext cx="1324458" cy="222900"/>
              </a:xfrm>
              <a:custGeom>
                <a:avLst/>
                <a:gdLst/>
                <a:ahLst/>
                <a:cxnLst>
                  <a:cxn ang="0">
                    <a:pos x="wd2" y="hd2"/>
                  </a:cxn>
                  <a:cxn ang="5400000">
                    <a:pos x="wd2" y="hd2"/>
                  </a:cxn>
                  <a:cxn ang="10800000">
                    <a:pos x="wd2" y="hd2"/>
                  </a:cxn>
                  <a:cxn ang="16200000">
                    <a:pos x="wd2" y="hd2"/>
                  </a:cxn>
                </a:cxnLst>
                <a:rect l="0" t="0" r="r" b="b"/>
                <a:pathLst>
                  <a:path w="21600" h="21600" extrusionOk="0">
                    <a:moveTo>
                      <a:pt x="2813" y="20826"/>
                    </a:moveTo>
                    <a:cubicBezTo>
                      <a:pt x="4858" y="21113"/>
                      <a:pt x="8281" y="21600"/>
                      <a:pt x="10052" y="21600"/>
                    </a:cubicBezTo>
                    <a:cubicBezTo>
                      <a:pt x="11930" y="21600"/>
                      <a:pt x="18116" y="18015"/>
                      <a:pt x="21600" y="15901"/>
                    </a:cubicBezTo>
                    <a:cubicBezTo>
                      <a:pt x="21563" y="10898"/>
                      <a:pt x="21511" y="5559"/>
                      <a:pt x="21443" y="0"/>
                    </a:cubicBezTo>
                    <a:cubicBezTo>
                      <a:pt x="17098" y="2654"/>
                      <a:pt x="11505" y="5781"/>
                      <a:pt x="10052" y="5781"/>
                    </a:cubicBezTo>
                    <a:cubicBezTo>
                      <a:pt x="8349" y="5781"/>
                      <a:pt x="4835" y="5280"/>
                      <a:pt x="2947" y="5014"/>
                    </a:cubicBezTo>
                    <a:cubicBezTo>
                      <a:pt x="2237" y="4913"/>
                      <a:pt x="1848" y="4856"/>
                      <a:pt x="1628" y="4835"/>
                    </a:cubicBezTo>
                    <a:cubicBezTo>
                      <a:pt x="1489" y="4672"/>
                      <a:pt x="1252" y="4372"/>
                      <a:pt x="1036" y="4097"/>
                    </a:cubicBezTo>
                    <a:cubicBezTo>
                      <a:pt x="744" y="3725"/>
                      <a:pt x="394" y="3283"/>
                      <a:pt x="0" y="2801"/>
                    </a:cubicBezTo>
                    <a:lnTo>
                      <a:pt x="0" y="19349"/>
                    </a:lnTo>
                    <a:cubicBezTo>
                      <a:pt x="733" y="20278"/>
                      <a:pt x="1035" y="20637"/>
                      <a:pt x="1410" y="20637"/>
                    </a:cubicBezTo>
                    <a:cubicBezTo>
                      <a:pt x="1520" y="20645"/>
                      <a:pt x="2148" y="20729"/>
                      <a:pt x="2813" y="20826"/>
                    </a:cubicBezTo>
                    <a:close/>
                  </a:path>
                </a:pathLst>
              </a:custGeom>
              <a:solidFill>
                <a:srgbClr val="0098C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74" name="Shape 3674"/>
              <p:cNvSpPr/>
              <p:nvPr/>
            </p:nvSpPr>
            <p:spPr>
              <a:xfrm>
                <a:off x="2962904" y="4616618"/>
                <a:ext cx="1330445" cy="161531"/>
              </a:xfrm>
              <a:custGeom>
                <a:avLst/>
                <a:gdLst/>
                <a:ahLst/>
                <a:cxnLst>
                  <a:cxn ang="0">
                    <a:pos x="wd2" y="hd2"/>
                  </a:cxn>
                  <a:cxn ang="5400000">
                    <a:pos x="wd2" y="hd2"/>
                  </a:cxn>
                  <a:cxn ang="10800000">
                    <a:pos x="wd2" y="hd2"/>
                  </a:cxn>
                  <a:cxn ang="16200000">
                    <a:pos x="wd2" y="hd2"/>
                  </a:cxn>
                </a:cxnLst>
                <a:rect l="0" t="0" r="r" b="b"/>
                <a:pathLst>
                  <a:path w="21588" h="21600" extrusionOk="0">
                    <a:moveTo>
                      <a:pt x="21583" y="0"/>
                    </a:moveTo>
                    <a:cubicBezTo>
                      <a:pt x="16602" y="8913"/>
                      <a:pt x="11216" y="17380"/>
                      <a:pt x="10001" y="17380"/>
                    </a:cubicBezTo>
                    <a:cubicBezTo>
                      <a:pt x="8568" y="17380"/>
                      <a:pt x="5104" y="11263"/>
                      <a:pt x="3441" y="8319"/>
                    </a:cubicBezTo>
                    <a:cubicBezTo>
                      <a:pt x="2594" y="6825"/>
                      <a:pt x="2163" y="6065"/>
                      <a:pt x="1855" y="5712"/>
                    </a:cubicBezTo>
                    <a:cubicBezTo>
                      <a:pt x="1730" y="5383"/>
                      <a:pt x="1529" y="4821"/>
                      <a:pt x="1359" y="4344"/>
                    </a:cubicBezTo>
                    <a:cubicBezTo>
                      <a:pt x="993" y="3318"/>
                      <a:pt x="534" y="2043"/>
                      <a:pt x="0" y="648"/>
                    </a:cubicBezTo>
                    <a:lnTo>
                      <a:pt x="0" y="21600"/>
                    </a:lnTo>
                    <a:lnTo>
                      <a:pt x="21570" y="21600"/>
                    </a:lnTo>
                    <a:cubicBezTo>
                      <a:pt x="21570" y="21600"/>
                      <a:pt x="21600" y="13328"/>
                      <a:pt x="21583" y="0"/>
                    </a:cubicBezTo>
                    <a:close/>
                  </a:path>
                </a:pathLst>
              </a:custGeom>
              <a:solidFill>
                <a:srgbClr val="0098C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75" name="Shape 3675"/>
              <p:cNvSpPr/>
              <p:nvPr/>
            </p:nvSpPr>
            <p:spPr>
              <a:xfrm>
                <a:off x="86130" y="4564940"/>
                <a:ext cx="2874243" cy="265567"/>
              </a:xfrm>
              <a:custGeom>
                <a:avLst/>
                <a:gdLst/>
                <a:ahLst/>
                <a:cxnLst>
                  <a:cxn ang="0">
                    <a:pos x="wd2" y="hd2"/>
                  </a:cxn>
                  <a:cxn ang="5400000">
                    <a:pos x="wd2" y="hd2"/>
                  </a:cxn>
                  <a:cxn ang="10800000">
                    <a:pos x="wd2" y="hd2"/>
                  </a:cxn>
                  <a:cxn ang="16200000">
                    <a:pos x="wd2" y="hd2"/>
                  </a:cxn>
                </a:cxnLst>
                <a:rect l="0" t="0" r="r" b="b"/>
                <a:pathLst>
                  <a:path w="21600" h="19970" extrusionOk="0">
                    <a:moveTo>
                      <a:pt x="17761" y="532"/>
                    </a:moveTo>
                    <a:cubicBezTo>
                      <a:pt x="15112" y="-1630"/>
                      <a:pt x="12605" y="2806"/>
                      <a:pt x="10310" y="13720"/>
                    </a:cubicBezTo>
                    <a:cubicBezTo>
                      <a:pt x="9239" y="18807"/>
                      <a:pt x="8813" y="17264"/>
                      <a:pt x="7878" y="13880"/>
                    </a:cubicBezTo>
                    <a:cubicBezTo>
                      <a:pt x="7258" y="11639"/>
                      <a:pt x="6486" y="8844"/>
                      <a:pt x="5436" y="8178"/>
                    </a:cubicBezTo>
                    <a:cubicBezTo>
                      <a:pt x="3604" y="7014"/>
                      <a:pt x="1149" y="7726"/>
                      <a:pt x="28" y="8160"/>
                    </a:cubicBezTo>
                    <a:cubicBezTo>
                      <a:pt x="9" y="12126"/>
                      <a:pt x="0" y="16069"/>
                      <a:pt x="0" y="19970"/>
                    </a:cubicBezTo>
                    <a:lnTo>
                      <a:pt x="1689" y="19970"/>
                    </a:lnTo>
                    <a:cubicBezTo>
                      <a:pt x="2485" y="19812"/>
                      <a:pt x="3401" y="19751"/>
                      <a:pt x="4255" y="19970"/>
                    </a:cubicBezTo>
                    <a:lnTo>
                      <a:pt x="12230" y="19970"/>
                    </a:lnTo>
                    <a:cubicBezTo>
                      <a:pt x="16043" y="5539"/>
                      <a:pt x="19497" y="14902"/>
                      <a:pt x="21048" y="19970"/>
                    </a:cubicBezTo>
                    <a:lnTo>
                      <a:pt x="21600" y="19970"/>
                    </a:lnTo>
                    <a:lnTo>
                      <a:pt x="21600" y="8189"/>
                    </a:lnTo>
                    <a:cubicBezTo>
                      <a:pt x="20730" y="5443"/>
                      <a:pt x="19403" y="1872"/>
                      <a:pt x="17761" y="532"/>
                    </a:cubicBezTo>
                    <a:close/>
                  </a:path>
                </a:pathLst>
              </a:custGeom>
              <a:solidFill>
                <a:srgbClr val="00C1F3"/>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grpSp>
        <p:grpSp>
          <p:nvGrpSpPr>
            <p:cNvPr id="3688" name="Group 3688"/>
            <p:cNvGrpSpPr/>
            <p:nvPr/>
          </p:nvGrpSpPr>
          <p:grpSpPr>
            <a:xfrm>
              <a:off x="17906" y="5139"/>
              <a:ext cx="722" cy="757"/>
              <a:chOff x="0" y="0"/>
              <a:chExt cx="865076" cy="907368"/>
            </a:xfrm>
          </p:grpSpPr>
          <p:grpSp>
            <p:nvGrpSpPr>
              <p:cNvPr id="3686" name="Group 3686"/>
              <p:cNvGrpSpPr/>
              <p:nvPr/>
            </p:nvGrpSpPr>
            <p:grpSpPr>
              <a:xfrm>
                <a:off x="0" y="-1"/>
                <a:ext cx="865077" cy="907370"/>
                <a:chOff x="0" y="0"/>
                <a:chExt cx="865076" cy="907368"/>
              </a:xfrm>
            </p:grpSpPr>
            <p:sp>
              <p:nvSpPr>
                <p:cNvPr id="3683" name="Shape 3683"/>
                <p:cNvSpPr/>
                <p:nvPr/>
              </p:nvSpPr>
              <p:spPr>
                <a:xfrm>
                  <a:off x="0" y="0"/>
                  <a:ext cx="865077" cy="907369"/>
                </a:xfrm>
                <a:custGeom>
                  <a:avLst/>
                  <a:gdLst/>
                  <a:ahLst/>
                  <a:cxnLst>
                    <a:cxn ang="0">
                      <a:pos x="wd2" y="hd2"/>
                    </a:cxn>
                    <a:cxn ang="5400000">
                      <a:pos x="wd2" y="hd2"/>
                    </a:cxn>
                    <a:cxn ang="10800000">
                      <a:pos x="wd2" y="hd2"/>
                    </a:cxn>
                    <a:cxn ang="16200000">
                      <a:pos x="wd2" y="hd2"/>
                    </a:cxn>
                  </a:cxnLst>
                  <a:rect l="0" t="0" r="r" b="b"/>
                  <a:pathLst>
                    <a:path w="21600" h="21600" extrusionOk="0">
                      <a:moveTo>
                        <a:pt x="1667" y="15546"/>
                      </a:moveTo>
                      <a:cubicBezTo>
                        <a:pt x="1733" y="15695"/>
                        <a:pt x="1802" y="15841"/>
                        <a:pt x="1875" y="15986"/>
                      </a:cubicBezTo>
                      <a:cubicBezTo>
                        <a:pt x="3548" y="19307"/>
                        <a:pt x="7108" y="21600"/>
                        <a:pt x="11229" y="21600"/>
                      </a:cubicBezTo>
                      <a:cubicBezTo>
                        <a:pt x="16957" y="21600"/>
                        <a:pt x="21600" y="17171"/>
                        <a:pt x="21600" y="11709"/>
                      </a:cubicBezTo>
                      <a:cubicBezTo>
                        <a:pt x="21600" y="10341"/>
                        <a:pt x="21309" y="9038"/>
                        <a:pt x="20783" y="7853"/>
                      </a:cubicBezTo>
                      <a:lnTo>
                        <a:pt x="19725" y="5614"/>
                      </a:lnTo>
                      <a:cubicBezTo>
                        <a:pt x="18052" y="2293"/>
                        <a:pt x="14492" y="0"/>
                        <a:pt x="10371" y="0"/>
                      </a:cubicBezTo>
                      <a:cubicBezTo>
                        <a:pt x="4643" y="0"/>
                        <a:pt x="0" y="4429"/>
                        <a:pt x="0" y="9891"/>
                      </a:cubicBezTo>
                      <a:cubicBezTo>
                        <a:pt x="0" y="11261"/>
                        <a:pt x="292" y="12566"/>
                        <a:pt x="820" y="13752"/>
                      </a:cubicBezTo>
                      <a:cubicBezTo>
                        <a:pt x="820" y="13752"/>
                        <a:pt x="1667" y="15546"/>
                        <a:pt x="1667" y="15546"/>
                      </a:cubicBezTo>
                      <a:close/>
                    </a:path>
                  </a:pathLst>
                </a:custGeom>
                <a:solidFill>
                  <a:srgbClr val="7C9F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84" name="Shape 3684"/>
                <p:cNvSpPr/>
                <p:nvPr/>
              </p:nvSpPr>
              <p:spPr>
                <a:xfrm>
                  <a:off x="32475" y="254486"/>
                  <a:ext cx="804213" cy="583027"/>
                </a:xfrm>
                <a:custGeom>
                  <a:avLst/>
                  <a:gdLst/>
                  <a:ahLst/>
                  <a:cxnLst>
                    <a:cxn ang="0">
                      <a:pos x="wd2" y="hd2"/>
                    </a:cxn>
                    <a:cxn ang="5400000">
                      <a:pos x="wd2" y="hd2"/>
                    </a:cxn>
                    <a:cxn ang="10800000">
                      <a:pos x="wd2" y="hd2"/>
                    </a:cxn>
                    <a:cxn ang="16200000">
                      <a:pos x="wd2" y="hd2"/>
                    </a:cxn>
                  </a:cxnLst>
                  <a:rect l="0" t="0" r="r" b="b"/>
                  <a:pathLst>
                    <a:path w="21600" h="21600" extrusionOk="0">
                      <a:moveTo>
                        <a:pt x="21253" y="2123"/>
                      </a:moveTo>
                      <a:lnTo>
                        <a:pt x="20560" y="0"/>
                      </a:lnTo>
                      <a:cubicBezTo>
                        <a:pt x="21121" y="1837"/>
                        <a:pt x="21431" y="3854"/>
                        <a:pt x="21431" y="5972"/>
                      </a:cubicBezTo>
                      <a:cubicBezTo>
                        <a:pt x="21431" y="14474"/>
                        <a:pt x="16436" y="21366"/>
                        <a:pt x="10275" y="21366"/>
                      </a:cubicBezTo>
                      <a:cubicBezTo>
                        <a:pt x="5658" y="21366"/>
                        <a:pt x="1696" y="17496"/>
                        <a:pt x="0" y="11978"/>
                      </a:cubicBezTo>
                      <a:cubicBezTo>
                        <a:pt x="0" y="11979"/>
                        <a:pt x="0" y="11979"/>
                        <a:pt x="0" y="11980"/>
                      </a:cubicBezTo>
                      <a:lnTo>
                        <a:pt x="905" y="14750"/>
                      </a:lnTo>
                      <a:cubicBezTo>
                        <a:pt x="2942" y="18884"/>
                        <a:pt x="6379" y="21600"/>
                        <a:pt x="10275" y="21600"/>
                      </a:cubicBezTo>
                      <a:cubicBezTo>
                        <a:pt x="16530" y="21600"/>
                        <a:pt x="21600" y="14603"/>
                        <a:pt x="21600" y="5972"/>
                      </a:cubicBezTo>
                      <a:cubicBezTo>
                        <a:pt x="21600" y="4644"/>
                        <a:pt x="21479" y="3354"/>
                        <a:pt x="21253" y="2123"/>
                      </a:cubicBezTo>
                      <a:close/>
                    </a:path>
                  </a:pathLst>
                </a:custGeom>
                <a:solidFill>
                  <a:srgbClr val="C5F398"/>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sp>
              <p:nvSpPr>
                <p:cNvPr id="3685" name="Shape 3685"/>
                <p:cNvSpPr/>
                <p:nvPr/>
              </p:nvSpPr>
              <p:spPr>
                <a:xfrm>
                  <a:off x="0" y="0"/>
                  <a:ext cx="830723" cy="8310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89C600"/>
                </a:solidFill>
                <a:ln w="12700" cap="flat">
                  <a:noFill/>
                  <a:miter lim="400000"/>
                </a:ln>
                <a:effectLst/>
              </p:spPr>
              <p:txBody>
                <a:bodyPr wrap="square" lIns="50800" tIns="50800" rIns="50800" bIns="5080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grpSp>
          <p:sp>
            <p:nvSpPr>
              <p:cNvPr id="3687" name="Shape 3687"/>
              <p:cNvSpPr/>
              <p:nvPr/>
            </p:nvSpPr>
            <p:spPr>
              <a:xfrm>
                <a:off x="284730" y="184795"/>
                <a:ext cx="331445" cy="4668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1565"/>
                    </a:lnTo>
                    <a:lnTo>
                      <a:pt x="205" y="21600"/>
                    </a:lnTo>
                    <a:lnTo>
                      <a:pt x="205" y="16918"/>
                    </a:lnTo>
                    <a:lnTo>
                      <a:pt x="13552" y="11164"/>
                    </a:lnTo>
                    <a:lnTo>
                      <a:pt x="348" y="4718"/>
                    </a:lnTo>
                    <a:lnTo>
                      <a:pt x="0" y="0"/>
                    </a:lnTo>
                    <a:close/>
                  </a:path>
                </a:pathLst>
              </a:custGeom>
              <a:solidFill>
                <a:srgbClr val="FFFFFF"/>
              </a:solidFill>
              <a:ln w="12700" cap="flat">
                <a:noFill/>
                <a:miter lim="400000"/>
              </a:ln>
              <a:effectLst/>
            </p:spPr>
            <p:txBody>
              <a:bodyPr wrap="square" lIns="0" tIns="0" rIns="0" bIns="0" numCol="1" anchor="ctr">
                <a:noAutofit/>
              </a:bodyPr>
              <a:lstStyle/>
              <a:p>
                <a:pPr lvl="0">
                  <a:defRPr sz="3200"/>
                </a:pPr>
                <a:endParaRPr sz="4265"/>
              </a:p>
            </p:txBody>
          </p:sp>
        </p:grpSp>
      </p:grpSp>
      <p:sp>
        <p:nvSpPr>
          <p:cNvPr id="72" name="椭圆 71"/>
          <p:cNvSpPr/>
          <p:nvPr/>
        </p:nvSpPr>
        <p:spPr>
          <a:xfrm>
            <a:off x="6838950" y="3415030"/>
            <a:ext cx="648335" cy="108013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819150" y="1230630"/>
            <a:ext cx="7506970" cy="133794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（3）安装完成后，在/usr/lib64/httpd/modules目录下会出现libphp5.so模块，同时也会在Apache的配置文件目录中自动创建虚拟主机配置文件/etc/httpd/conf.d/php.conf和模块配置文件10</a:t>
            </a:r>
            <a:r>
              <a:rPr lang="en-US" dirty="0" smtClean="0">
                <a:solidFill>
                  <a:schemeClr val="tx1"/>
                </a:solidFill>
                <a:latin typeface="微软雅黑" panose="020B0503020204020204" pitchFamily="34" charset="-122"/>
                <a:ea typeface="微软雅黑" panose="020B0503020204020204" pitchFamily="34" charset="-122"/>
              </a:rPr>
              <a:t>-</a:t>
            </a:r>
            <a:r>
              <a:rPr dirty="0" smtClean="0">
                <a:solidFill>
                  <a:schemeClr val="tx1"/>
                </a:solidFill>
                <a:latin typeface="微软雅黑" panose="020B0503020204020204" pitchFamily="34" charset="-122"/>
                <a:ea typeface="微软雅黑" panose="020B0503020204020204" pitchFamily="34" charset="-122"/>
              </a:rPr>
              <a:t>php.conf。</a:t>
            </a:r>
          </a:p>
        </p:txBody>
      </p:sp>
      <p:sp>
        <p:nvSpPr>
          <p:cNvPr id="9" name="矩形 8"/>
          <p:cNvSpPr/>
          <p:nvPr/>
        </p:nvSpPr>
        <p:spPr>
          <a:xfrm>
            <a:off x="669290" y="631825"/>
            <a:ext cx="481393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11.1.2 实例二：PHP服务安装配置</a:t>
            </a:r>
          </a:p>
        </p:txBody>
      </p:sp>
      <p:pic>
        <p:nvPicPr>
          <p:cNvPr id="4" name="图片 3"/>
          <p:cNvPicPr>
            <a:picLocks noChangeAspect="1"/>
          </p:cNvPicPr>
          <p:nvPr/>
        </p:nvPicPr>
        <p:blipFill>
          <a:blip r:embed="rId2"/>
          <a:stretch>
            <a:fillRect/>
          </a:stretch>
        </p:blipFill>
        <p:spPr>
          <a:xfrm>
            <a:off x="891540" y="2707005"/>
            <a:ext cx="7361555" cy="2273935"/>
          </a:xfrm>
          <a:prstGeom prst="rect">
            <a:avLst/>
          </a:prstGeom>
        </p:spPr>
      </p:pic>
      <p:sp>
        <p:nvSpPr>
          <p:cNvPr id="5" name="圆角矩形 4"/>
          <p:cNvSpPr/>
          <p:nvPr/>
        </p:nvSpPr>
        <p:spPr>
          <a:xfrm>
            <a:off x="828040" y="1203960"/>
            <a:ext cx="7487920" cy="1439545"/>
          </a:xfrm>
          <a:prstGeom prst="roundRect">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文档 4"/>
          <p:cNvSpPr/>
          <p:nvPr/>
        </p:nvSpPr>
        <p:spPr>
          <a:xfrm>
            <a:off x="395605" y="1203960"/>
            <a:ext cx="8352155" cy="3528060"/>
          </a:xfrm>
          <a:prstGeom prst="flowChartDocument">
            <a:avLst/>
          </a:prstGeom>
          <a:noFill/>
          <a:ln>
            <a:solidFill>
              <a:schemeClr val="bg1">
                <a:lumMod val="6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829310" y="1244600"/>
            <a:ext cx="7486015" cy="133794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（4）重启Apache服务，新建index.php页面并进行验证。由于在Apache实例中实施了基于域名新建虚拟站点，因此将该文件放在yst目录中，具体命令如下：</a:t>
            </a:r>
          </a:p>
        </p:txBody>
      </p:sp>
      <p:sp>
        <p:nvSpPr>
          <p:cNvPr id="9" name="矩形 8"/>
          <p:cNvSpPr/>
          <p:nvPr/>
        </p:nvSpPr>
        <p:spPr>
          <a:xfrm>
            <a:off x="669290" y="631825"/>
            <a:ext cx="481393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11.1.2 实例二：PHP服务安装配置</a:t>
            </a:r>
          </a:p>
        </p:txBody>
      </p:sp>
      <p:pic>
        <p:nvPicPr>
          <p:cNvPr id="4" name="图片 3"/>
          <p:cNvPicPr>
            <a:picLocks noChangeAspect="1"/>
          </p:cNvPicPr>
          <p:nvPr/>
        </p:nvPicPr>
        <p:blipFill>
          <a:blip r:embed="rId2"/>
          <a:stretch>
            <a:fillRect/>
          </a:stretch>
        </p:blipFill>
        <p:spPr>
          <a:xfrm>
            <a:off x="529590" y="2609215"/>
            <a:ext cx="8085455" cy="1218565"/>
          </a:xfrm>
          <a:prstGeom prst="rect">
            <a:avLst/>
          </a:prstGeom>
        </p:spPr>
      </p:pic>
      <p:grpSp>
        <p:nvGrpSpPr>
          <p:cNvPr id="26" name="Group 25"/>
          <p:cNvGrpSpPr/>
          <p:nvPr/>
        </p:nvGrpSpPr>
        <p:grpSpPr>
          <a:xfrm>
            <a:off x="6217285" y="3397250"/>
            <a:ext cx="1969135" cy="1550035"/>
            <a:chOff x="-1326662" y="1799576"/>
            <a:chExt cx="5653045" cy="4448622"/>
          </a:xfrm>
        </p:grpSpPr>
        <p:sp>
          <p:nvSpPr>
            <p:cNvPr id="44" name="Oval 43"/>
            <p:cNvSpPr/>
            <p:nvPr/>
          </p:nvSpPr>
          <p:spPr>
            <a:xfrm>
              <a:off x="1557041" y="2048920"/>
              <a:ext cx="2540066" cy="2540066"/>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6" name="Group 3"/>
            <p:cNvGrpSpPr/>
            <p:nvPr/>
          </p:nvGrpSpPr>
          <p:grpSpPr>
            <a:xfrm>
              <a:off x="-1326662" y="2846861"/>
              <a:ext cx="5015523" cy="3401337"/>
              <a:chOff x="-2122421" y="1928083"/>
              <a:chExt cx="6342829" cy="4301465"/>
            </a:xfrm>
          </p:grpSpPr>
          <p:grpSp>
            <p:nvGrpSpPr>
              <p:cNvPr id="8" name="Group 4"/>
              <p:cNvGrpSpPr/>
              <p:nvPr/>
            </p:nvGrpSpPr>
            <p:grpSpPr>
              <a:xfrm flipH="1">
                <a:off x="1714753" y="1928083"/>
                <a:ext cx="2044929" cy="3300188"/>
                <a:chOff x="3606014" y="1693837"/>
                <a:chExt cx="1447871" cy="2298210"/>
              </a:xfrm>
            </p:grpSpPr>
            <p:grpSp>
              <p:nvGrpSpPr>
                <p:cNvPr id="17" name="Group 16"/>
                <p:cNvGrpSpPr/>
                <p:nvPr/>
              </p:nvGrpSpPr>
              <p:grpSpPr>
                <a:xfrm>
                  <a:off x="3606014" y="2288191"/>
                  <a:ext cx="1447871" cy="1703856"/>
                  <a:chOff x="1087898" y="4607261"/>
                  <a:chExt cx="1447871" cy="1703856"/>
                </a:xfrm>
              </p:grpSpPr>
              <p:sp>
                <p:nvSpPr>
                  <p:cNvPr id="24" name="Freeform 23"/>
                  <p:cNvSpPr/>
                  <p:nvPr/>
                </p:nvSpPr>
                <p:spPr>
                  <a:xfrm>
                    <a:off x="1087898" y="4607261"/>
                    <a:ext cx="1404934" cy="1641864"/>
                  </a:xfrm>
                  <a:custGeom>
                    <a:avLst/>
                    <a:gdLst>
                      <a:gd name="connsiteX0" fmla="*/ 461907 w 1404934"/>
                      <a:gd name="connsiteY0" fmla="*/ 1561582 h 1641864"/>
                      <a:gd name="connsiteX1" fmla="*/ 460409 w 1404934"/>
                      <a:gd name="connsiteY1" fmla="*/ 1562298 h 1641864"/>
                      <a:gd name="connsiteX2" fmla="*/ 464264 w 1404934"/>
                      <a:gd name="connsiteY2" fmla="*/ 1564031 h 1641864"/>
                      <a:gd name="connsiteX3" fmla="*/ 633532 w 1404934"/>
                      <a:gd name="connsiteY3" fmla="*/ 0 h 1641864"/>
                      <a:gd name="connsiteX4" fmla="*/ 642264 w 1404934"/>
                      <a:gd name="connsiteY4" fmla="*/ 89 h 1641864"/>
                      <a:gd name="connsiteX5" fmla="*/ 859611 w 1404934"/>
                      <a:gd name="connsiteY5" fmla="*/ 4927 h 1641864"/>
                      <a:gd name="connsiteX6" fmla="*/ 869679 w 1404934"/>
                      <a:gd name="connsiteY6" fmla="*/ 4849 h 1641864"/>
                      <a:gd name="connsiteX7" fmla="*/ 888124 w 1404934"/>
                      <a:gd name="connsiteY7" fmla="*/ 5035 h 1641864"/>
                      <a:gd name="connsiteX8" fmla="*/ 920629 w 1404934"/>
                      <a:gd name="connsiteY8" fmla="*/ 5097 h 1641864"/>
                      <a:gd name="connsiteX9" fmla="*/ 1028230 w 1404934"/>
                      <a:gd name="connsiteY9" fmla="*/ 154932 h 1641864"/>
                      <a:gd name="connsiteX10" fmla="*/ 1403068 w 1404934"/>
                      <a:gd name="connsiteY10" fmla="*/ 1061042 h 1641864"/>
                      <a:gd name="connsiteX11" fmla="*/ 817301 w 1404934"/>
                      <a:gd name="connsiteY11" fmla="*/ 1625687 h 1641864"/>
                      <a:gd name="connsiteX12" fmla="*/ 745274 w 1404934"/>
                      <a:gd name="connsiteY12" fmla="*/ 1632820 h 1641864"/>
                      <a:gd name="connsiteX13" fmla="*/ 710413 w 1404934"/>
                      <a:gd name="connsiteY13" fmla="*/ 1629831 h 1641864"/>
                      <a:gd name="connsiteX14" fmla="*/ 665846 w 1404934"/>
                      <a:gd name="connsiteY14" fmla="*/ 1622274 h 1641864"/>
                      <a:gd name="connsiteX15" fmla="*/ 660377 w 1404934"/>
                      <a:gd name="connsiteY15" fmla="*/ 1624890 h 1641864"/>
                      <a:gd name="connsiteX16" fmla="*/ 710412 w 1404934"/>
                      <a:gd name="connsiteY16" fmla="*/ 1633702 h 1641864"/>
                      <a:gd name="connsiteX17" fmla="*/ 745275 w 1404934"/>
                      <a:gd name="connsiteY17" fmla="*/ 1636691 h 1641864"/>
                      <a:gd name="connsiteX18" fmla="*/ 693045 w 1404934"/>
                      <a:gd name="connsiteY18" fmla="*/ 1641864 h 1641864"/>
                      <a:gd name="connsiteX19" fmla="*/ 327 w 1404934"/>
                      <a:gd name="connsiteY19" fmla="*/ 987094 h 1641864"/>
                      <a:gd name="connsiteX20" fmla="*/ 470498 w 1404934"/>
                      <a:gd name="connsiteY20" fmla="*/ 4261 h 1641864"/>
                      <a:gd name="connsiteX21" fmla="*/ 578637 w 1404934"/>
                      <a:gd name="connsiteY21" fmla="*/ 3616 h 1641864"/>
                      <a:gd name="connsiteX22" fmla="*/ 580705 w 1404934"/>
                      <a:gd name="connsiteY22" fmla="*/ 3620 h 1641864"/>
                      <a:gd name="connsiteX23" fmla="*/ 583039 w 1404934"/>
                      <a:gd name="connsiteY23" fmla="*/ 390 h 164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04934" h="1641864">
                        <a:moveTo>
                          <a:pt x="461907" y="1561582"/>
                        </a:moveTo>
                        <a:lnTo>
                          <a:pt x="460409" y="1562298"/>
                        </a:lnTo>
                        <a:lnTo>
                          <a:pt x="464264" y="1564031"/>
                        </a:lnTo>
                        <a:close/>
                        <a:moveTo>
                          <a:pt x="633532" y="0"/>
                        </a:moveTo>
                        <a:lnTo>
                          <a:pt x="642264" y="89"/>
                        </a:lnTo>
                        <a:cubicBezTo>
                          <a:pt x="727181" y="1424"/>
                          <a:pt x="662491" y="6085"/>
                          <a:pt x="859611" y="4927"/>
                        </a:cubicBezTo>
                        <a:lnTo>
                          <a:pt x="869679" y="4849"/>
                        </a:lnTo>
                        <a:lnTo>
                          <a:pt x="888124" y="5035"/>
                        </a:lnTo>
                        <a:lnTo>
                          <a:pt x="920629" y="5097"/>
                        </a:lnTo>
                        <a:lnTo>
                          <a:pt x="1028230" y="154932"/>
                        </a:lnTo>
                        <a:cubicBezTo>
                          <a:pt x="1268780" y="496356"/>
                          <a:pt x="1423881" y="773581"/>
                          <a:pt x="1403068" y="1061042"/>
                        </a:cubicBezTo>
                        <a:cubicBezTo>
                          <a:pt x="1382255" y="1348502"/>
                          <a:pt x="1106847" y="1571999"/>
                          <a:pt x="817301" y="1625687"/>
                        </a:cubicBezTo>
                        <a:lnTo>
                          <a:pt x="745274" y="1632820"/>
                        </a:lnTo>
                        <a:lnTo>
                          <a:pt x="710413" y="1629831"/>
                        </a:lnTo>
                        <a:lnTo>
                          <a:pt x="665846" y="1622274"/>
                        </a:lnTo>
                        <a:lnTo>
                          <a:pt x="660377" y="1624890"/>
                        </a:lnTo>
                        <a:lnTo>
                          <a:pt x="710412" y="1633702"/>
                        </a:lnTo>
                        <a:lnTo>
                          <a:pt x="745275" y="1636691"/>
                        </a:lnTo>
                        <a:lnTo>
                          <a:pt x="693045" y="1641864"/>
                        </a:lnTo>
                        <a:cubicBezTo>
                          <a:pt x="461599" y="1631238"/>
                          <a:pt x="25694" y="1548414"/>
                          <a:pt x="327" y="987094"/>
                        </a:cubicBezTo>
                        <a:cubicBezTo>
                          <a:pt x="-10973" y="552383"/>
                          <a:pt x="272795" y="292425"/>
                          <a:pt x="470498" y="4261"/>
                        </a:cubicBezTo>
                        <a:cubicBezTo>
                          <a:pt x="515612" y="3844"/>
                          <a:pt x="550833" y="3648"/>
                          <a:pt x="578637" y="3616"/>
                        </a:cubicBezTo>
                        <a:lnTo>
                          <a:pt x="580705" y="3620"/>
                        </a:lnTo>
                        <a:lnTo>
                          <a:pt x="583039" y="390"/>
                        </a:lnTo>
                        <a:close/>
                      </a:path>
                    </a:pathLst>
                  </a:custGeom>
                  <a:solidFill>
                    <a:srgbClr val="F49D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rot="17518257">
                    <a:off x="1241806" y="5017155"/>
                    <a:ext cx="1617639" cy="970286"/>
                  </a:xfrm>
                  <a:custGeom>
                    <a:avLst/>
                    <a:gdLst>
                      <a:gd name="connsiteX0" fmla="*/ 1617639 w 1617639"/>
                      <a:gd name="connsiteY0" fmla="*/ 103706 h 970286"/>
                      <a:gd name="connsiteX1" fmla="*/ 818462 w 1617639"/>
                      <a:gd name="connsiteY1" fmla="*/ 946838 h 970286"/>
                      <a:gd name="connsiteX2" fmla="*/ 17768 w 1617639"/>
                      <a:gd name="connsiteY2" fmla="*/ 504238 h 970286"/>
                      <a:gd name="connsiteX3" fmla="*/ 0 w 1617639"/>
                      <a:gd name="connsiteY3" fmla="*/ 446371 h 970286"/>
                      <a:gd name="connsiteX4" fmla="*/ 33562 w 1617639"/>
                      <a:gd name="connsiteY4" fmla="*/ 510498 h 970286"/>
                      <a:gd name="connsiteX5" fmla="*/ 776356 w 1617639"/>
                      <a:gd name="connsiteY5" fmla="*/ 842469 h 970286"/>
                      <a:gd name="connsiteX6" fmla="*/ 1476418 w 1617639"/>
                      <a:gd name="connsiteY6" fmla="*/ 155845 h 970286"/>
                      <a:gd name="connsiteX7" fmla="*/ 1575113 w 1617639"/>
                      <a:gd name="connsiteY7" fmla="*/ 0 h 970286"/>
                      <a:gd name="connsiteX8" fmla="*/ 1576582 w 1617639"/>
                      <a:gd name="connsiteY8" fmla="*/ 3662 h 970286"/>
                      <a:gd name="connsiteX9" fmla="*/ 1617639 w 1617639"/>
                      <a:gd name="connsiteY9" fmla="*/ 103706 h 97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7639" h="970286">
                        <a:moveTo>
                          <a:pt x="1617639" y="103706"/>
                        </a:moveTo>
                        <a:cubicBezTo>
                          <a:pt x="1347232" y="537049"/>
                          <a:pt x="1132028" y="845983"/>
                          <a:pt x="818462" y="946838"/>
                        </a:cubicBezTo>
                        <a:cubicBezTo>
                          <a:pt x="504896" y="1047693"/>
                          <a:pt x="144395" y="808907"/>
                          <a:pt x="17768" y="504238"/>
                        </a:cubicBezTo>
                        <a:lnTo>
                          <a:pt x="0" y="446371"/>
                        </a:lnTo>
                        <a:lnTo>
                          <a:pt x="33562" y="510498"/>
                        </a:lnTo>
                        <a:cubicBezTo>
                          <a:pt x="191681" y="758928"/>
                          <a:pt x="501986" y="930717"/>
                          <a:pt x="776356" y="842469"/>
                        </a:cubicBezTo>
                        <a:cubicBezTo>
                          <a:pt x="1050726" y="754221"/>
                          <a:pt x="1249788" y="506663"/>
                          <a:pt x="1476418" y="155845"/>
                        </a:cubicBezTo>
                        <a:lnTo>
                          <a:pt x="1575113" y="0"/>
                        </a:lnTo>
                        <a:lnTo>
                          <a:pt x="1576582" y="3662"/>
                        </a:lnTo>
                        <a:cubicBezTo>
                          <a:pt x="1587014" y="29435"/>
                          <a:pt x="1600374" y="62025"/>
                          <a:pt x="1617639" y="103706"/>
                        </a:cubicBezTo>
                        <a:close/>
                      </a:path>
                    </a:pathLst>
                  </a:custGeom>
                  <a:solidFill>
                    <a:srgbClr val="BE77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17"/>
                <p:cNvSpPr/>
                <p:nvPr/>
              </p:nvSpPr>
              <p:spPr>
                <a:xfrm>
                  <a:off x="4074658" y="1987923"/>
                  <a:ext cx="855945" cy="378698"/>
                </a:xfrm>
                <a:custGeom>
                  <a:avLst/>
                  <a:gdLst>
                    <a:gd name="connsiteX0" fmla="*/ 0 w 813575"/>
                    <a:gd name="connsiteY0" fmla="*/ 227668 h 359952"/>
                    <a:gd name="connsiteX1" fmla="*/ 0 w 813575"/>
                    <a:gd name="connsiteY1" fmla="*/ 227669 h 359952"/>
                    <a:gd name="connsiteX2" fmla="*/ 0 w 813575"/>
                    <a:gd name="connsiteY2" fmla="*/ 227669 h 359952"/>
                    <a:gd name="connsiteX3" fmla="*/ 754470 w 813575"/>
                    <a:gd name="connsiteY3" fmla="*/ 0 h 359952"/>
                    <a:gd name="connsiteX4" fmla="*/ 813575 w 813575"/>
                    <a:gd name="connsiteY4" fmla="*/ 63104 h 359952"/>
                    <a:gd name="connsiteX5" fmla="*/ 677979 w 813575"/>
                    <a:gd name="connsiteY5" fmla="*/ 134209 h 359952"/>
                    <a:gd name="connsiteX6" fmla="*/ 451952 w 813575"/>
                    <a:gd name="connsiteY6" fmla="*/ 192967 h 359952"/>
                    <a:gd name="connsiteX7" fmla="*/ 447885 w 813575"/>
                    <a:gd name="connsiteY7" fmla="*/ 194508 h 359952"/>
                    <a:gd name="connsiteX8" fmla="*/ 454205 w 813575"/>
                    <a:gd name="connsiteY8" fmla="*/ 194498 h 359952"/>
                    <a:gd name="connsiteX9" fmla="*/ 577761 w 813575"/>
                    <a:gd name="connsiteY9" fmla="*/ 201824 h 359952"/>
                    <a:gd name="connsiteX10" fmla="*/ 793638 w 813575"/>
                    <a:gd name="connsiteY10" fmla="*/ 273694 h 359952"/>
                    <a:gd name="connsiteX11" fmla="*/ 794913 w 813575"/>
                    <a:gd name="connsiteY11" fmla="*/ 359952 h 359952"/>
                    <a:gd name="connsiteX12" fmla="*/ 647385 w 813575"/>
                    <a:gd name="connsiteY12" fmla="*/ 324697 h 359952"/>
                    <a:gd name="connsiteX13" fmla="*/ 441503 w 813575"/>
                    <a:gd name="connsiteY13" fmla="*/ 220904 h 359952"/>
                    <a:gd name="connsiteX14" fmla="*/ 434139 w 813575"/>
                    <a:gd name="connsiteY14" fmla="*/ 218156 h 359952"/>
                    <a:gd name="connsiteX15" fmla="*/ 438079 w 813575"/>
                    <a:gd name="connsiteY15" fmla="*/ 227669 h 359952"/>
                    <a:gd name="connsiteX16" fmla="*/ 438078 w 813575"/>
                    <a:gd name="connsiteY16" fmla="*/ 227669 h 359952"/>
                    <a:gd name="connsiteX17" fmla="*/ 393972 w 813575"/>
                    <a:gd name="connsiteY17" fmla="*/ 271775 h 359952"/>
                    <a:gd name="connsiteX18" fmla="*/ 44106 w 813575"/>
                    <a:gd name="connsiteY18" fmla="*/ 271774 h 359952"/>
                    <a:gd name="connsiteX19" fmla="*/ 12918 w 813575"/>
                    <a:gd name="connsiteY19" fmla="*/ 258856 h 359952"/>
                    <a:gd name="connsiteX20" fmla="*/ 0 w 813575"/>
                    <a:gd name="connsiteY20" fmla="*/ 227669 h 359952"/>
                    <a:gd name="connsiteX21" fmla="*/ 12918 w 813575"/>
                    <a:gd name="connsiteY21" fmla="*/ 196482 h 359952"/>
                    <a:gd name="connsiteX22" fmla="*/ 44106 w 813575"/>
                    <a:gd name="connsiteY22" fmla="*/ 183563 h 359952"/>
                    <a:gd name="connsiteX23" fmla="*/ 393973 w 813575"/>
                    <a:gd name="connsiteY23" fmla="*/ 183563 h 359952"/>
                    <a:gd name="connsiteX24" fmla="*/ 415151 w 813575"/>
                    <a:gd name="connsiteY24" fmla="*/ 192335 h 359952"/>
                    <a:gd name="connsiteX25" fmla="*/ 413741 w 813575"/>
                    <a:gd name="connsiteY25" fmla="*/ 191225 h 359952"/>
                    <a:gd name="connsiteX26" fmla="*/ 542382 w 813575"/>
                    <a:gd name="connsiteY26" fmla="*/ 89012 h 359952"/>
                    <a:gd name="connsiteX27" fmla="*/ 754470 w 813575"/>
                    <a:gd name="connsiteY27" fmla="*/ 0 h 35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575" h="359952">
                      <a:moveTo>
                        <a:pt x="0" y="227668"/>
                      </a:moveTo>
                      <a:lnTo>
                        <a:pt x="0" y="227669"/>
                      </a:lnTo>
                      <a:lnTo>
                        <a:pt x="0" y="227669"/>
                      </a:lnTo>
                      <a:close/>
                      <a:moveTo>
                        <a:pt x="754470" y="0"/>
                      </a:moveTo>
                      <a:lnTo>
                        <a:pt x="813575" y="63104"/>
                      </a:lnTo>
                      <a:cubicBezTo>
                        <a:pt x="768376" y="86806"/>
                        <a:pt x="754470" y="124415"/>
                        <a:pt x="677979" y="134209"/>
                      </a:cubicBezTo>
                      <a:cubicBezTo>
                        <a:pt x="477192" y="131723"/>
                        <a:pt x="497348" y="169166"/>
                        <a:pt x="451952" y="192967"/>
                      </a:cubicBezTo>
                      <a:lnTo>
                        <a:pt x="447885" y="194508"/>
                      </a:lnTo>
                      <a:lnTo>
                        <a:pt x="454205" y="194498"/>
                      </a:lnTo>
                      <a:cubicBezTo>
                        <a:pt x="493098" y="192264"/>
                        <a:pt x="530780" y="186314"/>
                        <a:pt x="577761" y="201824"/>
                      </a:cubicBezTo>
                      <a:cubicBezTo>
                        <a:pt x="666174" y="262297"/>
                        <a:pt x="707783" y="267086"/>
                        <a:pt x="793638" y="273694"/>
                      </a:cubicBezTo>
                      <a:lnTo>
                        <a:pt x="794913" y="359952"/>
                      </a:lnTo>
                      <a:cubicBezTo>
                        <a:pt x="745737" y="348200"/>
                        <a:pt x="710299" y="367425"/>
                        <a:pt x="647385" y="324697"/>
                      </a:cubicBezTo>
                      <a:cubicBezTo>
                        <a:pt x="501123" y="191298"/>
                        <a:pt x="490891" y="232710"/>
                        <a:pt x="441503" y="220904"/>
                      </a:cubicBezTo>
                      <a:lnTo>
                        <a:pt x="434139" y="218156"/>
                      </a:lnTo>
                      <a:lnTo>
                        <a:pt x="438079" y="227669"/>
                      </a:lnTo>
                      <a:lnTo>
                        <a:pt x="438078" y="227669"/>
                      </a:lnTo>
                      <a:cubicBezTo>
                        <a:pt x="438078" y="252028"/>
                        <a:pt x="418331" y="271775"/>
                        <a:pt x="393972" y="271775"/>
                      </a:cubicBezTo>
                      <a:lnTo>
                        <a:pt x="44106" y="271774"/>
                      </a:lnTo>
                      <a:cubicBezTo>
                        <a:pt x="31926" y="271774"/>
                        <a:pt x="20900" y="266837"/>
                        <a:pt x="12918" y="258856"/>
                      </a:cubicBezTo>
                      <a:lnTo>
                        <a:pt x="0" y="227669"/>
                      </a:lnTo>
                      <a:lnTo>
                        <a:pt x="12918" y="196482"/>
                      </a:lnTo>
                      <a:cubicBezTo>
                        <a:pt x="20900" y="188500"/>
                        <a:pt x="31926" y="183563"/>
                        <a:pt x="44106" y="183563"/>
                      </a:cubicBezTo>
                      <a:lnTo>
                        <a:pt x="393973" y="183563"/>
                      </a:lnTo>
                      <a:lnTo>
                        <a:pt x="415151" y="192335"/>
                      </a:lnTo>
                      <a:lnTo>
                        <a:pt x="413741" y="191225"/>
                      </a:lnTo>
                      <a:cubicBezTo>
                        <a:pt x="457780" y="158313"/>
                        <a:pt x="480959" y="114970"/>
                        <a:pt x="542382" y="89012"/>
                      </a:cubicBezTo>
                      <a:cubicBezTo>
                        <a:pt x="650164" y="75566"/>
                        <a:pt x="684933" y="51691"/>
                        <a:pt x="754470" y="0"/>
                      </a:cubicBezTo>
                      <a:close/>
                    </a:path>
                  </a:pathLst>
                </a:custGeom>
                <a:solidFill>
                  <a:srgbClr val="F49D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966166" y="1693837"/>
                  <a:ext cx="662753" cy="458447"/>
                  <a:chOff x="3977399" y="1764456"/>
                  <a:chExt cx="662753" cy="458447"/>
                </a:xfrm>
              </p:grpSpPr>
              <p:sp>
                <p:nvSpPr>
                  <p:cNvPr id="20" name="Rectangle 3"/>
                  <p:cNvSpPr/>
                  <p:nvPr/>
                </p:nvSpPr>
                <p:spPr>
                  <a:xfrm>
                    <a:off x="3977399" y="1764456"/>
                    <a:ext cx="662753" cy="458447"/>
                  </a:xfrm>
                  <a:custGeom>
                    <a:avLst/>
                    <a:gdLst>
                      <a:gd name="connsiteX0" fmla="*/ 0 w 573057"/>
                      <a:gd name="connsiteY0" fmla="*/ 0 h 313935"/>
                      <a:gd name="connsiteX1" fmla="*/ 573057 w 573057"/>
                      <a:gd name="connsiteY1" fmla="*/ 0 h 313935"/>
                      <a:gd name="connsiteX2" fmla="*/ 573057 w 573057"/>
                      <a:gd name="connsiteY2" fmla="*/ 313935 h 313935"/>
                      <a:gd name="connsiteX3" fmla="*/ 0 w 573057"/>
                      <a:gd name="connsiteY3" fmla="*/ 313935 h 313935"/>
                      <a:gd name="connsiteX4" fmla="*/ 0 w 573057"/>
                      <a:gd name="connsiteY4" fmla="*/ 0 h 313935"/>
                      <a:gd name="connsiteX0-1" fmla="*/ 0 w 573057"/>
                      <a:gd name="connsiteY0-2" fmla="*/ 0 h 316427"/>
                      <a:gd name="connsiteX1-3" fmla="*/ 573057 w 573057"/>
                      <a:gd name="connsiteY1-4" fmla="*/ 0 h 316427"/>
                      <a:gd name="connsiteX2-5" fmla="*/ 573057 w 573057"/>
                      <a:gd name="connsiteY2-6" fmla="*/ 313935 h 316427"/>
                      <a:gd name="connsiteX3-7" fmla="*/ 171917 w 573057"/>
                      <a:gd name="connsiteY3-8" fmla="*/ 316427 h 316427"/>
                      <a:gd name="connsiteX4-9" fmla="*/ 0 w 573057"/>
                      <a:gd name="connsiteY4-10" fmla="*/ 0 h 316427"/>
                      <a:gd name="connsiteX0-11" fmla="*/ 0 w 573057"/>
                      <a:gd name="connsiteY0-12" fmla="*/ 0 h 321410"/>
                      <a:gd name="connsiteX1-13" fmla="*/ 573057 w 573057"/>
                      <a:gd name="connsiteY1-14" fmla="*/ 0 h 321410"/>
                      <a:gd name="connsiteX2-15" fmla="*/ 558108 w 573057"/>
                      <a:gd name="connsiteY2-16" fmla="*/ 321410 h 321410"/>
                      <a:gd name="connsiteX3-17" fmla="*/ 171917 w 573057"/>
                      <a:gd name="connsiteY3-18" fmla="*/ 316427 h 321410"/>
                      <a:gd name="connsiteX4-19" fmla="*/ 0 w 573057"/>
                      <a:gd name="connsiteY4-20" fmla="*/ 0 h 321410"/>
                      <a:gd name="connsiteX0-21" fmla="*/ 0 w 680194"/>
                      <a:gd name="connsiteY0-22" fmla="*/ 9966 h 331376"/>
                      <a:gd name="connsiteX1-23" fmla="*/ 680194 w 680194"/>
                      <a:gd name="connsiteY1-24" fmla="*/ 0 h 331376"/>
                      <a:gd name="connsiteX2-25" fmla="*/ 558108 w 680194"/>
                      <a:gd name="connsiteY2-26" fmla="*/ 331376 h 331376"/>
                      <a:gd name="connsiteX3-27" fmla="*/ 171917 w 680194"/>
                      <a:gd name="connsiteY3-28" fmla="*/ 326393 h 331376"/>
                      <a:gd name="connsiteX4-29" fmla="*/ 0 w 680194"/>
                      <a:gd name="connsiteY4-30" fmla="*/ 9966 h 331376"/>
                      <a:gd name="connsiteX0-31" fmla="*/ 0 w 680194"/>
                      <a:gd name="connsiteY0-32" fmla="*/ 9966 h 331376"/>
                      <a:gd name="connsiteX1-33" fmla="*/ 680194 w 680194"/>
                      <a:gd name="connsiteY1-34" fmla="*/ 0 h 331376"/>
                      <a:gd name="connsiteX2-35" fmla="*/ 558108 w 680194"/>
                      <a:gd name="connsiteY2-36" fmla="*/ 331376 h 331376"/>
                      <a:gd name="connsiteX3-37" fmla="*/ 171917 w 680194"/>
                      <a:gd name="connsiteY3-38" fmla="*/ 326393 h 331376"/>
                      <a:gd name="connsiteX4-39" fmla="*/ 0 w 680194"/>
                      <a:gd name="connsiteY4-40" fmla="*/ 9966 h 331376"/>
                      <a:gd name="connsiteX0-41" fmla="*/ 0 w 680194"/>
                      <a:gd name="connsiteY0-42" fmla="*/ 9966 h 331376"/>
                      <a:gd name="connsiteX1-43" fmla="*/ 498309 w 680194"/>
                      <a:gd name="connsiteY1-44" fmla="*/ 2490 h 331376"/>
                      <a:gd name="connsiteX2-45" fmla="*/ 680194 w 680194"/>
                      <a:gd name="connsiteY2-46" fmla="*/ 0 h 331376"/>
                      <a:gd name="connsiteX3-47" fmla="*/ 558108 w 680194"/>
                      <a:gd name="connsiteY3-48" fmla="*/ 331376 h 331376"/>
                      <a:gd name="connsiteX4-49" fmla="*/ 171917 w 680194"/>
                      <a:gd name="connsiteY4-50" fmla="*/ 326393 h 331376"/>
                      <a:gd name="connsiteX5" fmla="*/ 0 w 680194"/>
                      <a:gd name="connsiteY5" fmla="*/ 9966 h 331376"/>
                      <a:gd name="connsiteX0-51" fmla="*/ 0 w 680194"/>
                      <a:gd name="connsiteY0-52" fmla="*/ 9966 h 331376"/>
                      <a:gd name="connsiteX1-53" fmla="*/ 306460 w 680194"/>
                      <a:gd name="connsiteY1-54" fmla="*/ 9965 h 331376"/>
                      <a:gd name="connsiteX2-55" fmla="*/ 498309 w 680194"/>
                      <a:gd name="connsiteY2-56" fmla="*/ 2490 h 331376"/>
                      <a:gd name="connsiteX3-57" fmla="*/ 680194 w 680194"/>
                      <a:gd name="connsiteY3-58" fmla="*/ 0 h 331376"/>
                      <a:gd name="connsiteX4-59" fmla="*/ 558108 w 680194"/>
                      <a:gd name="connsiteY4-60" fmla="*/ 331376 h 331376"/>
                      <a:gd name="connsiteX5-61" fmla="*/ 171917 w 680194"/>
                      <a:gd name="connsiteY5-62" fmla="*/ 326393 h 331376"/>
                      <a:gd name="connsiteX6" fmla="*/ 0 w 680194"/>
                      <a:gd name="connsiteY6" fmla="*/ 9966 h 331376"/>
                      <a:gd name="connsiteX0-63" fmla="*/ 0 w 680194"/>
                      <a:gd name="connsiteY0-64" fmla="*/ 134545 h 455955"/>
                      <a:gd name="connsiteX1-65" fmla="*/ 470902 w 680194"/>
                      <a:gd name="connsiteY1-66" fmla="*/ 0 h 455955"/>
                      <a:gd name="connsiteX2-67" fmla="*/ 498309 w 680194"/>
                      <a:gd name="connsiteY2-68" fmla="*/ 127069 h 455955"/>
                      <a:gd name="connsiteX3-69" fmla="*/ 680194 w 680194"/>
                      <a:gd name="connsiteY3-70" fmla="*/ 124579 h 455955"/>
                      <a:gd name="connsiteX4-71" fmla="*/ 558108 w 680194"/>
                      <a:gd name="connsiteY4-72" fmla="*/ 455955 h 455955"/>
                      <a:gd name="connsiteX5-73" fmla="*/ 171917 w 680194"/>
                      <a:gd name="connsiteY5-74" fmla="*/ 450972 h 455955"/>
                      <a:gd name="connsiteX6-75" fmla="*/ 0 w 680194"/>
                      <a:gd name="connsiteY6-76" fmla="*/ 134545 h 455955"/>
                      <a:gd name="connsiteX0-77" fmla="*/ 0 w 680194"/>
                      <a:gd name="connsiteY0-78" fmla="*/ 134545 h 455955"/>
                      <a:gd name="connsiteX1-79" fmla="*/ 296493 w 680194"/>
                      <a:gd name="connsiteY1-80" fmla="*/ 47340 h 455955"/>
                      <a:gd name="connsiteX2-81" fmla="*/ 470902 w 680194"/>
                      <a:gd name="connsiteY2-82" fmla="*/ 0 h 455955"/>
                      <a:gd name="connsiteX3-83" fmla="*/ 498309 w 680194"/>
                      <a:gd name="connsiteY3-84" fmla="*/ 127069 h 455955"/>
                      <a:gd name="connsiteX4-85" fmla="*/ 680194 w 680194"/>
                      <a:gd name="connsiteY4-86" fmla="*/ 124579 h 455955"/>
                      <a:gd name="connsiteX5-87" fmla="*/ 558108 w 680194"/>
                      <a:gd name="connsiteY5-88" fmla="*/ 455955 h 455955"/>
                      <a:gd name="connsiteX6-89" fmla="*/ 171917 w 680194"/>
                      <a:gd name="connsiteY6-90" fmla="*/ 450972 h 455955"/>
                      <a:gd name="connsiteX7" fmla="*/ 0 w 680194"/>
                      <a:gd name="connsiteY7" fmla="*/ 134545 h 455955"/>
                      <a:gd name="connsiteX0-91" fmla="*/ 0 w 680194"/>
                      <a:gd name="connsiteY0-92" fmla="*/ 134545 h 455955"/>
                      <a:gd name="connsiteX1-93" fmla="*/ 281544 w 680194"/>
                      <a:gd name="connsiteY1-94" fmla="*/ 79731 h 455955"/>
                      <a:gd name="connsiteX2-95" fmla="*/ 470902 w 680194"/>
                      <a:gd name="connsiteY2-96" fmla="*/ 0 h 455955"/>
                      <a:gd name="connsiteX3-97" fmla="*/ 498309 w 680194"/>
                      <a:gd name="connsiteY3-98" fmla="*/ 127069 h 455955"/>
                      <a:gd name="connsiteX4-99" fmla="*/ 680194 w 680194"/>
                      <a:gd name="connsiteY4-100" fmla="*/ 124579 h 455955"/>
                      <a:gd name="connsiteX5-101" fmla="*/ 558108 w 680194"/>
                      <a:gd name="connsiteY5-102" fmla="*/ 455955 h 455955"/>
                      <a:gd name="connsiteX6-103" fmla="*/ 171917 w 680194"/>
                      <a:gd name="connsiteY6-104" fmla="*/ 450972 h 455955"/>
                      <a:gd name="connsiteX7-105" fmla="*/ 0 w 680194"/>
                      <a:gd name="connsiteY7-106" fmla="*/ 134545 h 455955"/>
                      <a:gd name="connsiteX0-107" fmla="*/ 0 w 680194"/>
                      <a:gd name="connsiteY0-108" fmla="*/ 134545 h 455955"/>
                      <a:gd name="connsiteX1-109" fmla="*/ 154475 w 680194"/>
                      <a:gd name="connsiteY1-110" fmla="*/ 104646 h 455955"/>
                      <a:gd name="connsiteX2-111" fmla="*/ 281544 w 680194"/>
                      <a:gd name="connsiteY2-112" fmla="*/ 79731 h 455955"/>
                      <a:gd name="connsiteX3-113" fmla="*/ 470902 w 680194"/>
                      <a:gd name="connsiteY3-114" fmla="*/ 0 h 455955"/>
                      <a:gd name="connsiteX4-115" fmla="*/ 498309 w 680194"/>
                      <a:gd name="connsiteY4-116" fmla="*/ 127069 h 455955"/>
                      <a:gd name="connsiteX5-117" fmla="*/ 680194 w 680194"/>
                      <a:gd name="connsiteY5-118" fmla="*/ 124579 h 455955"/>
                      <a:gd name="connsiteX6-119" fmla="*/ 558108 w 680194"/>
                      <a:gd name="connsiteY6-120" fmla="*/ 455955 h 455955"/>
                      <a:gd name="connsiteX7-121" fmla="*/ 171917 w 680194"/>
                      <a:gd name="connsiteY7-122" fmla="*/ 450972 h 455955"/>
                      <a:gd name="connsiteX8" fmla="*/ 0 w 680194"/>
                      <a:gd name="connsiteY8" fmla="*/ 134545 h 455955"/>
                      <a:gd name="connsiteX0-123" fmla="*/ 0 w 680194"/>
                      <a:gd name="connsiteY0-124" fmla="*/ 134545 h 455955"/>
                      <a:gd name="connsiteX1-125" fmla="*/ 149492 w 680194"/>
                      <a:gd name="connsiteY1-126" fmla="*/ 49832 h 455955"/>
                      <a:gd name="connsiteX2-127" fmla="*/ 281544 w 680194"/>
                      <a:gd name="connsiteY2-128" fmla="*/ 79731 h 455955"/>
                      <a:gd name="connsiteX3-129" fmla="*/ 470902 w 680194"/>
                      <a:gd name="connsiteY3-130" fmla="*/ 0 h 455955"/>
                      <a:gd name="connsiteX4-131" fmla="*/ 498309 w 680194"/>
                      <a:gd name="connsiteY4-132" fmla="*/ 127069 h 455955"/>
                      <a:gd name="connsiteX5-133" fmla="*/ 680194 w 680194"/>
                      <a:gd name="connsiteY5-134" fmla="*/ 124579 h 455955"/>
                      <a:gd name="connsiteX6-135" fmla="*/ 558108 w 680194"/>
                      <a:gd name="connsiteY6-136" fmla="*/ 455955 h 455955"/>
                      <a:gd name="connsiteX7-137" fmla="*/ 171917 w 680194"/>
                      <a:gd name="connsiteY7-138" fmla="*/ 450972 h 455955"/>
                      <a:gd name="connsiteX8-139" fmla="*/ 0 w 680194"/>
                      <a:gd name="connsiteY8-140" fmla="*/ 134545 h 455955"/>
                      <a:gd name="connsiteX0-141" fmla="*/ 0 w 662753"/>
                      <a:gd name="connsiteY0-142" fmla="*/ 159460 h 455955"/>
                      <a:gd name="connsiteX1-143" fmla="*/ 132051 w 662753"/>
                      <a:gd name="connsiteY1-144" fmla="*/ 49832 h 455955"/>
                      <a:gd name="connsiteX2-145" fmla="*/ 264103 w 662753"/>
                      <a:gd name="connsiteY2-146" fmla="*/ 79731 h 455955"/>
                      <a:gd name="connsiteX3-147" fmla="*/ 453461 w 662753"/>
                      <a:gd name="connsiteY3-148" fmla="*/ 0 h 455955"/>
                      <a:gd name="connsiteX4-149" fmla="*/ 480868 w 662753"/>
                      <a:gd name="connsiteY4-150" fmla="*/ 127069 h 455955"/>
                      <a:gd name="connsiteX5-151" fmla="*/ 662753 w 662753"/>
                      <a:gd name="connsiteY5-152" fmla="*/ 124579 h 455955"/>
                      <a:gd name="connsiteX6-153" fmla="*/ 540667 w 662753"/>
                      <a:gd name="connsiteY6-154" fmla="*/ 455955 h 455955"/>
                      <a:gd name="connsiteX7-155" fmla="*/ 154476 w 662753"/>
                      <a:gd name="connsiteY7-156" fmla="*/ 450972 h 455955"/>
                      <a:gd name="connsiteX8-157" fmla="*/ 0 w 662753"/>
                      <a:gd name="connsiteY8-158" fmla="*/ 159460 h 455955"/>
                      <a:gd name="connsiteX0-159" fmla="*/ 0 w 662753"/>
                      <a:gd name="connsiteY0-160" fmla="*/ 161952 h 458447"/>
                      <a:gd name="connsiteX1-161" fmla="*/ 132051 w 662753"/>
                      <a:gd name="connsiteY1-162" fmla="*/ 52324 h 458447"/>
                      <a:gd name="connsiteX2-163" fmla="*/ 264103 w 662753"/>
                      <a:gd name="connsiteY2-164" fmla="*/ 82223 h 458447"/>
                      <a:gd name="connsiteX3-165" fmla="*/ 448478 w 662753"/>
                      <a:gd name="connsiteY3-166" fmla="*/ 0 h 458447"/>
                      <a:gd name="connsiteX4-167" fmla="*/ 480868 w 662753"/>
                      <a:gd name="connsiteY4-168" fmla="*/ 129561 h 458447"/>
                      <a:gd name="connsiteX5-169" fmla="*/ 662753 w 662753"/>
                      <a:gd name="connsiteY5-170" fmla="*/ 127071 h 458447"/>
                      <a:gd name="connsiteX6-171" fmla="*/ 540667 w 662753"/>
                      <a:gd name="connsiteY6-172" fmla="*/ 458447 h 458447"/>
                      <a:gd name="connsiteX7-173" fmla="*/ 154476 w 662753"/>
                      <a:gd name="connsiteY7-174" fmla="*/ 453464 h 458447"/>
                      <a:gd name="connsiteX8-175" fmla="*/ 0 w 662753"/>
                      <a:gd name="connsiteY8-176" fmla="*/ 161952 h 458447"/>
                      <a:gd name="connsiteX0-177" fmla="*/ 0 w 662753"/>
                      <a:gd name="connsiteY0-178" fmla="*/ 161952 h 458447"/>
                      <a:gd name="connsiteX1-179" fmla="*/ 132051 w 662753"/>
                      <a:gd name="connsiteY1-180" fmla="*/ 52324 h 458447"/>
                      <a:gd name="connsiteX2-181" fmla="*/ 264103 w 662753"/>
                      <a:gd name="connsiteY2-182" fmla="*/ 82223 h 458447"/>
                      <a:gd name="connsiteX3-183" fmla="*/ 448478 w 662753"/>
                      <a:gd name="connsiteY3-184" fmla="*/ 0 h 458447"/>
                      <a:gd name="connsiteX4-185" fmla="*/ 473393 w 662753"/>
                      <a:gd name="connsiteY4-186" fmla="*/ 132052 h 458447"/>
                      <a:gd name="connsiteX5-187" fmla="*/ 662753 w 662753"/>
                      <a:gd name="connsiteY5-188" fmla="*/ 127071 h 458447"/>
                      <a:gd name="connsiteX6-189" fmla="*/ 540667 w 662753"/>
                      <a:gd name="connsiteY6-190" fmla="*/ 458447 h 458447"/>
                      <a:gd name="connsiteX7-191" fmla="*/ 154476 w 662753"/>
                      <a:gd name="connsiteY7-192" fmla="*/ 453464 h 458447"/>
                      <a:gd name="connsiteX8-193" fmla="*/ 0 w 662753"/>
                      <a:gd name="connsiteY8-194" fmla="*/ 161952 h 4584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 ang="0">
                        <a:pos x="connsiteX6-75" y="connsiteY6-76"/>
                      </a:cxn>
                      <a:cxn ang="0">
                        <a:pos x="connsiteX7-105" y="connsiteY7-106"/>
                      </a:cxn>
                      <a:cxn ang="0">
                        <a:pos x="connsiteX8-139" y="connsiteY8-140"/>
                      </a:cxn>
                    </a:cxnLst>
                    <a:rect l="l" t="t" r="r" b="b"/>
                    <a:pathLst>
                      <a:path w="662753" h="458447">
                        <a:moveTo>
                          <a:pt x="0" y="161952"/>
                        </a:moveTo>
                        <a:lnTo>
                          <a:pt x="132051" y="52324"/>
                        </a:lnTo>
                        <a:lnTo>
                          <a:pt x="264103" y="82223"/>
                        </a:lnTo>
                        <a:lnTo>
                          <a:pt x="448478" y="0"/>
                        </a:lnTo>
                        <a:lnTo>
                          <a:pt x="473393" y="132052"/>
                        </a:lnTo>
                        <a:lnTo>
                          <a:pt x="662753" y="127071"/>
                        </a:lnTo>
                        <a:lnTo>
                          <a:pt x="540667" y="458447"/>
                        </a:lnTo>
                        <a:lnTo>
                          <a:pt x="154476" y="453464"/>
                        </a:lnTo>
                        <a:lnTo>
                          <a:pt x="0" y="161952"/>
                        </a:lnTo>
                        <a:close/>
                      </a:path>
                    </a:pathLst>
                  </a:custGeom>
                  <a:solidFill>
                    <a:srgbClr val="F49D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7"/>
                  <p:cNvSpPr/>
                  <p:nvPr/>
                </p:nvSpPr>
                <p:spPr>
                  <a:xfrm flipH="1">
                    <a:off x="4467009" y="1894019"/>
                    <a:ext cx="168159" cy="328884"/>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1" fmla="*/ 119595 w 185599"/>
                      <a:gd name="connsiteY0-2" fmla="*/ 328884 h 328884"/>
                      <a:gd name="connsiteX1-3" fmla="*/ 0 w 185599"/>
                      <a:gd name="connsiteY1-4" fmla="*/ 0 h 328884"/>
                      <a:gd name="connsiteX2-5" fmla="*/ 185599 w 185599"/>
                      <a:gd name="connsiteY2-6" fmla="*/ 328884 h 328884"/>
                      <a:gd name="connsiteX3-7" fmla="*/ 119595 w 185599"/>
                      <a:gd name="connsiteY3-8" fmla="*/ 328884 h 328884"/>
                      <a:gd name="connsiteX0-9" fmla="*/ 119595 w 168159"/>
                      <a:gd name="connsiteY0-10" fmla="*/ 328884 h 328884"/>
                      <a:gd name="connsiteX1-11" fmla="*/ 0 w 168159"/>
                      <a:gd name="connsiteY1-12" fmla="*/ 0 h 328884"/>
                      <a:gd name="connsiteX2-13" fmla="*/ 168159 w 168159"/>
                      <a:gd name="connsiteY2-14" fmla="*/ 323900 h 328884"/>
                      <a:gd name="connsiteX3-15" fmla="*/ 119595 w 168159"/>
                      <a:gd name="connsiteY3-16" fmla="*/ 328884 h 328884"/>
                      <a:gd name="connsiteX0-17" fmla="*/ 119595 w 168159"/>
                      <a:gd name="connsiteY0-18" fmla="*/ 328884 h 328884"/>
                      <a:gd name="connsiteX1-19" fmla="*/ 0 w 168159"/>
                      <a:gd name="connsiteY1-20" fmla="*/ 0 h 328884"/>
                      <a:gd name="connsiteX2-21" fmla="*/ 168159 w 168159"/>
                      <a:gd name="connsiteY2-22" fmla="*/ 323900 h 328884"/>
                      <a:gd name="connsiteX3-23" fmla="*/ 119595 w 168159"/>
                      <a:gd name="connsiteY3-24" fmla="*/ 328884 h 328884"/>
                    </a:gdLst>
                    <a:ahLst/>
                    <a:cxnLst>
                      <a:cxn ang="0">
                        <a:pos x="connsiteX0-1" y="connsiteY0-2"/>
                      </a:cxn>
                      <a:cxn ang="0">
                        <a:pos x="connsiteX1-3" y="connsiteY1-4"/>
                      </a:cxn>
                      <a:cxn ang="0">
                        <a:pos x="connsiteX2-5" y="connsiteY2-6"/>
                      </a:cxn>
                      <a:cxn ang="0">
                        <a:pos x="connsiteX3-7" y="connsiteY3-8"/>
                      </a:cxn>
                    </a:cxnLst>
                    <a:rect l="l" t="t" r="r" b="b"/>
                    <a:pathLst>
                      <a:path w="168159" h="328884">
                        <a:moveTo>
                          <a:pt x="119595" y="328884"/>
                        </a:moveTo>
                        <a:lnTo>
                          <a:pt x="0" y="0"/>
                        </a:lnTo>
                        <a:lnTo>
                          <a:pt x="168159" y="323900"/>
                        </a:lnTo>
                        <a:lnTo>
                          <a:pt x="119595" y="328884"/>
                        </a:lnTo>
                        <a:close/>
                      </a:path>
                    </a:pathLst>
                  </a:custGeom>
                  <a:solidFill>
                    <a:srgbClr val="BE77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7"/>
                  <p:cNvSpPr/>
                  <p:nvPr/>
                </p:nvSpPr>
                <p:spPr>
                  <a:xfrm rot="9064593" flipH="1">
                    <a:off x="4301250" y="1800541"/>
                    <a:ext cx="195303" cy="248622"/>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1" fmla="*/ 119595 w 185599"/>
                      <a:gd name="connsiteY0-2" fmla="*/ 328884 h 328884"/>
                      <a:gd name="connsiteX1-3" fmla="*/ 0 w 185599"/>
                      <a:gd name="connsiteY1-4" fmla="*/ 0 h 328884"/>
                      <a:gd name="connsiteX2-5" fmla="*/ 185599 w 185599"/>
                      <a:gd name="connsiteY2-6" fmla="*/ 328884 h 328884"/>
                      <a:gd name="connsiteX3-7" fmla="*/ 119595 w 185599"/>
                      <a:gd name="connsiteY3-8" fmla="*/ 328884 h 328884"/>
                      <a:gd name="connsiteX0-9" fmla="*/ 119595 w 168159"/>
                      <a:gd name="connsiteY0-10" fmla="*/ 328884 h 328884"/>
                      <a:gd name="connsiteX1-11" fmla="*/ 0 w 168159"/>
                      <a:gd name="connsiteY1-12" fmla="*/ 0 h 328884"/>
                      <a:gd name="connsiteX2-13" fmla="*/ 168159 w 168159"/>
                      <a:gd name="connsiteY2-14" fmla="*/ 323900 h 328884"/>
                      <a:gd name="connsiteX3-15" fmla="*/ 119595 w 168159"/>
                      <a:gd name="connsiteY3-16" fmla="*/ 328884 h 328884"/>
                      <a:gd name="connsiteX0-17" fmla="*/ 119595 w 168159"/>
                      <a:gd name="connsiteY0-18" fmla="*/ 328884 h 328884"/>
                      <a:gd name="connsiteX1-19" fmla="*/ 0 w 168159"/>
                      <a:gd name="connsiteY1-20" fmla="*/ 0 h 328884"/>
                      <a:gd name="connsiteX2-21" fmla="*/ 168159 w 168159"/>
                      <a:gd name="connsiteY2-22" fmla="*/ 323900 h 328884"/>
                      <a:gd name="connsiteX3-23" fmla="*/ 119595 w 168159"/>
                      <a:gd name="connsiteY3-24" fmla="*/ 328884 h 328884"/>
                      <a:gd name="connsiteX0-25" fmla="*/ 0 w 48564"/>
                      <a:gd name="connsiteY0-26" fmla="*/ 132097 h 132097"/>
                      <a:gd name="connsiteX1-27" fmla="*/ 3375 w 48564"/>
                      <a:gd name="connsiteY1-28" fmla="*/ 0 h 132097"/>
                      <a:gd name="connsiteX2-29" fmla="*/ 48564 w 48564"/>
                      <a:gd name="connsiteY2-30" fmla="*/ 127113 h 132097"/>
                      <a:gd name="connsiteX3-31" fmla="*/ 0 w 48564"/>
                      <a:gd name="connsiteY3-32" fmla="*/ 132097 h 132097"/>
                      <a:gd name="connsiteX0-33" fmla="*/ 0 w 48564"/>
                      <a:gd name="connsiteY0-34" fmla="*/ 132097 h 132097"/>
                      <a:gd name="connsiteX1-35" fmla="*/ 2631 w 48564"/>
                      <a:gd name="connsiteY1-36" fmla="*/ 66384 h 132097"/>
                      <a:gd name="connsiteX2-37" fmla="*/ 3375 w 48564"/>
                      <a:gd name="connsiteY2-38" fmla="*/ 0 h 132097"/>
                      <a:gd name="connsiteX3-39" fmla="*/ 48564 w 48564"/>
                      <a:gd name="connsiteY3-40" fmla="*/ 127113 h 132097"/>
                      <a:gd name="connsiteX4" fmla="*/ 0 w 48564"/>
                      <a:gd name="connsiteY4" fmla="*/ 132097 h 132097"/>
                      <a:gd name="connsiteX0-41" fmla="*/ 146739 w 195303"/>
                      <a:gd name="connsiteY0-42" fmla="*/ 253606 h 253606"/>
                      <a:gd name="connsiteX1-43" fmla="*/ 0 w 195303"/>
                      <a:gd name="connsiteY1-44" fmla="*/ 0 h 253606"/>
                      <a:gd name="connsiteX2-45" fmla="*/ 150114 w 195303"/>
                      <a:gd name="connsiteY2-46" fmla="*/ 121509 h 253606"/>
                      <a:gd name="connsiteX3-47" fmla="*/ 195303 w 195303"/>
                      <a:gd name="connsiteY3-48" fmla="*/ 248622 h 253606"/>
                      <a:gd name="connsiteX4-49" fmla="*/ 146739 w 195303"/>
                      <a:gd name="connsiteY4-50" fmla="*/ 253606 h 253606"/>
                      <a:gd name="connsiteX0-51" fmla="*/ 195303 w 195303"/>
                      <a:gd name="connsiteY0-52" fmla="*/ 248622 h 248622"/>
                      <a:gd name="connsiteX1-53" fmla="*/ 0 w 195303"/>
                      <a:gd name="connsiteY1-54" fmla="*/ 0 h 248622"/>
                      <a:gd name="connsiteX2-55" fmla="*/ 150114 w 195303"/>
                      <a:gd name="connsiteY2-56" fmla="*/ 121509 h 248622"/>
                      <a:gd name="connsiteX3-57" fmla="*/ 195303 w 195303"/>
                      <a:gd name="connsiteY3-58" fmla="*/ 248622 h 248622"/>
                      <a:gd name="connsiteX0-59" fmla="*/ 195303 w 195303"/>
                      <a:gd name="connsiteY0-60" fmla="*/ 248622 h 248622"/>
                      <a:gd name="connsiteX1-61" fmla="*/ 0 w 195303"/>
                      <a:gd name="connsiteY1-62" fmla="*/ 0 h 248622"/>
                      <a:gd name="connsiteX2-63" fmla="*/ 152524 w 195303"/>
                      <a:gd name="connsiteY2-64" fmla="*/ 125870 h 248622"/>
                      <a:gd name="connsiteX3-65" fmla="*/ 195303 w 195303"/>
                      <a:gd name="connsiteY3-66" fmla="*/ 248622 h 248622"/>
                    </a:gdLst>
                    <a:ahLst/>
                    <a:cxnLst>
                      <a:cxn ang="0">
                        <a:pos x="connsiteX0-1" y="connsiteY0-2"/>
                      </a:cxn>
                      <a:cxn ang="0">
                        <a:pos x="connsiteX1-3" y="connsiteY1-4"/>
                      </a:cxn>
                      <a:cxn ang="0">
                        <a:pos x="connsiteX2-5" y="connsiteY2-6"/>
                      </a:cxn>
                      <a:cxn ang="0">
                        <a:pos x="connsiteX3-7" y="connsiteY3-8"/>
                      </a:cxn>
                    </a:cxnLst>
                    <a:rect l="l" t="t" r="r" b="b"/>
                    <a:pathLst>
                      <a:path w="195303" h="248622">
                        <a:moveTo>
                          <a:pt x="195303" y="248622"/>
                        </a:moveTo>
                        <a:lnTo>
                          <a:pt x="0" y="0"/>
                        </a:lnTo>
                        <a:lnTo>
                          <a:pt x="152524" y="125870"/>
                        </a:lnTo>
                        <a:lnTo>
                          <a:pt x="195303" y="248622"/>
                        </a:lnTo>
                        <a:close/>
                      </a:path>
                    </a:pathLst>
                  </a:custGeom>
                  <a:solidFill>
                    <a:srgbClr val="BE77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7"/>
                  <p:cNvSpPr/>
                  <p:nvPr/>
                </p:nvSpPr>
                <p:spPr>
                  <a:xfrm rot="9064593" flipH="1">
                    <a:off x="4162290" y="1780844"/>
                    <a:ext cx="100400" cy="256875"/>
                  </a:xfrm>
                  <a:custGeom>
                    <a:avLst/>
                    <a:gdLst>
                      <a:gd name="connsiteX0" fmla="*/ 0 w 66004"/>
                      <a:gd name="connsiteY0" fmla="*/ 276562 h 276562"/>
                      <a:gd name="connsiteX1" fmla="*/ 0 w 66004"/>
                      <a:gd name="connsiteY1" fmla="*/ 0 h 276562"/>
                      <a:gd name="connsiteX2" fmla="*/ 66004 w 66004"/>
                      <a:gd name="connsiteY2" fmla="*/ 276562 h 276562"/>
                      <a:gd name="connsiteX3" fmla="*/ 0 w 66004"/>
                      <a:gd name="connsiteY3" fmla="*/ 276562 h 276562"/>
                      <a:gd name="connsiteX0-1" fmla="*/ 119595 w 185599"/>
                      <a:gd name="connsiteY0-2" fmla="*/ 328884 h 328884"/>
                      <a:gd name="connsiteX1-3" fmla="*/ 0 w 185599"/>
                      <a:gd name="connsiteY1-4" fmla="*/ 0 h 328884"/>
                      <a:gd name="connsiteX2-5" fmla="*/ 185599 w 185599"/>
                      <a:gd name="connsiteY2-6" fmla="*/ 328884 h 328884"/>
                      <a:gd name="connsiteX3-7" fmla="*/ 119595 w 185599"/>
                      <a:gd name="connsiteY3-8" fmla="*/ 328884 h 328884"/>
                      <a:gd name="connsiteX0-9" fmla="*/ 119595 w 168159"/>
                      <a:gd name="connsiteY0-10" fmla="*/ 328884 h 328884"/>
                      <a:gd name="connsiteX1-11" fmla="*/ 0 w 168159"/>
                      <a:gd name="connsiteY1-12" fmla="*/ 0 h 328884"/>
                      <a:gd name="connsiteX2-13" fmla="*/ 168159 w 168159"/>
                      <a:gd name="connsiteY2-14" fmla="*/ 323900 h 328884"/>
                      <a:gd name="connsiteX3-15" fmla="*/ 119595 w 168159"/>
                      <a:gd name="connsiteY3-16" fmla="*/ 328884 h 328884"/>
                      <a:gd name="connsiteX0-17" fmla="*/ 119595 w 168159"/>
                      <a:gd name="connsiteY0-18" fmla="*/ 328884 h 328884"/>
                      <a:gd name="connsiteX1-19" fmla="*/ 0 w 168159"/>
                      <a:gd name="connsiteY1-20" fmla="*/ 0 h 328884"/>
                      <a:gd name="connsiteX2-21" fmla="*/ 168159 w 168159"/>
                      <a:gd name="connsiteY2-22" fmla="*/ 323900 h 328884"/>
                      <a:gd name="connsiteX3-23" fmla="*/ 119595 w 168159"/>
                      <a:gd name="connsiteY3-24" fmla="*/ 328884 h 328884"/>
                      <a:gd name="connsiteX0-25" fmla="*/ 0 w 48564"/>
                      <a:gd name="connsiteY0-26" fmla="*/ 132097 h 132097"/>
                      <a:gd name="connsiteX1-27" fmla="*/ 3375 w 48564"/>
                      <a:gd name="connsiteY1-28" fmla="*/ 0 h 132097"/>
                      <a:gd name="connsiteX2-29" fmla="*/ 48564 w 48564"/>
                      <a:gd name="connsiteY2-30" fmla="*/ 127113 h 132097"/>
                      <a:gd name="connsiteX3-31" fmla="*/ 0 w 48564"/>
                      <a:gd name="connsiteY3-32" fmla="*/ 132097 h 132097"/>
                      <a:gd name="connsiteX0-33" fmla="*/ 0 w 48564"/>
                      <a:gd name="connsiteY0-34" fmla="*/ 132097 h 132097"/>
                      <a:gd name="connsiteX1-35" fmla="*/ 2631 w 48564"/>
                      <a:gd name="connsiteY1-36" fmla="*/ 66384 h 132097"/>
                      <a:gd name="connsiteX2-37" fmla="*/ 3375 w 48564"/>
                      <a:gd name="connsiteY2-38" fmla="*/ 0 h 132097"/>
                      <a:gd name="connsiteX3-39" fmla="*/ 48564 w 48564"/>
                      <a:gd name="connsiteY3-40" fmla="*/ 127113 h 132097"/>
                      <a:gd name="connsiteX4" fmla="*/ 0 w 48564"/>
                      <a:gd name="connsiteY4" fmla="*/ 132097 h 132097"/>
                      <a:gd name="connsiteX0-41" fmla="*/ 146739 w 195303"/>
                      <a:gd name="connsiteY0-42" fmla="*/ 253606 h 253606"/>
                      <a:gd name="connsiteX1-43" fmla="*/ 0 w 195303"/>
                      <a:gd name="connsiteY1-44" fmla="*/ 0 h 253606"/>
                      <a:gd name="connsiteX2-45" fmla="*/ 150114 w 195303"/>
                      <a:gd name="connsiteY2-46" fmla="*/ 121509 h 253606"/>
                      <a:gd name="connsiteX3-47" fmla="*/ 195303 w 195303"/>
                      <a:gd name="connsiteY3-48" fmla="*/ 248622 h 253606"/>
                      <a:gd name="connsiteX4-49" fmla="*/ 146739 w 195303"/>
                      <a:gd name="connsiteY4-50" fmla="*/ 253606 h 253606"/>
                      <a:gd name="connsiteX0-51" fmla="*/ 195303 w 195303"/>
                      <a:gd name="connsiteY0-52" fmla="*/ 248622 h 248622"/>
                      <a:gd name="connsiteX1-53" fmla="*/ 0 w 195303"/>
                      <a:gd name="connsiteY1-54" fmla="*/ 0 h 248622"/>
                      <a:gd name="connsiteX2-55" fmla="*/ 150114 w 195303"/>
                      <a:gd name="connsiteY2-56" fmla="*/ 121509 h 248622"/>
                      <a:gd name="connsiteX3-57" fmla="*/ 195303 w 195303"/>
                      <a:gd name="connsiteY3-58" fmla="*/ 248622 h 248622"/>
                      <a:gd name="connsiteX0-59" fmla="*/ 140496 w 140496"/>
                      <a:gd name="connsiteY0-60" fmla="*/ 298833 h 298833"/>
                      <a:gd name="connsiteX1-61" fmla="*/ 0 w 140496"/>
                      <a:gd name="connsiteY1-62" fmla="*/ 0 h 298833"/>
                      <a:gd name="connsiteX2-63" fmla="*/ 95307 w 140496"/>
                      <a:gd name="connsiteY2-64" fmla="*/ 171720 h 298833"/>
                      <a:gd name="connsiteX3-65" fmla="*/ 140496 w 140496"/>
                      <a:gd name="connsiteY3-66" fmla="*/ 298833 h 298833"/>
                      <a:gd name="connsiteX0-67" fmla="*/ 0 w 100400"/>
                      <a:gd name="connsiteY0-68" fmla="*/ 256875 h 256875"/>
                      <a:gd name="connsiteX1-69" fmla="*/ 5093 w 100400"/>
                      <a:gd name="connsiteY1-70" fmla="*/ 0 h 256875"/>
                      <a:gd name="connsiteX2-71" fmla="*/ 100400 w 100400"/>
                      <a:gd name="connsiteY2-72" fmla="*/ 171720 h 256875"/>
                      <a:gd name="connsiteX3-73" fmla="*/ 0 w 100400"/>
                      <a:gd name="connsiteY3-74" fmla="*/ 256875 h 256875"/>
                    </a:gdLst>
                    <a:ahLst/>
                    <a:cxnLst>
                      <a:cxn ang="0">
                        <a:pos x="connsiteX0-1" y="connsiteY0-2"/>
                      </a:cxn>
                      <a:cxn ang="0">
                        <a:pos x="connsiteX1-3" y="connsiteY1-4"/>
                      </a:cxn>
                      <a:cxn ang="0">
                        <a:pos x="connsiteX2-5" y="connsiteY2-6"/>
                      </a:cxn>
                      <a:cxn ang="0">
                        <a:pos x="connsiteX3-7" y="connsiteY3-8"/>
                      </a:cxn>
                    </a:cxnLst>
                    <a:rect l="l" t="t" r="r" b="b"/>
                    <a:pathLst>
                      <a:path w="100400" h="256875">
                        <a:moveTo>
                          <a:pt x="0" y="256875"/>
                        </a:moveTo>
                        <a:lnTo>
                          <a:pt x="5093" y="0"/>
                        </a:lnTo>
                        <a:lnTo>
                          <a:pt x="100400" y="171720"/>
                        </a:lnTo>
                        <a:lnTo>
                          <a:pt x="0" y="256875"/>
                        </a:lnTo>
                        <a:close/>
                      </a:path>
                    </a:pathLst>
                  </a:custGeom>
                  <a:solidFill>
                    <a:srgbClr val="BE77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5"/>
              <p:cNvGrpSpPr/>
              <p:nvPr/>
            </p:nvGrpSpPr>
            <p:grpSpPr>
              <a:xfrm>
                <a:off x="-2122421" y="4667410"/>
                <a:ext cx="6342829" cy="1562138"/>
                <a:chOff x="-783857" y="4024904"/>
                <a:chExt cx="6342829" cy="1562138"/>
              </a:xfrm>
            </p:grpSpPr>
            <p:grpSp>
              <p:nvGrpSpPr>
                <p:cNvPr id="11" name="Group 6"/>
                <p:cNvGrpSpPr/>
                <p:nvPr/>
              </p:nvGrpSpPr>
              <p:grpSpPr>
                <a:xfrm>
                  <a:off x="1282062" y="4024904"/>
                  <a:ext cx="4276910" cy="1562138"/>
                  <a:chOff x="1282062" y="4024904"/>
                  <a:chExt cx="4276910" cy="1562138"/>
                </a:xfrm>
              </p:grpSpPr>
              <p:sp>
                <p:nvSpPr>
                  <p:cNvPr id="12" name="Freeform 14"/>
                  <p:cNvSpPr>
                    <a:spLocks noEditPoints="1"/>
                  </p:cNvSpPr>
                  <p:nvPr/>
                </p:nvSpPr>
                <p:spPr bwMode="auto">
                  <a:xfrm>
                    <a:off x="1282063" y="4024904"/>
                    <a:ext cx="1076815" cy="1455969"/>
                  </a:xfrm>
                  <a:custGeom>
                    <a:avLst/>
                    <a:gdLst>
                      <a:gd name="T0" fmla="*/ 24 w 29"/>
                      <a:gd name="T1" fmla="*/ 0 h 39"/>
                      <a:gd name="T2" fmla="*/ 5 w 29"/>
                      <a:gd name="T3" fmla="*/ 0 h 39"/>
                      <a:gd name="T4" fmla="*/ 0 w 29"/>
                      <a:gd name="T5" fmla="*/ 5 h 39"/>
                      <a:gd name="T6" fmla="*/ 0 w 29"/>
                      <a:gd name="T7" fmla="*/ 34 h 39"/>
                      <a:gd name="T8" fmla="*/ 5 w 29"/>
                      <a:gd name="T9" fmla="*/ 39 h 39"/>
                      <a:gd name="T10" fmla="*/ 24 w 29"/>
                      <a:gd name="T11" fmla="*/ 39 h 39"/>
                      <a:gd name="T12" fmla="*/ 29 w 29"/>
                      <a:gd name="T13" fmla="*/ 34 h 39"/>
                      <a:gd name="T14" fmla="*/ 29 w 29"/>
                      <a:gd name="T15" fmla="*/ 5 h 39"/>
                      <a:gd name="T16" fmla="*/ 24 w 29"/>
                      <a:gd name="T17" fmla="*/ 0 h 39"/>
                      <a:gd name="T18" fmla="*/ 19 w 29"/>
                      <a:gd name="T19" fmla="*/ 34 h 39"/>
                      <a:gd name="T20" fmla="*/ 15 w 29"/>
                      <a:gd name="T21" fmla="*/ 30 h 39"/>
                      <a:gd name="T22" fmla="*/ 19 w 29"/>
                      <a:gd name="T23" fmla="*/ 27 h 39"/>
                      <a:gd name="T24" fmla="*/ 23 w 29"/>
                      <a:gd name="T25" fmla="*/ 30 h 39"/>
                      <a:gd name="T26" fmla="*/ 19 w 29"/>
                      <a:gd name="T2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9">
                        <a:moveTo>
                          <a:pt x="24" y="0"/>
                        </a:moveTo>
                        <a:cubicBezTo>
                          <a:pt x="5" y="0"/>
                          <a:pt x="5" y="0"/>
                          <a:pt x="5" y="0"/>
                        </a:cubicBezTo>
                        <a:cubicBezTo>
                          <a:pt x="2" y="0"/>
                          <a:pt x="0" y="3"/>
                          <a:pt x="0" y="5"/>
                        </a:cubicBezTo>
                        <a:cubicBezTo>
                          <a:pt x="0" y="34"/>
                          <a:pt x="0" y="34"/>
                          <a:pt x="0" y="34"/>
                        </a:cubicBezTo>
                        <a:cubicBezTo>
                          <a:pt x="0" y="37"/>
                          <a:pt x="2" y="39"/>
                          <a:pt x="5" y="39"/>
                        </a:cubicBezTo>
                        <a:cubicBezTo>
                          <a:pt x="24" y="39"/>
                          <a:pt x="24" y="39"/>
                          <a:pt x="24" y="39"/>
                        </a:cubicBezTo>
                        <a:cubicBezTo>
                          <a:pt x="27" y="39"/>
                          <a:pt x="29" y="37"/>
                          <a:pt x="29" y="34"/>
                        </a:cubicBezTo>
                        <a:cubicBezTo>
                          <a:pt x="29" y="5"/>
                          <a:pt x="29" y="5"/>
                          <a:pt x="29" y="5"/>
                        </a:cubicBezTo>
                        <a:cubicBezTo>
                          <a:pt x="29" y="3"/>
                          <a:pt x="27" y="0"/>
                          <a:pt x="24" y="0"/>
                        </a:cubicBezTo>
                        <a:close/>
                        <a:moveTo>
                          <a:pt x="19" y="34"/>
                        </a:moveTo>
                        <a:cubicBezTo>
                          <a:pt x="17" y="34"/>
                          <a:pt x="15" y="33"/>
                          <a:pt x="15" y="30"/>
                        </a:cubicBezTo>
                        <a:cubicBezTo>
                          <a:pt x="15" y="28"/>
                          <a:pt x="17" y="27"/>
                          <a:pt x="19" y="27"/>
                        </a:cubicBezTo>
                        <a:cubicBezTo>
                          <a:pt x="21" y="27"/>
                          <a:pt x="23" y="28"/>
                          <a:pt x="23" y="30"/>
                        </a:cubicBezTo>
                        <a:cubicBezTo>
                          <a:pt x="23" y="33"/>
                          <a:pt x="21" y="34"/>
                          <a:pt x="19" y="34"/>
                        </a:cubicBezTo>
                        <a:close/>
                      </a:path>
                    </a:pathLst>
                  </a:custGeom>
                  <a:solidFill>
                    <a:srgbClr val="7C7C7C"/>
                  </a:solidFill>
                  <a:ln>
                    <a:noFill/>
                  </a:ln>
                </p:spPr>
                <p:txBody>
                  <a:bodyPr vert="horz" wrap="square" lIns="121920" tIns="60960" rIns="121920" bIns="60960" numCol="1" anchor="t" anchorCtr="0" compatLnSpc="1"/>
                  <a:lstStyle/>
                  <a:p>
                    <a:endParaRPr lang="id-ID" sz="2400"/>
                  </a:p>
                </p:txBody>
              </p:sp>
              <p:sp>
                <p:nvSpPr>
                  <p:cNvPr id="13" name="Freeform 15"/>
                  <p:cNvSpPr/>
                  <p:nvPr/>
                </p:nvSpPr>
                <p:spPr bwMode="auto">
                  <a:xfrm>
                    <a:off x="2465038" y="4055237"/>
                    <a:ext cx="3093934" cy="1531805"/>
                  </a:xfrm>
                  <a:custGeom>
                    <a:avLst/>
                    <a:gdLst>
                      <a:gd name="T0" fmla="*/ 0 w 84"/>
                      <a:gd name="T1" fmla="*/ 31 h 41"/>
                      <a:gd name="T2" fmla="*/ 0 w 84"/>
                      <a:gd name="T3" fmla="*/ 7 h 41"/>
                      <a:gd name="T4" fmla="*/ 19 w 84"/>
                      <a:gd name="T5" fmla="*/ 2 h 41"/>
                      <a:gd name="T6" fmla="*/ 39 w 84"/>
                      <a:gd name="T7" fmla="*/ 14 h 41"/>
                      <a:gd name="T8" fmla="*/ 41 w 84"/>
                      <a:gd name="T9" fmla="*/ 29 h 41"/>
                      <a:gd name="T10" fmla="*/ 26 w 84"/>
                      <a:gd name="T11" fmla="*/ 24 h 41"/>
                      <a:gd name="T12" fmla="*/ 40 w 84"/>
                      <a:gd name="T13" fmla="*/ 30 h 41"/>
                      <a:gd name="T14" fmla="*/ 52 w 84"/>
                      <a:gd name="T15" fmla="*/ 18 h 41"/>
                      <a:gd name="T16" fmla="*/ 68 w 84"/>
                      <a:gd name="T17" fmla="*/ 10 h 41"/>
                      <a:gd name="T18" fmla="*/ 78 w 84"/>
                      <a:gd name="T19" fmla="*/ 20 h 41"/>
                      <a:gd name="T20" fmla="*/ 54 w 84"/>
                      <a:gd name="T21" fmla="*/ 36 h 41"/>
                      <a:gd name="T22" fmla="*/ 30 w 84"/>
                      <a:gd name="T23" fmla="*/ 37 h 41"/>
                      <a:gd name="T24" fmla="*/ 0 w 84"/>
                      <a:gd name="T25"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1">
                        <a:moveTo>
                          <a:pt x="0" y="31"/>
                        </a:moveTo>
                        <a:cubicBezTo>
                          <a:pt x="0" y="23"/>
                          <a:pt x="0" y="15"/>
                          <a:pt x="0" y="7"/>
                        </a:cubicBezTo>
                        <a:cubicBezTo>
                          <a:pt x="7" y="1"/>
                          <a:pt x="12" y="0"/>
                          <a:pt x="19" y="2"/>
                        </a:cubicBezTo>
                        <a:cubicBezTo>
                          <a:pt x="27" y="5"/>
                          <a:pt x="26" y="10"/>
                          <a:pt x="39" y="14"/>
                        </a:cubicBezTo>
                        <a:cubicBezTo>
                          <a:pt x="55" y="18"/>
                          <a:pt x="51" y="29"/>
                          <a:pt x="41" y="29"/>
                        </a:cubicBezTo>
                        <a:cubicBezTo>
                          <a:pt x="35" y="28"/>
                          <a:pt x="32" y="28"/>
                          <a:pt x="26" y="24"/>
                        </a:cubicBezTo>
                        <a:cubicBezTo>
                          <a:pt x="29" y="27"/>
                          <a:pt x="34" y="30"/>
                          <a:pt x="40" y="30"/>
                        </a:cubicBezTo>
                        <a:cubicBezTo>
                          <a:pt x="50" y="31"/>
                          <a:pt x="54" y="26"/>
                          <a:pt x="52" y="18"/>
                        </a:cubicBezTo>
                        <a:cubicBezTo>
                          <a:pt x="59" y="15"/>
                          <a:pt x="62" y="13"/>
                          <a:pt x="68" y="10"/>
                        </a:cubicBezTo>
                        <a:cubicBezTo>
                          <a:pt x="76" y="6"/>
                          <a:pt x="84" y="13"/>
                          <a:pt x="78" y="20"/>
                        </a:cubicBezTo>
                        <a:cubicBezTo>
                          <a:pt x="75" y="22"/>
                          <a:pt x="59" y="33"/>
                          <a:pt x="54" y="36"/>
                        </a:cubicBezTo>
                        <a:cubicBezTo>
                          <a:pt x="46" y="41"/>
                          <a:pt x="37" y="41"/>
                          <a:pt x="30" y="37"/>
                        </a:cubicBezTo>
                        <a:cubicBezTo>
                          <a:pt x="22" y="33"/>
                          <a:pt x="13" y="31"/>
                          <a:pt x="0" y="31"/>
                        </a:cubicBezTo>
                        <a:close/>
                      </a:path>
                    </a:pathLst>
                  </a:custGeom>
                  <a:solidFill>
                    <a:srgbClr val="F2A16F"/>
                  </a:solidFill>
                  <a:ln>
                    <a:noFill/>
                  </a:ln>
                </p:spPr>
                <p:txBody>
                  <a:bodyPr vert="horz" wrap="square" lIns="121920" tIns="60960" rIns="121920" bIns="60960" numCol="1" anchor="t" anchorCtr="0" compatLnSpc="1"/>
                  <a:lstStyle/>
                  <a:p>
                    <a:endParaRPr lang="id-ID" sz="2400"/>
                  </a:p>
                </p:txBody>
              </p:sp>
              <p:sp>
                <p:nvSpPr>
                  <p:cNvPr id="14" name="Freeform 12"/>
                  <p:cNvSpPr/>
                  <p:nvPr/>
                </p:nvSpPr>
                <p:spPr>
                  <a:xfrm>
                    <a:off x="1282062" y="4024904"/>
                    <a:ext cx="1076815" cy="496719"/>
                  </a:xfrm>
                  <a:custGeom>
                    <a:avLst/>
                    <a:gdLst>
                      <a:gd name="connsiteX0" fmla="*/ 189756 w 1070132"/>
                      <a:gd name="connsiteY0" fmla="*/ 0 h 496719"/>
                      <a:gd name="connsiteX1" fmla="*/ 880376 w 1070132"/>
                      <a:gd name="connsiteY1" fmla="*/ 0 h 496719"/>
                      <a:gd name="connsiteX2" fmla="*/ 1070132 w 1070132"/>
                      <a:gd name="connsiteY2" fmla="*/ 189756 h 496719"/>
                      <a:gd name="connsiteX3" fmla="*/ 1070132 w 1070132"/>
                      <a:gd name="connsiteY3" fmla="*/ 496719 h 496719"/>
                      <a:gd name="connsiteX4" fmla="*/ 0 w 1070132"/>
                      <a:gd name="connsiteY4" fmla="*/ 496719 h 496719"/>
                      <a:gd name="connsiteX5" fmla="*/ 0 w 1070132"/>
                      <a:gd name="connsiteY5" fmla="*/ 189756 h 496719"/>
                      <a:gd name="connsiteX6" fmla="*/ 189756 w 1070132"/>
                      <a:gd name="connsiteY6" fmla="*/ 0 h 49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0132" h="496719">
                        <a:moveTo>
                          <a:pt x="189756" y="0"/>
                        </a:moveTo>
                        <a:lnTo>
                          <a:pt x="880376" y="0"/>
                        </a:lnTo>
                        <a:cubicBezTo>
                          <a:pt x="985175" y="0"/>
                          <a:pt x="1070132" y="84957"/>
                          <a:pt x="1070132" y="189756"/>
                        </a:cubicBezTo>
                        <a:lnTo>
                          <a:pt x="1070132" y="496719"/>
                        </a:lnTo>
                        <a:lnTo>
                          <a:pt x="0" y="496719"/>
                        </a:lnTo>
                        <a:lnTo>
                          <a:pt x="0" y="189756"/>
                        </a:lnTo>
                        <a:cubicBezTo>
                          <a:pt x="0" y="84957"/>
                          <a:pt x="84957" y="0"/>
                          <a:pt x="189756" y="0"/>
                        </a:cubicBezTo>
                        <a:close/>
                      </a:path>
                    </a:pathLst>
                  </a:cu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4000" b="1" dirty="0">
                      <a:latin typeface="+mj-lt"/>
                    </a:endParaRPr>
                  </a:p>
                </p:txBody>
              </p:sp>
              <p:sp>
                <p:nvSpPr>
                  <p:cNvPr id="15" name="Freeform 13"/>
                  <p:cNvSpPr/>
                  <p:nvPr/>
                </p:nvSpPr>
                <p:spPr bwMode="auto">
                  <a:xfrm>
                    <a:off x="2470744" y="4087844"/>
                    <a:ext cx="1284426" cy="454447"/>
                  </a:xfrm>
                  <a:custGeom>
                    <a:avLst/>
                    <a:gdLst>
                      <a:gd name="connsiteX0" fmla="*/ 454063 w 1357751"/>
                      <a:gd name="connsiteY0" fmla="*/ 684 h 454447"/>
                      <a:gd name="connsiteX1" fmla="*/ 517958 w 1357751"/>
                      <a:gd name="connsiteY1" fmla="*/ 1115 h 454447"/>
                      <a:gd name="connsiteX2" fmla="*/ 699819 w 1357751"/>
                      <a:gd name="connsiteY2" fmla="*/ 34973 h 454447"/>
                      <a:gd name="connsiteX3" fmla="*/ 1279428 w 1357751"/>
                      <a:gd name="connsiteY3" fmla="*/ 425733 h 454447"/>
                      <a:gd name="connsiteX4" fmla="*/ 1357751 w 1357751"/>
                      <a:gd name="connsiteY4" fmla="*/ 454447 h 454447"/>
                      <a:gd name="connsiteX5" fmla="*/ 0 w 1357751"/>
                      <a:gd name="connsiteY5" fmla="*/ 454447 h 454447"/>
                      <a:gd name="connsiteX6" fmla="*/ 0 w 1357751"/>
                      <a:gd name="connsiteY6" fmla="*/ 221779 h 454447"/>
                      <a:gd name="connsiteX7" fmla="*/ 454063 w 1357751"/>
                      <a:gd name="connsiteY7" fmla="*/ 684 h 45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751" h="454447">
                        <a:moveTo>
                          <a:pt x="454063" y="684"/>
                        </a:moveTo>
                        <a:cubicBezTo>
                          <a:pt x="475119" y="-363"/>
                          <a:pt x="496377" y="-199"/>
                          <a:pt x="517958" y="1115"/>
                        </a:cubicBezTo>
                        <a:cubicBezTo>
                          <a:pt x="575509" y="4617"/>
                          <a:pt x="635362" y="16293"/>
                          <a:pt x="699819" y="34973"/>
                        </a:cubicBezTo>
                        <a:cubicBezTo>
                          <a:pt x="957646" y="133046"/>
                          <a:pt x="961675" y="288328"/>
                          <a:pt x="1279428" y="425733"/>
                        </a:cubicBezTo>
                        <a:lnTo>
                          <a:pt x="1357751" y="454447"/>
                        </a:lnTo>
                        <a:lnTo>
                          <a:pt x="0" y="454447"/>
                        </a:lnTo>
                        <a:lnTo>
                          <a:pt x="0" y="221779"/>
                        </a:lnTo>
                        <a:cubicBezTo>
                          <a:pt x="169200" y="74670"/>
                          <a:pt x="306674" y="8011"/>
                          <a:pt x="454063" y="684"/>
                        </a:cubicBezTo>
                        <a:close/>
                      </a:path>
                    </a:pathLst>
                  </a:custGeom>
                  <a:solidFill>
                    <a:srgbClr val="FCC397"/>
                  </a:solidFill>
                  <a:ln>
                    <a:noFill/>
                  </a:ln>
                </p:spPr>
                <p:txBody>
                  <a:bodyPr vert="horz" wrap="square" lIns="121920" tIns="60960" rIns="121920" bIns="60960" numCol="1" anchor="t" anchorCtr="0" compatLnSpc="1">
                    <a:noAutofit/>
                  </a:bodyPr>
                  <a:lstStyle/>
                  <a:p>
                    <a:endParaRPr lang="id-ID" sz="2400"/>
                  </a:p>
                </p:txBody>
              </p:sp>
              <p:sp>
                <p:nvSpPr>
                  <p:cNvPr id="16" name="Freeform 14"/>
                  <p:cNvSpPr/>
                  <p:nvPr/>
                </p:nvSpPr>
                <p:spPr bwMode="auto">
                  <a:xfrm>
                    <a:off x="2627553" y="4085440"/>
                    <a:ext cx="2690446" cy="983319"/>
                  </a:xfrm>
                  <a:custGeom>
                    <a:avLst/>
                    <a:gdLst>
                      <a:gd name="connsiteX0" fmla="*/ 2502829 w 2690446"/>
                      <a:gd name="connsiteY0" fmla="*/ 290435 h 983319"/>
                      <a:gd name="connsiteX1" fmla="*/ 2655052 w 2690446"/>
                      <a:gd name="connsiteY1" fmla="*/ 322364 h 983319"/>
                      <a:gd name="connsiteX2" fmla="*/ 2690446 w 2690446"/>
                      <a:gd name="connsiteY2" fmla="*/ 346651 h 983319"/>
                      <a:gd name="connsiteX3" fmla="*/ 1730022 w 2690446"/>
                      <a:gd name="connsiteY3" fmla="*/ 931944 h 983319"/>
                      <a:gd name="connsiteX4" fmla="*/ 1740802 w 2690446"/>
                      <a:gd name="connsiteY4" fmla="*/ 915805 h 983319"/>
                      <a:gd name="connsiteX5" fmla="*/ 1751161 w 2690446"/>
                      <a:gd name="connsiteY5" fmla="*/ 632751 h 983319"/>
                      <a:gd name="connsiteX6" fmla="*/ 2340481 w 2690446"/>
                      <a:gd name="connsiteY6" fmla="*/ 333862 h 983319"/>
                      <a:gd name="connsiteX7" fmla="*/ 2502829 w 2690446"/>
                      <a:gd name="connsiteY7" fmla="*/ 290435 h 983319"/>
                      <a:gd name="connsiteX8" fmla="*/ 353826 w 2690446"/>
                      <a:gd name="connsiteY8" fmla="*/ 1115 h 983319"/>
                      <a:gd name="connsiteX9" fmla="*/ 535687 w 2690446"/>
                      <a:gd name="connsiteY9" fmla="*/ 34973 h 983319"/>
                      <a:gd name="connsiteX10" fmla="*/ 1272338 w 2690446"/>
                      <a:gd name="connsiteY10" fmla="*/ 483306 h 983319"/>
                      <a:gd name="connsiteX11" fmla="*/ 1572753 w 2690446"/>
                      <a:gd name="connsiteY11" fmla="*/ 977174 h 983319"/>
                      <a:gd name="connsiteX12" fmla="*/ 1562464 w 2690446"/>
                      <a:gd name="connsiteY12" fmla="*/ 983319 h 983319"/>
                      <a:gd name="connsiteX13" fmla="*/ 0 w 2690446"/>
                      <a:gd name="connsiteY13" fmla="*/ 99316 h 983319"/>
                      <a:gd name="connsiteX14" fmla="*/ 17729 w 2690446"/>
                      <a:gd name="connsiteY14" fmla="*/ 87512 h 983319"/>
                      <a:gd name="connsiteX15" fmla="*/ 353826 w 2690446"/>
                      <a:gd name="connsiteY15" fmla="*/ 1115 h 98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0446" h="983319">
                        <a:moveTo>
                          <a:pt x="2502829" y="290435"/>
                        </a:moveTo>
                        <a:cubicBezTo>
                          <a:pt x="2559000" y="288449"/>
                          <a:pt x="2611181" y="300240"/>
                          <a:pt x="2655052" y="322364"/>
                        </a:cubicBezTo>
                        <a:lnTo>
                          <a:pt x="2690446" y="346651"/>
                        </a:lnTo>
                        <a:lnTo>
                          <a:pt x="1730022" y="931944"/>
                        </a:lnTo>
                        <a:lnTo>
                          <a:pt x="1740802" y="915805"/>
                        </a:lnTo>
                        <a:cubicBezTo>
                          <a:pt x="1775332" y="841156"/>
                          <a:pt x="1778785" y="744834"/>
                          <a:pt x="1751161" y="632751"/>
                        </a:cubicBezTo>
                        <a:cubicBezTo>
                          <a:pt x="2008988" y="520668"/>
                          <a:pt x="2119486" y="445945"/>
                          <a:pt x="2340481" y="333862"/>
                        </a:cubicBezTo>
                        <a:cubicBezTo>
                          <a:pt x="2395730" y="305841"/>
                          <a:pt x="2450979" y="292269"/>
                          <a:pt x="2502829" y="290435"/>
                        </a:cubicBezTo>
                        <a:close/>
                        <a:moveTo>
                          <a:pt x="353826" y="1115"/>
                        </a:moveTo>
                        <a:cubicBezTo>
                          <a:pt x="411377" y="4617"/>
                          <a:pt x="471230" y="16293"/>
                          <a:pt x="535687" y="34973"/>
                        </a:cubicBezTo>
                        <a:cubicBezTo>
                          <a:pt x="830347" y="147057"/>
                          <a:pt x="793514" y="333862"/>
                          <a:pt x="1272338" y="483306"/>
                        </a:cubicBezTo>
                        <a:cubicBezTo>
                          <a:pt x="1714328" y="595390"/>
                          <a:pt x="1741953" y="854582"/>
                          <a:pt x="1572753" y="977174"/>
                        </a:cubicBezTo>
                        <a:lnTo>
                          <a:pt x="1562464" y="983319"/>
                        </a:lnTo>
                        <a:lnTo>
                          <a:pt x="0" y="99316"/>
                        </a:lnTo>
                        <a:lnTo>
                          <a:pt x="17729" y="87512"/>
                        </a:lnTo>
                        <a:cubicBezTo>
                          <a:pt x="132831" y="19795"/>
                          <a:pt x="238724" y="-5890"/>
                          <a:pt x="353826" y="1115"/>
                        </a:cubicBezTo>
                        <a:close/>
                      </a:path>
                    </a:pathLst>
                  </a:custGeom>
                  <a:solidFill>
                    <a:srgbClr val="FCC397"/>
                  </a:solidFill>
                  <a:ln>
                    <a:noFill/>
                  </a:ln>
                </p:spPr>
                <p:txBody>
                  <a:bodyPr vert="horz" wrap="square" lIns="121920" tIns="60960" rIns="121920" bIns="60960" numCol="1" anchor="t" anchorCtr="0" compatLnSpc="1">
                    <a:noAutofit/>
                  </a:bodyPr>
                  <a:lstStyle/>
                  <a:p>
                    <a:endParaRPr lang="id-ID" sz="2400"/>
                  </a:p>
                </p:txBody>
              </p:sp>
              <p:sp>
                <p:nvSpPr>
                  <p:cNvPr id="27" name="Freeform 34"/>
                  <p:cNvSpPr/>
                  <p:nvPr/>
                </p:nvSpPr>
                <p:spPr bwMode="auto">
                  <a:xfrm>
                    <a:off x="3948513" y="4711019"/>
                    <a:ext cx="311344" cy="411254"/>
                  </a:xfrm>
                  <a:custGeom>
                    <a:avLst/>
                    <a:gdLst>
                      <a:gd name="T0" fmla="*/ 79 w 92"/>
                      <a:gd name="T1" fmla="*/ 79 h 122"/>
                      <a:gd name="T2" fmla="*/ 0 w 92"/>
                      <a:gd name="T3" fmla="*/ 108 h 122"/>
                      <a:gd name="T4" fmla="*/ 49 w 92"/>
                      <a:gd name="T5" fmla="*/ 0 h 122"/>
                      <a:gd name="T6" fmla="*/ 79 w 92"/>
                      <a:gd name="T7" fmla="*/ 79 h 122"/>
                    </a:gdLst>
                    <a:ahLst/>
                    <a:cxnLst>
                      <a:cxn ang="0">
                        <a:pos x="T0" y="T1"/>
                      </a:cxn>
                      <a:cxn ang="0">
                        <a:pos x="T2" y="T3"/>
                      </a:cxn>
                      <a:cxn ang="0">
                        <a:pos x="T4" y="T5"/>
                      </a:cxn>
                      <a:cxn ang="0">
                        <a:pos x="T6" y="T7"/>
                      </a:cxn>
                    </a:cxnLst>
                    <a:rect l="0" t="0" r="r" b="b"/>
                    <a:pathLst>
                      <a:path w="92" h="122">
                        <a:moveTo>
                          <a:pt x="79" y="79"/>
                        </a:moveTo>
                        <a:cubicBezTo>
                          <a:pt x="65" y="109"/>
                          <a:pt x="30" y="122"/>
                          <a:pt x="0" y="108"/>
                        </a:cubicBezTo>
                        <a:cubicBezTo>
                          <a:pt x="49" y="0"/>
                          <a:pt x="49" y="0"/>
                          <a:pt x="49" y="0"/>
                        </a:cubicBezTo>
                        <a:cubicBezTo>
                          <a:pt x="79" y="14"/>
                          <a:pt x="92" y="49"/>
                          <a:pt x="79" y="79"/>
                        </a:cubicBezTo>
                        <a:close/>
                      </a:path>
                    </a:pathLst>
                  </a:custGeom>
                  <a:solidFill>
                    <a:srgbClr val="FFE1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8" name="Group 7"/>
                <p:cNvGrpSpPr/>
                <p:nvPr/>
              </p:nvGrpSpPr>
              <p:grpSpPr>
                <a:xfrm>
                  <a:off x="-783857" y="4025024"/>
                  <a:ext cx="2433233" cy="1514158"/>
                  <a:chOff x="1821692" y="1231129"/>
                  <a:chExt cx="2274047" cy="2504318"/>
                </a:xfrm>
              </p:grpSpPr>
              <p:sp>
                <p:nvSpPr>
                  <p:cNvPr id="29" name="Freeform 8"/>
                  <p:cNvSpPr/>
                  <p:nvPr/>
                </p:nvSpPr>
                <p:spPr>
                  <a:xfrm>
                    <a:off x="1821692" y="1231129"/>
                    <a:ext cx="2259471" cy="1678577"/>
                  </a:xfrm>
                  <a:custGeom>
                    <a:avLst/>
                    <a:gdLst>
                      <a:gd name="connsiteX0" fmla="*/ 2227785 w 2259472"/>
                      <a:gd name="connsiteY0" fmla="*/ 0 h 1678576"/>
                      <a:gd name="connsiteX1" fmla="*/ 2259472 w 2259472"/>
                      <a:gd name="connsiteY1" fmla="*/ 1635411 h 1678576"/>
                      <a:gd name="connsiteX2" fmla="*/ 31688 w 2259472"/>
                      <a:gd name="connsiteY2" fmla="*/ 1678576 h 1678576"/>
                      <a:gd name="connsiteX3" fmla="*/ 0 w 2259472"/>
                      <a:gd name="connsiteY3" fmla="*/ 43165 h 1678576"/>
                    </a:gdLst>
                    <a:ahLst/>
                    <a:cxnLst>
                      <a:cxn ang="0">
                        <a:pos x="connsiteX0" y="connsiteY0"/>
                      </a:cxn>
                      <a:cxn ang="0">
                        <a:pos x="connsiteX1" y="connsiteY1"/>
                      </a:cxn>
                      <a:cxn ang="0">
                        <a:pos x="connsiteX2" y="connsiteY2"/>
                      </a:cxn>
                      <a:cxn ang="0">
                        <a:pos x="connsiteX3" y="connsiteY3"/>
                      </a:cxn>
                    </a:cxnLst>
                    <a:rect l="l" t="t" r="r" b="b"/>
                    <a:pathLst>
                      <a:path w="2259472" h="1678576">
                        <a:moveTo>
                          <a:pt x="2227785" y="0"/>
                        </a:moveTo>
                        <a:lnTo>
                          <a:pt x="2259472" y="1635411"/>
                        </a:lnTo>
                        <a:lnTo>
                          <a:pt x="31688" y="1678576"/>
                        </a:lnTo>
                        <a:lnTo>
                          <a:pt x="0" y="43165"/>
                        </a:lnTo>
                        <a:close/>
                      </a:path>
                    </a:pathLst>
                  </a:cu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Freeform 9"/>
                  <p:cNvSpPr/>
                  <p:nvPr/>
                </p:nvSpPr>
                <p:spPr>
                  <a:xfrm>
                    <a:off x="1838210" y="2052471"/>
                    <a:ext cx="2257529" cy="1682976"/>
                  </a:xfrm>
                  <a:custGeom>
                    <a:avLst/>
                    <a:gdLst>
                      <a:gd name="connsiteX0" fmla="*/ 2227784 w 2242952"/>
                      <a:gd name="connsiteY0" fmla="*/ 0 h 826026"/>
                      <a:gd name="connsiteX1" fmla="*/ 2242952 w 2242952"/>
                      <a:gd name="connsiteY1" fmla="*/ 782861 h 826026"/>
                      <a:gd name="connsiteX2" fmla="*/ 15168 w 2242952"/>
                      <a:gd name="connsiteY2" fmla="*/ 826026 h 826026"/>
                      <a:gd name="connsiteX3" fmla="*/ 0 w 2242952"/>
                      <a:gd name="connsiteY3" fmla="*/ 43165 h 826026"/>
                    </a:gdLst>
                    <a:ahLst/>
                    <a:cxnLst>
                      <a:cxn ang="0">
                        <a:pos x="connsiteX0" y="connsiteY0"/>
                      </a:cxn>
                      <a:cxn ang="0">
                        <a:pos x="connsiteX1" y="connsiteY1"/>
                      </a:cxn>
                      <a:cxn ang="0">
                        <a:pos x="connsiteX2" y="connsiteY2"/>
                      </a:cxn>
                      <a:cxn ang="0">
                        <a:pos x="connsiteX3" y="connsiteY3"/>
                      </a:cxn>
                    </a:cxnLst>
                    <a:rect l="l" t="t" r="r" b="b"/>
                    <a:pathLst>
                      <a:path w="2242952" h="826026">
                        <a:moveTo>
                          <a:pt x="2227784" y="0"/>
                        </a:moveTo>
                        <a:lnTo>
                          <a:pt x="2242952" y="782861"/>
                        </a:lnTo>
                        <a:lnTo>
                          <a:pt x="15168" y="826026"/>
                        </a:lnTo>
                        <a:lnTo>
                          <a:pt x="0" y="43165"/>
                        </a:lnTo>
                        <a:close/>
                      </a:path>
                    </a:pathLst>
                  </a:cu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45" name="Group 44"/>
            <p:cNvGrpSpPr/>
            <p:nvPr/>
          </p:nvGrpSpPr>
          <p:grpSpPr>
            <a:xfrm>
              <a:off x="3359021" y="3979010"/>
              <a:ext cx="607215" cy="609976"/>
              <a:chOff x="9798050" y="7567613"/>
              <a:chExt cx="349250" cy="350838"/>
            </a:xfrm>
            <a:solidFill>
              <a:schemeClr val="accent3"/>
            </a:solidFill>
          </p:grpSpPr>
          <p:sp>
            <p:nvSpPr>
              <p:cNvPr id="46" name="Freeform 5"/>
              <p:cNvSpPr/>
              <p:nvPr/>
            </p:nvSpPr>
            <p:spPr bwMode="auto">
              <a:xfrm>
                <a:off x="10017125" y="7570788"/>
                <a:ext cx="127000" cy="125413"/>
              </a:xfrm>
              <a:custGeom>
                <a:avLst/>
                <a:gdLst>
                  <a:gd name="T0" fmla="*/ 34 w 34"/>
                  <a:gd name="T1" fmla="*/ 33 h 33"/>
                  <a:gd name="T2" fmla="*/ 22 w 34"/>
                  <a:gd name="T3" fmla="*/ 12 h 33"/>
                  <a:gd name="T4" fmla="*/ 0 w 34"/>
                  <a:gd name="T5" fmla="*/ 0 h 33"/>
                  <a:gd name="T6" fmla="*/ 0 w 34"/>
                  <a:gd name="T7" fmla="*/ 33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cubicBezTo>
                      <a:pt x="32" y="26"/>
                      <a:pt x="28" y="18"/>
                      <a:pt x="22" y="12"/>
                    </a:cubicBezTo>
                    <a:cubicBezTo>
                      <a:pt x="16" y="6"/>
                      <a:pt x="9" y="2"/>
                      <a:pt x="0" y="0"/>
                    </a:cubicBezTo>
                    <a:cubicBezTo>
                      <a:pt x="0" y="33"/>
                      <a:pt x="0" y="33"/>
                      <a:pt x="0" y="33"/>
                    </a:cubicBezTo>
                    <a:lnTo>
                      <a:pt x="3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6"/>
              <p:cNvSpPr/>
              <p:nvPr/>
            </p:nvSpPr>
            <p:spPr bwMode="auto">
              <a:xfrm>
                <a:off x="9798050" y="7567613"/>
                <a:ext cx="349250" cy="350838"/>
              </a:xfrm>
              <a:custGeom>
                <a:avLst/>
                <a:gdLst>
                  <a:gd name="T0" fmla="*/ 47 w 93"/>
                  <a:gd name="T1" fmla="*/ 40 h 93"/>
                  <a:gd name="T2" fmla="*/ 47 w 93"/>
                  <a:gd name="T3" fmla="*/ 0 h 93"/>
                  <a:gd name="T4" fmla="*/ 18 w 93"/>
                  <a:gd name="T5" fmla="*/ 13 h 93"/>
                  <a:gd name="T6" fmla="*/ 18 w 93"/>
                  <a:gd name="T7" fmla="*/ 76 h 93"/>
                  <a:gd name="T8" fmla="*/ 80 w 93"/>
                  <a:gd name="T9" fmla="*/ 76 h 93"/>
                  <a:gd name="T10" fmla="*/ 93 w 93"/>
                  <a:gd name="T11" fmla="*/ 45 h 93"/>
                  <a:gd name="T12" fmla="*/ 53 w 93"/>
                  <a:gd name="T13" fmla="*/ 45 h 93"/>
                  <a:gd name="T14" fmla="*/ 47 w 93"/>
                  <a:gd name="T15" fmla="*/ 4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93">
                    <a:moveTo>
                      <a:pt x="47" y="40"/>
                    </a:moveTo>
                    <a:cubicBezTo>
                      <a:pt x="47" y="0"/>
                      <a:pt x="47" y="0"/>
                      <a:pt x="47" y="0"/>
                    </a:cubicBezTo>
                    <a:cubicBezTo>
                      <a:pt x="37" y="1"/>
                      <a:pt x="26" y="5"/>
                      <a:pt x="18" y="13"/>
                    </a:cubicBezTo>
                    <a:cubicBezTo>
                      <a:pt x="0" y="31"/>
                      <a:pt x="0" y="59"/>
                      <a:pt x="18" y="76"/>
                    </a:cubicBezTo>
                    <a:cubicBezTo>
                      <a:pt x="35" y="93"/>
                      <a:pt x="63" y="93"/>
                      <a:pt x="80" y="76"/>
                    </a:cubicBezTo>
                    <a:cubicBezTo>
                      <a:pt x="89" y="68"/>
                      <a:pt x="93" y="57"/>
                      <a:pt x="93" y="45"/>
                    </a:cubicBezTo>
                    <a:cubicBezTo>
                      <a:pt x="53" y="45"/>
                      <a:pt x="53" y="45"/>
                      <a:pt x="53" y="45"/>
                    </a:cubicBezTo>
                    <a:cubicBezTo>
                      <a:pt x="50" y="45"/>
                      <a:pt x="47" y="43"/>
                      <a:pt x="4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48" name="Group 47"/>
            <p:cNvGrpSpPr/>
            <p:nvPr/>
          </p:nvGrpSpPr>
          <p:grpSpPr>
            <a:xfrm>
              <a:off x="3744010" y="2761295"/>
              <a:ext cx="582373" cy="585136"/>
              <a:chOff x="8607425" y="7567613"/>
              <a:chExt cx="334962" cy="336551"/>
            </a:xfrm>
            <a:solidFill>
              <a:schemeClr val="accent2"/>
            </a:solidFill>
          </p:grpSpPr>
          <p:sp>
            <p:nvSpPr>
              <p:cNvPr id="49" name="Freeform 7"/>
              <p:cNvSpPr/>
              <p:nvPr/>
            </p:nvSpPr>
            <p:spPr bwMode="auto">
              <a:xfrm>
                <a:off x="8607425" y="7567613"/>
                <a:ext cx="334962" cy="169863"/>
              </a:xfrm>
              <a:custGeom>
                <a:avLst/>
                <a:gdLst>
                  <a:gd name="T0" fmla="*/ 50 w 89"/>
                  <a:gd name="T1" fmla="*/ 5 h 45"/>
                  <a:gd name="T2" fmla="*/ 50 w 89"/>
                  <a:gd name="T3" fmla="*/ 5 h 45"/>
                  <a:gd name="T4" fmla="*/ 45 w 89"/>
                  <a:gd name="T5" fmla="*/ 0 h 45"/>
                  <a:gd name="T6" fmla="*/ 40 w 89"/>
                  <a:gd name="T7" fmla="*/ 5 h 45"/>
                  <a:gd name="T8" fmla="*/ 40 w 89"/>
                  <a:gd name="T9" fmla="*/ 5 h 45"/>
                  <a:gd name="T10" fmla="*/ 0 w 89"/>
                  <a:gd name="T11" fmla="*/ 45 h 45"/>
                  <a:gd name="T12" fmla="*/ 89 w 89"/>
                  <a:gd name="T13" fmla="*/ 45 h 45"/>
                  <a:gd name="T14" fmla="*/ 50 w 89"/>
                  <a:gd name="T15" fmla="*/ 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45">
                    <a:moveTo>
                      <a:pt x="50" y="5"/>
                    </a:moveTo>
                    <a:cubicBezTo>
                      <a:pt x="50" y="5"/>
                      <a:pt x="50" y="5"/>
                      <a:pt x="50" y="5"/>
                    </a:cubicBezTo>
                    <a:cubicBezTo>
                      <a:pt x="50" y="3"/>
                      <a:pt x="47" y="0"/>
                      <a:pt x="45" y="0"/>
                    </a:cubicBezTo>
                    <a:cubicBezTo>
                      <a:pt x="42" y="0"/>
                      <a:pt x="40" y="3"/>
                      <a:pt x="40" y="5"/>
                    </a:cubicBezTo>
                    <a:cubicBezTo>
                      <a:pt x="40" y="5"/>
                      <a:pt x="40" y="5"/>
                      <a:pt x="40" y="5"/>
                    </a:cubicBezTo>
                    <a:cubicBezTo>
                      <a:pt x="18" y="7"/>
                      <a:pt x="0" y="25"/>
                      <a:pt x="0" y="45"/>
                    </a:cubicBezTo>
                    <a:cubicBezTo>
                      <a:pt x="89" y="45"/>
                      <a:pt x="89" y="45"/>
                      <a:pt x="89" y="45"/>
                    </a:cubicBezTo>
                    <a:cubicBezTo>
                      <a:pt x="89" y="25"/>
                      <a:pt x="72" y="7"/>
                      <a:pt x="5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8"/>
              <p:cNvSpPr/>
              <p:nvPr/>
            </p:nvSpPr>
            <p:spPr bwMode="auto">
              <a:xfrm>
                <a:off x="8645525" y="7778751"/>
                <a:ext cx="146050" cy="125413"/>
              </a:xfrm>
              <a:custGeom>
                <a:avLst/>
                <a:gdLst>
                  <a:gd name="T0" fmla="*/ 31 w 39"/>
                  <a:gd name="T1" fmla="*/ 0 h 33"/>
                  <a:gd name="T2" fmla="*/ 31 w 39"/>
                  <a:gd name="T3" fmla="*/ 14 h 33"/>
                  <a:gd name="T4" fmla="*/ 31 w 39"/>
                  <a:gd name="T5" fmla="*/ 14 h 33"/>
                  <a:gd name="T6" fmla="*/ 19 w 39"/>
                  <a:gd name="T7" fmla="*/ 25 h 33"/>
                  <a:gd name="T8" fmla="*/ 8 w 39"/>
                  <a:gd name="T9" fmla="*/ 14 h 33"/>
                  <a:gd name="T10" fmla="*/ 4 w 39"/>
                  <a:gd name="T11" fmla="*/ 9 h 33"/>
                  <a:gd name="T12" fmla="*/ 0 w 39"/>
                  <a:gd name="T13" fmla="*/ 14 h 33"/>
                  <a:gd name="T14" fmla="*/ 19 w 39"/>
                  <a:gd name="T15" fmla="*/ 33 h 33"/>
                  <a:gd name="T16" fmla="*/ 39 w 39"/>
                  <a:gd name="T17" fmla="*/ 14 h 33"/>
                  <a:gd name="T18" fmla="*/ 39 w 39"/>
                  <a:gd name="T19" fmla="*/ 14 h 33"/>
                  <a:gd name="T20" fmla="*/ 39 w 39"/>
                  <a:gd name="T21" fmla="*/ 0 h 33"/>
                  <a:gd name="T22" fmla="*/ 31 w 39"/>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3">
                    <a:moveTo>
                      <a:pt x="31" y="0"/>
                    </a:moveTo>
                    <a:cubicBezTo>
                      <a:pt x="31" y="14"/>
                      <a:pt x="31" y="14"/>
                      <a:pt x="31" y="14"/>
                    </a:cubicBezTo>
                    <a:cubicBezTo>
                      <a:pt x="31" y="14"/>
                      <a:pt x="31" y="14"/>
                      <a:pt x="31" y="14"/>
                    </a:cubicBezTo>
                    <a:cubicBezTo>
                      <a:pt x="31" y="20"/>
                      <a:pt x="26" y="25"/>
                      <a:pt x="19" y="25"/>
                    </a:cubicBezTo>
                    <a:cubicBezTo>
                      <a:pt x="13" y="25"/>
                      <a:pt x="8" y="20"/>
                      <a:pt x="8" y="14"/>
                    </a:cubicBezTo>
                    <a:cubicBezTo>
                      <a:pt x="8" y="14"/>
                      <a:pt x="7" y="9"/>
                      <a:pt x="4" y="9"/>
                    </a:cubicBezTo>
                    <a:cubicBezTo>
                      <a:pt x="3" y="9"/>
                      <a:pt x="0" y="9"/>
                      <a:pt x="0" y="14"/>
                    </a:cubicBezTo>
                    <a:cubicBezTo>
                      <a:pt x="0" y="24"/>
                      <a:pt x="9" y="33"/>
                      <a:pt x="19" y="33"/>
                    </a:cubicBezTo>
                    <a:cubicBezTo>
                      <a:pt x="30" y="33"/>
                      <a:pt x="39" y="25"/>
                      <a:pt x="39" y="14"/>
                    </a:cubicBezTo>
                    <a:cubicBezTo>
                      <a:pt x="39" y="14"/>
                      <a:pt x="39" y="14"/>
                      <a:pt x="39" y="14"/>
                    </a:cubicBezTo>
                    <a:cubicBezTo>
                      <a:pt x="39" y="0"/>
                      <a:pt x="39" y="0"/>
                      <a:pt x="39"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51" name="Freeform 13"/>
            <p:cNvSpPr/>
            <p:nvPr/>
          </p:nvSpPr>
          <p:spPr bwMode="auto">
            <a:xfrm>
              <a:off x="2726936" y="1799576"/>
              <a:ext cx="546493" cy="596174"/>
            </a:xfrm>
            <a:custGeom>
              <a:avLst/>
              <a:gdLst>
                <a:gd name="T0" fmla="*/ 18 w 84"/>
                <a:gd name="T1" fmla="*/ 88 h 91"/>
                <a:gd name="T2" fmla="*/ 5 w 84"/>
                <a:gd name="T3" fmla="*/ 79 h 91"/>
                <a:gd name="T4" fmla="*/ 3 w 84"/>
                <a:gd name="T5" fmla="*/ 65 h 91"/>
                <a:gd name="T6" fmla="*/ 46 w 84"/>
                <a:gd name="T7" fmla="*/ 6 h 91"/>
                <a:gd name="T8" fmla="*/ 48 w 84"/>
                <a:gd name="T9" fmla="*/ 4 h 91"/>
                <a:gd name="T10" fmla="*/ 66 w 84"/>
                <a:gd name="T11" fmla="*/ 1 h 91"/>
                <a:gd name="T12" fmla="*/ 81 w 84"/>
                <a:gd name="T13" fmla="*/ 12 h 91"/>
                <a:gd name="T14" fmla="*/ 84 w 84"/>
                <a:gd name="T15" fmla="*/ 30 h 91"/>
                <a:gd name="T16" fmla="*/ 84 w 84"/>
                <a:gd name="T17" fmla="*/ 33 h 91"/>
                <a:gd name="T18" fmla="*/ 45 w 84"/>
                <a:gd name="T19" fmla="*/ 87 h 91"/>
                <a:gd name="T20" fmla="*/ 40 w 84"/>
                <a:gd name="T21" fmla="*/ 87 h 91"/>
                <a:gd name="T22" fmla="*/ 39 w 84"/>
                <a:gd name="T23" fmla="*/ 83 h 91"/>
                <a:gd name="T24" fmla="*/ 77 w 84"/>
                <a:gd name="T25" fmla="*/ 30 h 91"/>
                <a:gd name="T26" fmla="*/ 74 w 84"/>
                <a:gd name="T27" fmla="*/ 13 h 91"/>
                <a:gd name="T28" fmla="*/ 68 w 84"/>
                <a:gd name="T29" fmla="*/ 8 h 91"/>
                <a:gd name="T30" fmla="*/ 50 w 84"/>
                <a:gd name="T31" fmla="*/ 11 h 91"/>
                <a:gd name="T32" fmla="*/ 9 w 84"/>
                <a:gd name="T33" fmla="*/ 69 h 91"/>
                <a:gd name="T34" fmla="*/ 9 w 84"/>
                <a:gd name="T35" fmla="*/ 73 h 91"/>
                <a:gd name="T36" fmla="*/ 22 w 84"/>
                <a:gd name="T37" fmla="*/ 82 h 91"/>
                <a:gd name="T38" fmla="*/ 26 w 84"/>
                <a:gd name="T39" fmla="*/ 82 h 91"/>
                <a:gd name="T40" fmla="*/ 53 w 84"/>
                <a:gd name="T41" fmla="*/ 45 h 91"/>
                <a:gd name="T42" fmla="*/ 51 w 84"/>
                <a:gd name="T43" fmla="*/ 39 h 91"/>
                <a:gd name="T44" fmla="*/ 51 w 84"/>
                <a:gd name="T45" fmla="*/ 39 h 91"/>
                <a:gd name="T46" fmla="*/ 44 w 84"/>
                <a:gd name="T47" fmla="*/ 38 h 91"/>
                <a:gd name="T48" fmla="*/ 21 w 84"/>
                <a:gd name="T49" fmla="*/ 70 h 91"/>
                <a:gd name="T50" fmla="*/ 17 w 84"/>
                <a:gd name="T51" fmla="*/ 71 h 91"/>
                <a:gd name="T52" fmla="*/ 16 w 84"/>
                <a:gd name="T53" fmla="*/ 66 h 91"/>
                <a:gd name="T54" fmla="*/ 39 w 84"/>
                <a:gd name="T55" fmla="*/ 34 h 91"/>
                <a:gd name="T56" fmla="*/ 41 w 84"/>
                <a:gd name="T57" fmla="*/ 32 h 91"/>
                <a:gd name="T58" fmla="*/ 55 w 84"/>
                <a:gd name="T59" fmla="*/ 33 h 91"/>
                <a:gd name="T60" fmla="*/ 60 w 84"/>
                <a:gd name="T61" fmla="*/ 46 h 91"/>
                <a:gd name="T62" fmla="*/ 59 w 84"/>
                <a:gd name="T63" fmla="*/ 48 h 91"/>
                <a:gd name="T64" fmla="*/ 32 w 84"/>
                <a:gd name="T65" fmla="*/ 85 h 91"/>
                <a:gd name="T66" fmla="*/ 18 w 84"/>
                <a:gd name="T6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91">
                  <a:moveTo>
                    <a:pt x="18" y="88"/>
                  </a:moveTo>
                  <a:cubicBezTo>
                    <a:pt x="5" y="79"/>
                    <a:pt x="5" y="79"/>
                    <a:pt x="5" y="79"/>
                  </a:cubicBezTo>
                  <a:cubicBezTo>
                    <a:pt x="0" y="74"/>
                    <a:pt x="1" y="68"/>
                    <a:pt x="3" y="65"/>
                  </a:cubicBezTo>
                  <a:cubicBezTo>
                    <a:pt x="46" y="6"/>
                    <a:pt x="46" y="6"/>
                    <a:pt x="46" y="6"/>
                  </a:cubicBezTo>
                  <a:cubicBezTo>
                    <a:pt x="46" y="5"/>
                    <a:pt x="47" y="4"/>
                    <a:pt x="48" y="4"/>
                  </a:cubicBezTo>
                  <a:cubicBezTo>
                    <a:pt x="66" y="1"/>
                    <a:pt x="66" y="1"/>
                    <a:pt x="66" y="1"/>
                  </a:cubicBezTo>
                  <a:cubicBezTo>
                    <a:pt x="71" y="0"/>
                    <a:pt x="80" y="2"/>
                    <a:pt x="81" y="12"/>
                  </a:cubicBezTo>
                  <a:cubicBezTo>
                    <a:pt x="84" y="30"/>
                    <a:pt x="84" y="30"/>
                    <a:pt x="84" y="30"/>
                  </a:cubicBezTo>
                  <a:cubicBezTo>
                    <a:pt x="84" y="31"/>
                    <a:pt x="84" y="32"/>
                    <a:pt x="84" y="33"/>
                  </a:cubicBezTo>
                  <a:cubicBezTo>
                    <a:pt x="45" y="87"/>
                    <a:pt x="45" y="87"/>
                    <a:pt x="45" y="87"/>
                  </a:cubicBezTo>
                  <a:cubicBezTo>
                    <a:pt x="44" y="88"/>
                    <a:pt x="42" y="88"/>
                    <a:pt x="40" y="87"/>
                  </a:cubicBezTo>
                  <a:cubicBezTo>
                    <a:pt x="39" y="86"/>
                    <a:pt x="38" y="84"/>
                    <a:pt x="39" y="83"/>
                  </a:cubicBezTo>
                  <a:cubicBezTo>
                    <a:pt x="77" y="30"/>
                    <a:pt x="77" y="30"/>
                    <a:pt x="77" y="30"/>
                  </a:cubicBezTo>
                  <a:cubicBezTo>
                    <a:pt x="74" y="13"/>
                    <a:pt x="74" y="13"/>
                    <a:pt x="74" y="13"/>
                  </a:cubicBezTo>
                  <a:cubicBezTo>
                    <a:pt x="74" y="7"/>
                    <a:pt x="69" y="8"/>
                    <a:pt x="68" y="8"/>
                  </a:cubicBezTo>
                  <a:cubicBezTo>
                    <a:pt x="50" y="11"/>
                    <a:pt x="50" y="11"/>
                    <a:pt x="50" y="11"/>
                  </a:cubicBezTo>
                  <a:cubicBezTo>
                    <a:pt x="9" y="69"/>
                    <a:pt x="9" y="69"/>
                    <a:pt x="9" y="69"/>
                  </a:cubicBezTo>
                  <a:cubicBezTo>
                    <a:pt x="8" y="70"/>
                    <a:pt x="7" y="72"/>
                    <a:pt x="9" y="73"/>
                  </a:cubicBezTo>
                  <a:cubicBezTo>
                    <a:pt x="22" y="82"/>
                    <a:pt x="22" y="82"/>
                    <a:pt x="22" y="82"/>
                  </a:cubicBezTo>
                  <a:cubicBezTo>
                    <a:pt x="23" y="83"/>
                    <a:pt x="25" y="84"/>
                    <a:pt x="26" y="82"/>
                  </a:cubicBezTo>
                  <a:cubicBezTo>
                    <a:pt x="53" y="45"/>
                    <a:pt x="53" y="45"/>
                    <a:pt x="53" y="45"/>
                  </a:cubicBezTo>
                  <a:cubicBezTo>
                    <a:pt x="53" y="42"/>
                    <a:pt x="52" y="40"/>
                    <a:pt x="51" y="39"/>
                  </a:cubicBezTo>
                  <a:cubicBezTo>
                    <a:pt x="51" y="39"/>
                    <a:pt x="51" y="39"/>
                    <a:pt x="51" y="39"/>
                  </a:cubicBezTo>
                  <a:cubicBezTo>
                    <a:pt x="49" y="37"/>
                    <a:pt x="46" y="38"/>
                    <a:pt x="44" y="38"/>
                  </a:cubicBezTo>
                  <a:cubicBezTo>
                    <a:pt x="21" y="70"/>
                    <a:pt x="21" y="70"/>
                    <a:pt x="21" y="70"/>
                  </a:cubicBezTo>
                  <a:cubicBezTo>
                    <a:pt x="20" y="71"/>
                    <a:pt x="18" y="72"/>
                    <a:pt x="17" y="71"/>
                  </a:cubicBezTo>
                  <a:cubicBezTo>
                    <a:pt x="15" y="69"/>
                    <a:pt x="15" y="67"/>
                    <a:pt x="16" y="66"/>
                  </a:cubicBezTo>
                  <a:cubicBezTo>
                    <a:pt x="39" y="34"/>
                    <a:pt x="39" y="34"/>
                    <a:pt x="39" y="34"/>
                  </a:cubicBezTo>
                  <a:cubicBezTo>
                    <a:pt x="40" y="33"/>
                    <a:pt x="40" y="33"/>
                    <a:pt x="41" y="32"/>
                  </a:cubicBezTo>
                  <a:cubicBezTo>
                    <a:pt x="42" y="32"/>
                    <a:pt x="49" y="29"/>
                    <a:pt x="55" y="33"/>
                  </a:cubicBezTo>
                  <a:cubicBezTo>
                    <a:pt x="58" y="36"/>
                    <a:pt x="60" y="40"/>
                    <a:pt x="60" y="46"/>
                  </a:cubicBezTo>
                  <a:cubicBezTo>
                    <a:pt x="59" y="46"/>
                    <a:pt x="59" y="47"/>
                    <a:pt x="59" y="48"/>
                  </a:cubicBezTo>
                  <a:cubicBezTo>
                    <a:pt x="32" y="85"/>
                    <a:pt x="32" y="85"/>
                    <a:pt x="32" y="85"/>
                  </a:cubicBezTo>
                  <a:cubicBezTo>
                    <a:pt x="27" y="91"/>
                    <a:pt x="21" y="90"/>
                    <a:pt x="18" y="88"/>
                  </a:cubicBezTo>
                  <a:close/>
                </a:path>
              </a:pathLst>
            </a:custGeom>
            <a:solidFill>
              <a:schemeClr val="accent1"/>
            </a:solidFill>
            <a:ln>
              <a:noFill/>
            </a:ln>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65175" y="1130300"/>
            <a:ext cx="7613650" cy="92202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（5）在Windows浏览器中输入http://www.yst.com/index.php或http://192.168.0.110/index.php并按Enter键，显示结果如图11</a:t>
            </a:r>
            <a:r>
              <a:rPr lang="en-US" dirty="0" smtClean="0">
                <a:solidFill>
                  <a:schemeClr val="tx1"/>
                </a:solidFill>
                <a:latin typeface="微软雅黑" panose="020B0503020204020204" pitchFamily="34" charset="-122"/>
                <a:ea typeface="微软雅黑" panose="020B0503020204020204" pitchFamily="34" charset="-122"/>
              </a:rPr>
              <a:t>-</a:t>
            </a:r>
            <a:r>
              <a:rPr dirty="0" smtClean="0">
                <a:solidFill>
                  <a:schemeClr val="tx1"/>
                </a:solidFill>
                <a:latin typeface="微软雅黑" panose="020B0503020204020204" pitchFamily="34" charset="-122"/>
                <a:ea typeface="微软雅黑" panose="020B0503020204020204" pitchFamily="34" charset="-122"/>
              </a:rPr>
              <a:t>3所示。</a:t>
            </a:r>
            <a:endParaRPr lang="zh-CN" dirty="0" smtClean="0">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669290" y="631825"/>
            <a:ext cx="481393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11.1.2 实例二：PHP服务安装配置</a:t>
            </a:r>
          </a:p>
        </p:txBody>
      </p:sp>
      <p:sp>
        <p:nvSpPr>
          <p:cNvPr id="4" name="文本框 3"/>
          <p:cNvSpPr txBox="1"/>
          <p:nvPr/>
        </p:nvSpPr>
        <p:spPr>
          <a:xfrm>
            <a:off x="3168015" y="4636770"/>
            <a:ext cx="2807970" cy="506730"/>
          </a:xfrm>
          <a:prstGeom prst="rect">
            <a:avLst/>
          </a:prstGeom>
          <a:noFill/>
        </p:spPr>
        <p:txBody>
          <a:bodyPr wrap="none" rtlCol="0" anchor="t">
            <a:spAutoFit/>
          </a:bodyPr>
          <a:lstStyle/>
          <a:p>
            <a:pPr>
              <a:lnSpc>
                <a:spcPct val="150000"/>
              </a:lnSpc>
            </a:pPr>
            <a:r>
              <a:rPr dirty="0" smtClean="0">
                <a:solidFill>
                  <a:srgbClr val="002060"/>
                </a:solidFill>
                <a:latin typeface="微软雅黑" panose="020B0503020204020204" pitchFamily="34" charset="-122"/>
                <a:ea typeface="微软雅黑" panose="020B0503020204020204" pitchFamily="34" charset="-122"/>
                <a:sym typeface="+mn-ea"/>
              </a:rPr>
              <a:t>图11</a:t>
            </a:r>
            <a:r>
              <a:rPr lang="en-US" dirty="0" smtClean="0">
                <a:solidFill>
                  <a:srgbClr val="002060"/>
                </a:solidFill>
                <a:latin typeface="微软雅黑" panose="020B0503020204020204" pitchFamily="34" charset="-122"/>
                <a:ea typeface="微软雅黑" panose="020B0503020204020204" pitchFamily="34" charset="-122"/>
                <a:sym typeface="+mn-ea"/>
              </a:rPr>
              <a:t>-</a:t>
            </a:r>
            <a:r>
              <a:rPr dirty="0" smtClean="0">
                <a:solidFill>
                  <a:srgbClr val="002060"/>
                </a:solidFill>
                <a:latin typeface="微软雅黑" panose="020B0503020204020204" pitchFamily="34" charset="-122"/>
                <a:ea typeface="微软雅黑" panose="020B0503020204020204" pitchFamily="34" charset="-122"/>
                <a:sym typeface="+mn-ea"/>
              </a:rPr>
              <a:t>3 PHP页面显示效果</a:t>
            </a:r>
            <a:endParaRPr lang="zh-CN" altLang="en-US" dirty="0" smtClean="0">
              <a:solidFill>
                <a:srgbClr val="002060"/>
              </a:solidFill>
              <a:latin typeface="微软雅黑" panose="020B0503020204020204" pitchFamily="34" charset="-122"/>
              <a:ea typeface="微软雅黑" panose="020B0503020204020204" pitchFamily="34" charset="-122"/>
              <a:sym typeface="+mn-ea"/>
            </a:endParaRPr>
          </a:p>
        </p:txBody>
      </p:sp>
      <p:pic>
        <p:nvPicPr>
          <p:cNvPr id="5" name="图片 4" descr="11-3"/>
          <p:cNvPicPr>
            <a:picLocks noChangeAspect="1"/>
          </p:cNvPicPr>
          <p:nvPr/>
        </p:nvPicPr>
        <p:blipFill>
          <a:blip r:embed="rId2"/>
          <a:stretch>
            <a:fillRect/>
          </a:stretch>
        </p:blipFill>
        <p:spPr>
          <a:xfrm>
            <a:off x="2807970" y="2124075"/>
            <a:ext cx="3527425" cy="2594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2" name="直接连接符 1"/>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552450" y="699770"/>
            <a:ext cx="7465060" cy="424624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MySQL是一个关系型数据库管理系统，由瑞典MySQL AB 公司开发，目前是Oracle 旗下产品。MySQL是最流行的关系型数据库管理系统之一，在Web应用方面，MySQL是最好的RDBMS (relational database management system，关系数据库管理系统)应用软件。</a:t>
            </a:r>
          </a:p>
          <a:p>
            <a:pPr>
              <a:lnSpc>
                <a:spcPct val="150000"/>
              </a:lnSpc>
            </a:pPr>
            <a:r>
              <a:rPr dirty="0" smtClean="0">
                <a:solidFill>
                  <a:schemeClr val="tx1"/>
                </a:solidFill>
                <a:latin typeface="微软雅黑" panose="020B0503020204020204" pitchFamily="34" charset="-122"/>
                <a:ea typeface="微软雅黑" panose="020B0503020204020204" pitchFamily="34" charset="-122"/>
              </a:rPr>
              <a:t>       MySQL将数据保存在不同的表中，而不是将所有数据都放在一个大仓库内，这样就加快了读写速度并提高了灵活性。</a:t>
            </a:r>
          </a:p>
          <a:p>
            <a:pPr>
              <a:lnSpc>
                <a:spcPct val="150000"/>
              </a:lnSpc>
            </a:pPr>
            <a:r>
              <a:rPr dirty="0" smtClean="0">
                <a:solidFill>
                  <a:schemeClr val="tx1"/>
                </a:solidFill>
                <a:latin typeface="微软雅黑" panose="020B0503020204020204" pitchFamily="34" charset="-122"/>
                <a:ea typeface="微软雅黑" panose="020B0503020204020204" pitchFamily="34" charset="-122"/>
              </a:rPr>
              <a:t>       MySQL所使用的SQL是用于访问数据库的最常用的标准化语言。MySQL软件采用了双授权政策，分为社区版和商业版，由于其体积小、速度快、总体成本低，尤其是开放源码这一特点，一般中小型网站的开发都选择MySQL作为网站数据库。</a:t>
            </a:r>
          </a:p>
        </p:txBody>
      </p:sp>
      <p:sp>
        <p:nvSpPr>
          <p:cNvPr id="10" name="矩形: 折角 9"/>
          <p:cNvSpPr/>
          <p:nvPr/>
        </p:nvSpPr>
        <p:spPr>
          <a:xfrm>
            <a:off x="468630" y="699770"/>
            <a:ext cx="7761605" cy="4245610"/>
          </a:xfrm>
          <a:prstGeom prst="foldedCorner">
            <a:avLst/>
          </a:prstGeom>
          <a:noFill/>
          <a:ln>
            <a:solidFill>
              <a:srgbClr val="B56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图片 7" descr="timgR32YA90N"/>
          <p:cNvPicPr>
            <a:picLocks noChangeAspect="1"/>
          </p:cNvPicPr>
          <p:nvPr/>
        </p:nvPicPr>
        <p:blipFill>
          <a:blip r:embed="rId2">
            <a:clrChange>
              <a:clrFrom>
                <a:srgbClr val="F7F7F7">
                  <a:alpha val="100000"/>
                </a:srgbClr>
              </a:clrFrom>
              <a:clrTo>
                <a:srgbClr val="F7F7F7">
                  <a:alpha val="100000"/>
                  <a:alpha val="0"/>
                </a:srgbClr>
              </a:clrTo>
            </a:clrChange>
          </a:blip>
          <a:stretch>
            <a:fillRect/>
          </a:stretch>
        </p:blipFill>
        <p:spPr>
          <a:xfrm>
            <a:off x="7675245" y="2819400"/>
            <a:ext cx="1395095" cy="1447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2115" y="1202055"/>
            <a:ext cx="3413125" cy="230695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smtClean="0">
                <a:solidFill>
                  <a:schemeClr val="tx1"/>
                </a:solidFill>
                <a:latin typeface="微软雅黑" panose="020B0503020204020204" pitchFamily="34" charset="-122"/>
                <a:ea typeface="微软雅黑" panose="020B0503020204020204" pitchFamily="34" charset="-122"/>
              </a:rPr>
              <a:t>本实例讲解在CentOS 7中安装与配置MySQL 8.0的详细步骤。</a:t>
            </a:r>
            <a:endParaRPr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dirty="0" smtClean="0">
                <a:solidFill>
                  <a:schemeClr val="tx1"/>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（1）下载MySQL的源安装包，执行命令如下：</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10" name="图片 9"/>
          <p:cNvPicPr>
            <a:picLocks noChangeAspect="1"/>
          </p:cNvPicPr>
          <p:nvPr/>
        </p:nvPicPr>
        <p:blipFill>
          <a:blip r:embed="rId2"/>
          <a:stretch>
            <a:fillRect/>
          </a:stretch>
        </p:blipFill>
        <p:spPr>
          <a:xfrm>
            <a:off x="3812540" y="1130300"/>
            <a:ext cx="4959985" cy="3942080"/>
          </a:xfrm>
          <a:prstGeom prst="rect">
            <a:avLst/>
          </a:prstGeom>
        </p:spPr>
      </p:pic>
      <p:sp>
        <p:nvSpPr>
          <p:cNvPr id="11" name="圆角右箭头 10"/>
          <p:cNvSpPr/>
          <p:nvPr/>
        </p:nvSpPr>
        <p:spPr>
          <a:xfrm rot="10800000" flipH="1">
            <a:off x="2614930" y="3208020"/>
            <a:ext cx="1249680" cy="1306195"/>
          </a:xfrm>
          <a:prstGeom prst="bentArrow">
            <a:avLst>
              <a:gd name="adj1" fmla="val 19264"/>
              <a:gd name="adj2" fmla="val 25000"/>
              <a:gd name="adj3" fmla="val 25000"/>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38835" y="1349375"/>
            <a:ext cx="3413125" cy="922020"/>
          </a:xfrm>
          <a:prstGeom prst="rect">
            <a:avLst/>
          </a:prstGeom>
          <a:solidFill>
            <a:srgbClr val="F0E1C0"/>
          </a:solid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solidFill>
                <a:latin typeface="微软雅黑" panose="020B0503020204020204" pitchFamily="34" charset="-122"/>
                <a:ea typeface="微软雅黑" panose="020B0503020204020204" pitchFamily="34" charset="-122"/>
              </a:rPr>
              <a:t>（2）安装MySQL源，执行如下命令：</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4448175" y="168275"/>
            <a:ext cx="4231005" cy="4807585"/>
          </a:xfrm>
          <a:prstGeom prst="rect">
            <a:avLst/>
          </a:prstGeom>
        </p:spPr>
      </p:pic>
      <p:sp>
        <p:nvSpPr>
          <p:cNvPr id="3" name="燕尾形 2"/>
          <p:cNvSpPr/>
          <p:nvPr/>
        </p:nvSpPr>
        <p:spPr>
          <a:xfrm>
            <a:off x="2555240" y="2067560"/>
            <a:ext cx="1944370" cy="417195"/>
          </a:xfrm>
          <a:prstGeom prst="chevr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4655" y="1643380"/>
            <a:ext cx="7310120" cy="50673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（3）检查源是否安装成功，如果出现如下显示，表示安装成功：</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custDataLst>
              <p:tags r:id="rId1"/>
            </p:custDataLst>
          </p:nvPr>
        </p:nvPicPr>
        <p:blipFill>
          <a:blip r:embed="rId3"/>
          <a:stretch>
            <a:fillRect/>
          </a:stretch>
        </p:blipFill>
        <p:spPr>
          <a:xfrm>
            <a:off x="868680" y="2464435"/>
            <a:ext cx="7406005" cy="1470660"/>
          </a:xfrm>
          <a:prstGeom prst="rect">
            <a:avLst/>
          </a:prstGeom>
        </p:spPr>
      </p:pic>
      <p:sp>
        <p:nvSpPr>
          <p:cNvPr id="3" name="五边形 2"/>
          <p:cNvSpPr/>
          <p:nvPr/>
        </p:nvSpPr>
        <p:spPr>
          <a:xfrm>
            <a:off x="1044575" y="1634490"/>
            <a:ext cx="6767830" cy="648335"/>
          </a:xfrm>
          <a:prstGeom prst="homePlate">
            <a:avLst/>
          </a:prstGeom>
          <a:noFill/>
          <a:ln>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6732270" y="3723640"/>
            <a:ext cx="647700" cy="93599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53720" y="1200150"/>
            <a:ext cx="3726180" cy="216852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（4）执行命令“yum install mysql</a:t>
            </a: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community</a:t>
            </a: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server”进行服务安装，这个过程需要下载相对较大的依赖文件并安装，因此耗时较长。</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custDataLst>
              <p:tags r:id="rId1"/>
            </p:custDataLst>
          </p:nvPr>
        </p:nvPicPr>
        <p:blipFill>
          <a:blip r:embed="rId3"/>
          <a:stretch>
            <a:fillRect/>
          </a:stretch>
        </p:blipFill>
        <p:spPr>
          <a:xfrm>
            <a:off x="4258310" y="255905"/>
            <a:ext cx="4549775" cy="4764405"/>
          </a:xfrm>
          <a:prstGeom prst="rect">
            <a:avLst/>
          </a:prstGeom>
        </p:spPr>
      </p:pic>
      <p:sp>
        <p:nvSpPr>
          <p:cNvPr id="11" name="圆角右箭头 10"/>
          <p:cNvSpPr/>
          <p:nvPr/>
        </p:nvSpPr>
        <p:spPr>
          <a:xfrm rot="10800000" flipH="1">
            <a:off x="3117215" y="2992755"/>
            <a:ext cx="1249680" cy="1306195"/>
          </a:xfrm>
          <a:prstGeom prst="bentArrow">
            <a:avLst>
              <a:gd name="adj1" fmla="val 19264"/>
              <a:gd name="adj2" fmla="val 25000"/>
              <a:gd name="adj3" fmla="val 25000"/>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pic>
        <p:nvPicPr>
          <p:cNvPr id="41985" name="图片 1" descr="10441625J-0a"/>
          <p:cNvPicPr>
            <a:picLocks noGrp="1"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612265" y="3659505"/>
            <a:ext cx="2035810" cy="148399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文本框 8"/>
          <p:cNvSpPr txBox="1"/>
          <p:nvPr/>
        </p:nvSpPr>
        <p:spPr>
          <a:xfrm>
            <a:off x="880745" y="863600"/>
            <a:ext cx="7381875" cy="3322955"/>
          </a:xfrm>
          <a:prstGeom prst="rect">
            <a:avLst/>
          </a:prstGeom>
          <a:noFill/>
          <a:ln w="28575" cmpd="thickThin">
            <a:solidFill>
              <a:srgbClr val="FFC000"/>
            </a:solidFill>
            <a:prstDash val="solid"/>
          </a:ln>
        </p:spPr>
        <p:txBody>
          <a:bodyPr wrap="square" rtlCol="0" anchor="t">
            <a:spAutoFit/>
          </a:bodyPr>
          <a:lstStyle/>
          <a:p>
            <a:pPr>
              <a:lnSpc>
                <a:spcPct val="150000"/>
              </a:lnSpc>
            </a:pPr>
            <a:r>
              <a:rPr lang="en-US" altLang="zh-CN" sz="20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LAMP是一组构建Web应用平台的开源软件解决方案，其中“L”指的是Linux（操作系统），“A”指的是Apache HTTP服务器，“M”是指MySQL或MariaDB（MySQL的一个分支，采用GPL授权许可，目前主要由开源社区维护），“P”是指PHP。这些开源软件本身都是各自独立的程序，但是因为常放在一起使用，就拥有了越来越高的兼容性，目前LAMP这个术语特指一个Web应用平台解决方案。</a:t>
            </a:r>
          </a:p>
        </p:txBody>
      </p:sp>
      <p:grpSp>
        <p:nvGrpSpPr>
          <p:cNvPr id="4" name="组合 3"/>
          <p:cNvGrpSpPr/>
          <p:nvPr/>
        </p:nvGrpSpPr>
        <p:grpSpPr>
          <a:xfrm>
            <a:off x="7952105" y="3110230"/>
            <a:ext cx="762000" cy="2033270"/>
            <a:chOff x="11478" y="1819"/>
            <a:chExt cx="1200" cy="3202"/>
          </a:xfrm>
        </p:grpSpPr>
        <p:sp>
          <p:nvSpPr>
            <p:cNvPr id="23" name="Freeform 10"/>
            <p:cNvSpPr/>
            <p:nvPr/>
          </p:nvSpPr>
          <p:spPr bwMode="auto">
            <a:xfrm>
              <a:off x="11478" y="2994"/>
              <a:ext cx="515" cy="520"/>
            </a:xfrm>
            <a:custGeom>
              <a:avLst/>
              <a:gdLst>
                <a:gd name="T0" fmla="*/ 87 w 87"/>
                <a:gd name="T1" fmla="*/ 26 h 88"/>
                <a:gd name="T2" fmla="*/ 65 w 87"/>
                <a:gd name="T3" fmla="*/ 88 h 88"/>
                <a:gd name="T4" fmla="*/ 42 w 87"/>
                <a:gd name="T5" fmla="*/ 81 h 88"/>
                <a:gd name="T6" fmla="*/ 42 w 87"/>
                <a:gd name="T7" fmla="*/ 81 h 88"/>
                <a:gd name="T8" fmla="*/ 22 w 87"/>
                <a:gd name="T9" fmla="*/ 71 h 88"/>
                <a:gd name="T10" fmla="*/ 22 w 87"/>
                <a:gd name="T11" fmla="*/ 72 h 88"/>
                <a:gd name="T12" fmla="*/ 12 w 87"/>
                <a:gd name="T13" fmla="*/ 67 h 88"/>
                <a:gd name="T14" fmla="*/ 1 w 87"/>
                <a:gd name="T15" fmla="*/ 61 h 88"/>
                <a:gd name="T16" fmla="*/ 1 w 87"/>
                <a:gd name="T17" fmla="*/ 61 h 88"/>
                <a:gd name="T18" fmla="*/ 0 w 87"/>
                <a:gd name="T19" fmla="*/ 60 h 88"/>
                <a:gd name="T20" fmla="*/ 17 w 87"/>
                <a:gd name="T21" fmla="*/ 15 h 88"/>
                <a:gd name="T22" fmla="*/ 22 w 87"/>
                <a:gd name="T23" fmla="*/ 0 h 88"/>
                <a:gd name="T24" fmla="*/ 87 w 87"/>
                <a:gd name="T25" fmla="*/ 2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8">
                  <a:moveTo>
                    <a:pt x="87" y="26"/>
                  </a:moveTo>
                  <a:cubicBezTo>
                    <a:pt x="65" y="88"/>
                    <a:pt x="65" y="88"/>
                    <a:pt x="65" y="88"/>
                  </a:cubicBezTo>
                  <a:cubicBezTo>
                    <a:pt x="42" y="81"/>
                    <a:pt x="42" y="81"/>
                    <a:pt x="42" y="81"/>
                  </a:cubicBezTo>
                  <a:cubicBezTo>
                    <a:pt x="42" y="81"/>
                    <a:pt x="42" y="81"/>
                    <a:pt x="42" y="81"/>
                  </a:cubicBezTo>
                  <a:cubicBezTo>
                    <a:pt x="22" y="71"/>
                    <a:pt x="22" y="71"/>
                    <a:pt x="22" y="71"/>
                  </a:cubicBezTo>
                  <a:cubicBezTo>
                    <a:pt x="22" y="72"/>
                    <a:pt x="22" y="72"/>
                    <a:pt x="22" y="72"/>
                  </a:cubicBezTo>
                  <a:cubicBezTo>
                    <a:pt x="12" y="67"/>
                    <a:pt x="12" y="67"/>
                    <a:pt x="12" y="67"/>
                  </a:cubicBezTo>
                  <a:cubicBezTo>
                    <a:pt x="1" y="61"/>
                    <a:pt x="1" y="61"/>
                    <a:pt x="1" y="61"/>
                  </a:cubicBezTo>
                  <a:cubicBezTo>
                    <a:pt x="1" y="61"/>
                    <a:pt x="1" y="61"/>
                    <a:pt x="1" y="61"/>
                  </a:cubicBezTo>
                  <a:cubicBezTo>
                    <a:pt x="0" y="60"/>
                    <a:pt x="0" y="60"/>
                    <a:pt x="0" y="60"/>
                  </a:cubicBezTo>
                  <a:cubicBezTo>
                    <a:pt x="17" y="15"/>
                    <a:pt x="17" y="15"/>
                    <a:pt x="17" y="15"/>
                  </a:cubicBezTo>
                  <a:cubicBezTo>
                    <a:pt x="22" y="0"/>
                    <a:pt x="22" y="0"/>
                    <a:pt x="22" y="0"/>
                  </a:cubicBezTo>
                  <a:cubicBezTo>
                    <a:pt x="48" y="12"/>
                    <a:pt x="61" y="15"/>
                    <a:pt x="87" y="26"/>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24" name="Freeform 11"/>
            <p:cNvSpPr>
              <a:spLocks noEditPoints="1"/>
            </p:cNvSpPr>
            <p:nvPr/>
          </p:nvSpPr>
          <p:spPr bwMode="auto">
            <a:xfrm>
              <a:off x="11608" y="1819"/>
              <a:ext cx="1070" cy="3203"/>
            </a:xfrm>
            <a:custGeom>
              <a:avLst/>
              <a:gdLst>
                <a:gd name="T0" fmla="*/ 46 w 181"/>
                <a:gd name="T1" fmla="*/ 181 h 542"/>
                <a:gd name="T2" fmla="*/ 35 w 181"/>
                <a:gd name="T3" fmla="*/ 217 h 542"/>
                <a:gd name="T4" fmla="*/ 16 w 181"/>
                <a:gd name="T5" fmla="*/ 258 h 542"/>
                <a:gd name="T6" fmla="*/ 22 w 181"/>
                <a:gd name="T7" fmla="*/ 268 h 542"/>
                <a:gd name="T8" fmla="*/ 28 w 181"/>
                <a:gd name="T9" fmla="*/ 282 h 542"/>
                <a:gd name="T10" fmla="*/ 23 w 181"/>
                <a:gd name="T11" fmla="*/ 286 h 542"/>
                <a:gd name="T12" fmla="*/ 18 w 181"/>
                <a:gd name="T13" fmla="*/ 281 h 542"/>
                <a:gd name="T14" fmla="*/ 15 w 181"/>
                <a:gd name="T15" fmla="*/ 283 h 542"/>
                <a:gd name="T16" fmla="*/ 8 w 181"/>
                <a:gd name="T17" fmla="*/ 282 h 542"/>
                <a:gd name="T18" fmla="*/ 5 w 181"/>
                <a:gd name="T19" fmla="*/ 277 h 542"/>
                <a:gd name="T20" fmla="*/ 0 w 181"/>
                <a:gd name="T21" fmla="*/ 261 h 542"/>
                <a:gd name="T22" fmla="*/ 8 w 181"/>
                <a:gd name="T23" fmla="*/ 209 h 542"/>
                <a:gd name="T24" fmla="*/ 15 w 181"/>
                <a:gd name="T25" fmla="*/ 187 h 542"/>
                <a:gd name="T26" fmla="*/ 19 w 181"/>
                <a:gd name="T27" fmla="*/ 164 h 542"/>
                <a:gd name="T28" fmla="*/ 40 w 181"/>
                <a:gd name="T29" fmla="*/ 103 h 542"/>
                <a:gd name="T30" fmla="*/ 88 w 181"/>
                <a:gd name="T31" fmla="*/ 77 h 542"/>
                <a:gd name="T32" fmla="*/ 71 w 181"/>
                <a:gd name="T33" fmla="*/ 70 h 542"/>
                <a:gd name="T34" fmla="*/ 73 w 181"/>
                <a:gd name="T35" fmla="*/ 39 h 542"/>
                <a:gd name="T36" fmla="*/ 100 w 181"/>
                <a:gd name="T37" fmla="*/ 7 h 542"/>
                <a:gd name="T38" fmla="*/ 131 w 181"/>
                <a:gd name="T39" fmla="*/ 65 h 542"/>
                <a:gd name="T40" fmla="*/ 127 w 181"/>
                <a:gd name="T41" fmla="*/ 73 h 542"/>
                <a:gd name="T42" fmla="*/ 115 w 181"/>
                <a:gd name="T43" fmla="*/ 77 h 542"/>
                <a:gd name="T44" fmla="*/ 123 w 181"/>
                <a:gd name="T45" fmla="*/ 89 h 542"/>
                <a:gd name="T46" fmla="*/ 163 w 181"/>
                <a:gd name="T47" fmla="*/ 117 h 542"/>
                <a:gd name="T48" fmla="*/ 145 w 181"/>
                <a:gd name="T49" fmla="*/ 232 h 542"/>
                <a:gd name="T50" fmla="*/ 148 w 181"/>
                <a:gd name="T51" fmla="*/ 294 h 542"/>
                <a:gd name="T52" fmla="*/ 135 w 181"/>
                <a:gd name="T53" fmla="*/ 375 h 542"/>
                <a:gd name="T54" fmla="*/ 125 w 181"/>
                <a:gd name="T55" fmla="*/ 492 h 542"/>
                <a:gd name="T56" fmla="*/ 138 w 181"/>
                <a:gd name="T57" fmla="*/ 537 h 542"/>
                <a:gd name="T58" fmla="*/ 108 w 181"/>
                <a:gd name="T59" fmla="*/ 522 h 542"/>
                <a:gd name="T60" fmla="*/ 102 w 181"/>
                <a:gd name="T61" fmla="*/ 511 h 542"/>
                <a:gd name="T62" fmla="*/ 102 w 181"/>
                <a:gd name="T63" fmla="*/ 416 h 542"/>
                <a:gd name="T64" fmla="*/ 95 w 181"/>
                <a:gd name="T65" fmla="*/ 379 h 542"/>
                <a:gd name="T66" fmla="*/ 94 w 181"/>
                <a:gd name="T67" fmla="*/ 497 h 542"/>
                <a:gd name="T68" fmla="*/ 88 w 181"/>
                <a:gd name="T69" fmla="*/ 540 h 542"/>
                <a:gd name="T70" fmla="*/ 76 w 181"/>
                <a:gd name="T71" fmla="*/ 482 h 542"/>
                <a:gd name="T72" fmla="*/ 62 w 181"/>
                <a:gd name="T73" fmla="*/ 378 h 542"/>
                <a:gd name="T74" fmla="*/ 48 w 181"/>
                <a:gd name="T75" fmla="*/ 295 h 542"/>
                <a:gd name="T76" fmla="*/ 36 w 181"/>
                <a:gd name="T77" fmla="*/ 285 h 542"/>
                <a:gd name="T78" fmla="*/ 65 w 181"/>
                <a:gd name="T79" fmla="*/ 225 h 542"/>
                <a:gd name="T80" fmla="*/ 51 w 181"/>
                <a:gd name="T81" fmla="*/ 154 h 542"/>
                <a:gd name="T82" fmla="*/ 137 w 181"/>
                <a:gd name="T83" fmla="*/ 203 h 542"/>
                <a:gd name="T84" fmla="*/ 150 w 181"/>
                <a:gd name="T85" fmla="*/ 184 h 542"/>
                <a:gd name="T86" fmla="*/ 142 w 181"/>
                <a:gd name="T87" fmla="*/ 157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542">
                  <a:moveTo>
                    <a:pt x="51" y="154"/>
                  </a:moveTo>
                  <a:cubicBezTo>
                    <a:pt x="50" y="161"/>
                    <a:pt x="48" y="174"/>
                    <a:pt x="46" y="181"/>
                  </a:cubicBezTo>
                  <a:cubicBezTo>
                    <a:pt x="44" y="186"/>
                    <a:pt x="43" y="192"/>
                    <a:pt x="41" y="198"/>
                  </a:cubicBezTo>
                  <a:cubicBezTo>
                    <a:pt x="35" y="208"/>
                    <a:pt x="41" y="203"/>
                    <a:pt x="35" y="217"/>
                  </a:cubicBezTo>
                  <a:cubicBezTo>
                    <a:pt x="37" y="230"/>
                    <a:pt x="28" y="244"/>
                    <a:pt x="27" y="255"/>
                  </a:cubicBezTo>
                  <a:cubicBezTo>
                    <a:pt x="25" y="257"/>
                    <a:pt x="19" y="256"/>
                    <a:pt x="16" y="258"/>
                  </a:cubicBezTo>
                  <a:cubicBezTo>
                    <a:pt x="17" y="259"/>
                    <a:pt x="18" y="261"/>
                    <a:pt x="19" y="262"/>
                  </a:cubicBezTo>
                  <a:cubicBezTo>
                    <a:pt x="20" y="264"/>
                    <a:pt x="21" y="266"/>
                    <a:pt x="22" y="268"/>
                  </a:cubicBezTo>
                  <a:cubicBezTo>
                    <a:pt x="24" y="272"/>
                    <a:pt x="23" y="275"/>
                    <a:pt x="23" y="279"/>
                  </a:cubicBezTo>
                  <a:cubicBezTo>
                    <a:pt x="25" y="280"/>
                    <a:pt x="26" y="281"/>
                    <a:pt x="28" y="282"/>
                  </a:cubicBezTo>
                  <a:cubicBezTo>
                    <a:pt x="26" y="281"/>
                    <a:pt x="25" y="281"/>
                    <a:pt x="24" y="280"/>
                  </a:cubicBezTo>
                  <a:cubicBezTo>
                    <a:pt x="23" y="283"/>
                    <a:pt x="24" y="283"/>
                    <a:pt x="23" y="286"/>
                  </a:cubicBezTo>
                  <a:cubicBezTo>
                    <a:pt x="23" y="287"/>
                    <a:pt x="22" y="287"/>
                    <a:pt x="19" y="286"/>
                  </a:cubicBezTo>
                  <a:cubicBezTo>
                    <a:pt x="19" y="283"/>
                    <a:pt x="19" y="284"/>
                    <a:pt x="18" y="281"/>
                  </a:cubicBezTo>
                  <a:cubicBezTo>
                    <a:pt x="18" y="280"/>
                    <a:pt x="17" y="279"/>
                    <a:pt x="16" y="277"/>
                  </a:cubicBezTo>
                  <a:cubicBezTo>
                    <a:pt x="15" y="280"/>
                    <a:pt x="16" y="281"/>
                    <a:pt x="15" y="283"/>
                  </a:cubicBezTo>
                  <a:cubicBezTo>
                    <a:pt x="15" y="284"/>
                    <a:pt x="13" y="285"/>
                    <a:pt x="12" y="285"/>
                  </a:cubicBezTo>
                  <a:cubicBezTo>
                    <a:pt x="11" y="283"/>
                    <a:pt x="9" y="283"/>
                    <a:pt x="8" y="282"/>
                  </a:cubicBezTo>
                  <a:cubicBezTo>
                    <a:pt x="7" y="281"/>
                    <a:pt x="7" y="280"/>
                    <a:pt x="6" y="279"/>
                  </a:cubicBezTo>
                  <a:cubicBezTo>
                    <a:pt x="6" y="278"/>
                    <a:pt x="5" y="278"/>
                    <a:pt x="5" y="277"/>
                  </a:cubicBezTo>
                  <a:cubicBezTo>
                    <a:pt x="2" y="272"/>
                    <a:pt x="3" y="268"/>
                    <a:pt x="4" y="262"/>
                  </a:cubicBezTo>
                  <a:cubicBezTo>
                    <a:pt x="3" y="262"/>
                    <a:pt x="1" y="261"/>
                    <a:pt x="0" y="261"/>
                  </a:cubicBezTo>
                  <a:cubicBezTo>
                    <a:pt x="0" y="257"/>
                    <a:pt x="0" y="248"/>
                    <a:pt x="0" y="244"/>
                  </a:cubicBezTo>
                  <a:cubicBezTo>
                    <a:pt x="2" y="225"/>
                    <a:pt x="4" y="227"/>
                    <a:pt x="8" y="209"/>
                  </a:cubicBezTo>
                  <a:cubicBezTo>
                    <a:pt x="8" y="205"/>
                    <a:pt x="13" y="197"/>
                    <a:pt x="11" y="192"/>
                  </a:cubicBezTo>
                  <a:cubicBezTo>
                    <a:pt x="10" y="189"/>
                    <a:pt x="12" y="188"/>
                    <a:pt x="15" y="187"/>
                  </a:cubicBezTo>
                  <a:cubicBezTo>
                    <a:pt x="14" y="183"/>
                    <a:pt x="13" y="178"/>
                    <a:pt x="15" y="176"/>
                  </a:cubicBezTo>
                  <a:cubicBezTo>
                    <a:pt x="19" y="172"/>
                    <a:pt x="18" y="168"/>
                    <a:pt x="19" y="164"/>
                  </a:cubicBezTo>
                  <a:cubicBezTo>
                    <a:pt x="23" y="152"/>
                    <a:pt x="26" y="138"/>
                    <a:pt x="31" y="126"/>
                  </a:cubicBezTo>
                  <a:cubicBezTo>
                    <a:pt x="35" y="117"/>
                    <a:pt x="35" y="111"/>
                    <a:pt x="40" y="103"/>
                  </a:cubicBezTo>
                  <a:cubicBezTo>
                    <a:pt x="50" y="91"/>
                    <a:pt x="66" y="91"/>
                    <a:pt x="80" y="86"/>
                  </a:cubicBezTo>
                  <a:cubicBezTo>
                    <a:pt x="84" y="83"/>
                    <a:pt x="88" y="82"/>
                    <a:pt x="88" y="77"/>
                  </a:cubicBezTo>
                  <a:cubicBezTo>
                    <a:pt x="84" y="80"/>
                    <a:pt x="70" y="79"/>
                    <a:pt x="68" y="72"/>
                  </a:cubicBezTo>
                  <a:cubicBezTo>
                    <a:pt x="68" y="73"/>
                    <a:pt x="69" y="74"/>
                    <a:pt x="71" y="70"/>
                  </a:cubicBezTo>
                  <a:cubicBezTo>
                    <a:pt x="67" y="68"/>
                    <a:pt x="67" y="68"/>
                    <a:pt x="66" y="64"/>
                  </a:cubicBezTo>
                  <a:cubicBezTo>
                    <a:pt x="74" y="59"/>
                    <a:pt x="75" y="48"/>
                    <a:pt x="73" y="39"/>
                  </a:cubicBezTo>
                  <a:cubicBezTo>
                    <a:pt x="72" y="31"/>
                    <a:pt x="72" y="27"/>
                    <a:pt x="75" y="20"/>
                  </a:cubicBezTo>
                  <a:cubicBezTo>
                    <a:pt x="78" y="11"/>
                    <a:pt x="90" y="3"/>
                    <a:pt x="100" y="7"/>
                  </a:cubicBezTo>
                  <a:cubicBezTo>
                    <a:pt x="116" y="0"/>
                    <a:pt x="124" y="12"/>
                    <a:pt x="128" y="22"/>
                  </a:cubicBezTo>
                  <a:cubicBezTo>
                    <a:pt x="135" y="36"/>
                    <a:pt x="130" y="49"/>
                    <a:pt x="131" y="65"/>
                  </a:cubicBezTo>
                  <a:cubicBezTo>
                    <a:pt x="131" y="68"/>
                    <a:pt x="136" y="69"/>
                    <a:pt x="136" y="69"/>
                  </a:cubicBezTo>
                  <a:cubicBezTo>
                    <a:pt x="135" y="72"/>
                    <a:pt x="131" y="73"/>
                    <a:pt x="127" y="73"/>
                  </a:cubicBezTo>
                  <a:cubicBezTo>
                    <a:pt x="129" y="74"/>
                    <a:pt x="131" y="76"/>
                    <a:pt x="132" y="78"/>
                  </a:cubicBezTo>
                  <a:cubicBezTo>
                    <a:pt x="128" y="81"/>
                    <a:pt x="118" y="77"/>
                    <a:pt x="115" y="77"/>
                  </a:cubicBezTo>
                  <a:cubicBezTo>
                    <a:pt x="114" y="78"/>
                    <a:pt x="116" y="80"/>
                    <a:pt x="116" y="81"/>
                  </a:cubicBezTo>
                  <a:cubicBezTo>
                    <a:pt x="120" y="85"/>
                    <a:pt x="119" y="85"/>
                    <a:pt x="123" y="89"/>
                  </a:cubicBezTo>
                  <a:cubicBezTo>
                    <a:pt x="135" y="94"/>
                    <a:pt x="145" y="98"/>
                    <a:pt x="153" y="102"/>
                  </a:cubicBezTo>
                  <a:cubicBezTo>
                    <a:pt x="158" y="106"/>
                    <a:pt x="159" y="107"/>
                    <a:pt x="163" y="117"/>
                  </a:cubicBezTo>
                  <a:cubicBezTo>
                    <a:pt x="163" y="125"/>
                    <a:pt x="177" y="165"/>
                    <a:pt x="181" y="186"/>
                  </a:cubicBezTo>
                  <a:cubicBezTo>
                    <a:pt x="180" y="206"/>
                    <a:pt x="160" y="222"/>
                    <a:pt x="145" y="232"/>
                  </a:cubicBezTo>
                  <a:cubicBezTo>
                    <a:pt x="150" y="251"/>
                    <a:pt x="157" y="268"/>
                    <a:pt x="162" y="287"/>
                  </a:cubicBezTo>
                  <a:cubicBezTo>
                    <a:pt x="157" y="291"/>
                    <a:pt x="154" y="293"/>
                    <a:pt x="148" y="294"/>
                  </a:cubicBezTo>
                  <a:cubicBezTo>
                    <a:pt x="144" y="320"/>
                    <a:pt x="141" y="347"/>
                    <a:pt x="139" y="373"/>
                  </a:cubicBezTo>
                  <a:cubicBezTo>
                    <a:pt x="138" y="374"/>
                    <a:pt x="136" y="374"/>
                    <a:pt x="135" y="375"/>
                  </a:cubicBezTo>
                  <a:cubicBezTo>
                    <a:pt x="135" y="396"/>
                    <a:pt x="135" y="417"/>
                    <a:pt x="133" y="438"/>
                  </a:cubicBezTo>
                  <a:cubicBezTo>
                    <a:pt x="130" y="459"/>
                    <a:pt x="127" y="472"/>
                    <a:pt x="125" y="492"/>
                  </a:cubicBezTo>
                  <a:cubicBezTo>
                    <a:pt x="124" y="505"/>
                    <a:pt x="128" y="517"/>
                    <a:pt x="137" y="527"/>
                  </a:cubicBezTo>
                  <a:cubicBezTo>
                    <a:pt x="139" y="530"/>
                    <a:pt x="139" y="533"/>
                    <a:pt x="138" y="537"/>
                  </a:cubicBezTo>
                  <a:cubicBezTo>
                    <a:pt x="136" y="540"/>
                    <a:pt x="116" y="540"/>
                    <a:pt x="111" y="528"/>
                  </a:cubicBezTo>
                  <a:cubicBezTo>
                    <a:pt x="111" y="526"/>
                    <a:pt x="107" y="515"/>
                    <a:pt x="108" y="522"/>
                  </a:cubicBezTo>
                  <a:cubicBezTo>
                    <a:pt x="105" y="522"/>
                    <a:pt x="105" y="522"/>
                    <a:pt x="105" y="522"/>
                  </a:cubicBezTo>
                  <a:cubicBezTo>
                    <a:pt x="105" y="522"/>
                    <a:pt x="103" y="513"/>
                    <a:pt x="102" y="511"/>
                  </a:cubicBezTo>
                  <a:cubicBezTo>
                    <a:pt x="103" y="507"/>
                    <a:pt x="103" y="502"/>
                    <a:pt x="105" y="498"/>
                  </a:cubicBezTo>
                  <a:cubicBezTo>
                    <a:pt x="112" y="466"/>
                    <a:pt x="100" y="448"/>
                    <a:pt x="102" y="416"/>
                  </a:cubicBezTo>
                  <a:cubicBezTo>
                    <a:pt x="102" y="407"/>
                    <a:pt x="100" y="388"/>
                    <a:pt x="99" y="379"/>
                  </a:cubicBezTo>
                  <a:cubicBezTo>
                    <a:pt x="98" y="379"/>
                    <a:pt x="97" y="379"/>
                    <a:pt x="95" y="379"/>
                  </a:cubicBezTo>
                  <a:cubicBezTo>
                    <a:pt x="93" y="407"/>
                    <a:pt x="93" y="442"/>
                    <a:pt x="92" y="471"/>
                  </a:cubicBezTo>
                  <a:cubicBezTo>
                    <a:pt x="91" y="481"/>
                    <a:pt x="93" y="489"/>
                    <a:pt x="94" y="497"/>
                  </a:cubicBezTo>
                  <a:cubicBezTo>
                    <a:pt x="95" y="502"/>
                    <a:pt x="95" y="507"/>
                    <a:pt x="94" y="513"/>
                  </a:cubicBezTo>
                  <a:cubicBezTo>
                    <a:pt x="95" y="523"/>
                    <a:pt x="96" y="534"/>
                    <a:pt x="88" y="540"/>
                  </a:cubicBezTo>
                  <a:cubicBezTo>
                    <a:pt x="62" y="542"/>
                    <a:pt x="74" y="522"/>
                    <a:pt x="78" y="505"/>
                  </a:cubicBezTo>
                  <a:cubicBezTo>
                    <a:pt x="80" y="497"/>
                    <a:pt x="78" y="489"/>
                    <a:pt x="76" y="482"/>
                  </a:cubicBezTo>
                  <a:cubicBezTo>
                    <a:pt x="70" y="457"/>
                    <a:pt x="65" y="439"/>
                    <a:pt x="63" y="414"/>
                  </a:cubicBezTo>
                  <a:cubicBezTo>
                    <a:pt x="63" y="402"/>
                    <a:pt x="63" y="389"/>
                    <a:pt x="62" y="378"/>
                  </a:cubicBezTo>
                  <a:cubicBezTo>
                    <a:pt x="61" y="377"/>
                    <a:pt x="59" y="378"/>
                    <a:pt x="58" y="376"/>
                  </a:cubicBezTo>
                  <a:cubicBezTo>
                    <a:pt x="58" y="337"/>
                    <a:pt x="51" y="321"/>
                    <a:pt x="48" y="295"/>
                  </a:cubicBezTo>
                  <a:cubicBezTo>
                    <a:pt x="45" y="293"/>
                    <a:pt x="39" y="292"/>
                    <a:pt x="35" y="290"/>
                  </a:cubicBezTo>
                  <a:cubicBezTo>
                    <a:pt x="35" y="289"/>
                    <a:pt x="36" y="287"/>
                    <a:pt x="36" y="285"/>
                  </a:cubicBezTo>
                  <a:cubicBezTo>
                    <a:pt x="43" y="287"/>
                    <a:pt x="43" y="287"/>
                    <a:pt x="43" y="287"/>
                  </a:cubicBezTo>
                  <a:cubicBezTo>
                    <a:pt x="65" y="225"/>
                    <a:pt x="65" y="225"/>
                    <a:pt x="65" y="225"/>
                  </a:cubicBezTo>
                  <a:cubicBezTo>
                    <a:pt x="60" y="223"/>
                    <a:pt x="55" y="221"/>
                    <a:pt x="51" y="219"/>
                  </a:cubicBezTo>
                  <a:cubicBezTo>
                    <a:pt x="55" y="199"/>
                    <a:pt x="56" y="175"/>
                    <a:pt x="51" y="154"/>
                  </a:cubicBezTo>
                  <a:close/>
                  <a:moveTo>
                    <a:pt x="142" y="157"/>
                  </a:moveTo>
                  <a:cubicBezTo>
                    <a:pt x="138" y="173"/>
                    <a:pt x="135" y="187"/>
                    <a:pt x="137" y="203"/>
                  </a:cubicBezTo>
                  <a:cubicBezTo>
                    <a:pt x="143" y="198"/>
                    <a:pt x="145" y="194"/>
                    <a:pt x="149" y="188"/>
                  </a:cubicBezTo>
                  <a:cubicBezTo>
                    <a:pt x="150" y="188"/>
                    <a:pt x="149" y="185"/>
                    <a:pt x="150" y="184"/>
                  </a:cubicBezTo>
                  <a:cubicBezTo>
                    <a:pt x="151" y="184"/>
                    <a:pt x="153" y="184"/>
                    <a:pt x="153" y="182"/>
                  </a:cubicBezTo>
                  <a:cubicBezTo>
                    <a:pt x="149" y="174"/>
                    <a:pt x="146" y="166"/>
                    <a:pt x="142" y="157"/>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00100" y="1722755"/>
            <a:ext cx="7543800" cy="3007397"/>
          </a:xfrm>
          <a:prstGeom prst="snipRoundRect">
            <a:avLst/>
          </a:prstGeom>
          <a:noFill/>
          <a:ln w="31750">
            <a:solidFill>
              <a:srgbClr val="0070C0"/>
            </a:solidFill>
            <a:prstDash val="solid"/>
          </a:ln>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smtClean="0">
                <a:solidFill>
                  <a:schemeClr val="tx1"/>
                </a:solidFill>
                <a:latin typeface="微软雅黑" panose="020B0503020204020204" pitchFamily="34" charset="-122"/>
                <a:ea typeface="微软雅黑" panose="020B0503020204020204" pitchFamily="34" charset="-122"/>
              </a:rPr>
              <a:t>MariaDB是MySQL的一个分支，采用GPL授权许可，目前主要由开源社区维护。MariaDB的目的是完全兼容MySQL，包括API和命令行，使其能完全代替MySQL。目前，大型互联网用户及Linux发行商纷纷抛弃MySQL，转投MariaDB阵营。MariaDB是目前最受关注的MySQL数据库衍生版，发展前景不可限量。CentOS从7.x版本开始默认使用MariaDB。</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2" name="双波形 1"/>
          <p:cNvSpPr/>
          <p:nvPr/>
        </p:nvSpPr>
        <p:spPr>
          <a:xfrm>
            <a:off x="6529705" y="1216025"/>
            <a:ext cx="1511935" cy="748030"/>
          </a:xfrm>
          <a:prstGeom prst="doubleWav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39420" y="1219200"/>
            <a:ext cx="3881120" cy="1753235"/>
          </a:xfrm>
          <a:prstGeom prst="rect">
            <a:avLst/>
          </a:prstGeom>
          <a:noFill/>
          <a:ln w="28575" cmpd="sng">
            <a:solidFill>
              <a:srgbClr val="FFC000"/>
            </a:solidFill>
            <a:prstDash val="solid"/>
          </a:ln>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（5）可以使用“systemctl start mysqld”命令启动MySQL，也可以使用“service mysqld start”命令来实现。</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grpSp>
        <p:nvGrpSpPr>
          <p:cNvPr id="10" name="组合 9"/>
          <p:cNvGrpSpPr/>
          <p:nvPr/>
        </p:nvGrpSpPr>
        <p:grpSpPr>
          <a:xfrm>
            <a:off x="4210050" y="1786890"/>
            <a:ext cx="4647565" cy="3195320"/>
            <a:chOff x="547" y="2580"/>
            <a:chExt cx="13376" cy="9194"/>
          </a:xfrm>
        </p:grpSpPr>
        <p:pic>
          <p:nvPicPr>
            <p:cNvPr id="2" name="图片 1"/>
            <p:cNvPicPr>
              <a:picLocks noChangeAspect="1"/>
            </p:cNvPicPr>
            <p:nvPr/>
          </p:nvPicPr>
          <p:blipFill>
            <a:blip r:embed="rId2"/>
            <a:stretch>
              <a:fillRect/>
            </a:stretch>
          </p:blipFill>
          <p:spPr>
            <a:xfrm>
              <a:off x="547" y="2580"/>
              <a:ext cx="13305" cy="2940"/>
            </a:xfrm>
            <a:prstGeom prst="rect">
              <a:avLst/>
            </a:prstGeom>
          </p:spPr>
        </p:pic>
        <p:pic>
          <p:nvPicPr>
            <p:cNvPr id="3" name="图片 2"/>
            <p:cNvPicPr>
              <a:picLocks noChangeAspect="1"/>
            </p:cNvPicPr>
            <p:nvPr/>
          </p:nvPicPr>
          <p:blipFill>
            <a:blip r:embed="rId3"/>
            <a:stretch>
              <a:fillRect/>
            </a:stretch>
          </p:blipFill>
          <p:spPr>
            <a:xfrm>
              <a:off x="547" y="5520"/>
              <a:ext cx="13377" cy="625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1296035" y="1670685"/>
            <a:ext cx="6200775" cy="1371600"/>
          </a:xfrm>
          <a:prstGeom prst="rect">
            <a:avLst/>
          </a:prstGeom>
        </p:spPr>
      </p:pic>
      <p:sp>
        <p:nvSpPr>
          <p:cNvPr id="7" name="文本框 6"/>
          <p:cNvSpPr txBox="1"/>
          <p:nvPr/>
        </p:nvSpPr>
        <p:spPr>
          <a:xfrm>
            <a:off x="5332730" y="2766060"/>
            <a:ext cx="2670175" cy="1337945"/>
          </a:xfrm>
          <a:prstGeom prst="rect">
            <a:avLst/>
          </a:prstGeom>
          <a:solidFill>
            <a:srgbClr val="BFC4D7"/>
          </a:solid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dirty="0" smtClean="0">
                <a:solidFill>
                  <a:schemeClr val="tx1"/>
                </a:solidFill>
                <a:latin typeface="微软雅黑" panose="020B0503020204020204" pitchFamily="34" charset="-122"/>
                <a:ea typeface="微软雅黑" panose="020B0503020204020204" pitchFamily="34" charset="-122"/>
              </a:rPr>
              <a:t>（6）如果希望MySQL开机启动，那么执行如下命令：</a:t>
            </a:r>
          </a:p>
        </p:txBody>
      </p:sp>
      <p:pic>
        <p:nvPicPr>
          <p:cNvPr id="99330" name="图片 2" descr="www_tuweimei_comComp_21478623_QCwDmUA4eRfdKaxSUzbU4Jjab9OPDNgT.jpg"/>
          <p:cNvPicPr>
            <a:picLocks noGrp="1" noChangeAspect="1"/>
          </p:cNvPicPr>
          <p:nvPr/>
        </p:nvPicPr>
        <p:blipFill>
          <a:blip r:embed="rId3">
            <a:clrChange>
              <a:clrFrom>
                <a:srgbClr val="FFFFFF">
                  <a:alpha val="100000"/>
                </a:srgbClr>
              </a:clrFrom>
              <a:clrTo>
                <a:srgbClr val="FFFFFF">
                  <a:alpha val="100000"/>
                  <a:alpha val="0"/>
                </a:srgbClr>
              </a:clrTo>
            </a:clrChange>
          </a:blip>
          <a:srcRect r="15143"/>
          <a:stretch>
            <a:fillRect/>
          </a:stretch>
        </p:blipFill>
        <p:spPr>
          <a:xfrm>
            <a:off x="3295015" y="3223895"/>
            <a:ext cx="2110105" cy="191960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2115" y="1202055"/>
            <a:ext cx="3413125" cy="258445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（7）MySQL安装完成后，在/var/log/mysqld.log文件中为root用户生成了一个默认密码。通过grep语句在该文件中找到root默认密码，可以使用该密码登录MySQL进行修改。</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3889375" y="1633855"/>
            <a:ext cx="5041900" cy="3361055"/>
          </a:xfrm>
          <a:prstGeom prst="rect">
            <a:avLst/>
          </a:prstGeom>
          <a:ln>
            <a:solidFill>
              <a:schemeClr val="tx1"/>
            </a:solidFill>
          </a:ln>
        </p:spPr>
      </p:pic>
      <p:sp>
        <p:nvSpPr>
          <p:cNvPr id="11" name="圆角右箭头 10"/>
          <p:cNvSpPr/>
          <p:nvPr/>
        </p:nvSpPr>
        <p:spPr>
          <a:xfrm rot="10800000" flipH="1">
            <a:off x="2886710" y="3462655"/>
            <a:ext cx="1116965" cy="1167765"/>
          </a:xfrm>
          <a:prstGeom prst="bentArrow">
            <a:avLst>
              <a:gd name="adj1" fmla="val 19264"/>
              <a:gd name="adj2" fmla="val 25000"/>
              <a:gd name="adj3" fmla="val 25000"/>
              <a:gd name="adj4" fmla="val 4375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29920" y="1273810"/>
            <a:ext cx="7883525" cy="175323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MySQL默认安装了密码安全检查插件（validate_password），默认密码检查策略要求密码必须包含大小写字母、数字和特殊符号，且长度不能少于8位，否则会提示“ERROR 1819 (HY000): Your password does not satisfy the current policy requirements”错误，如下所示：</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755650" y="3068955"/>
            <a:ext cx="7631430" cy="957580"/>
          </a:xfrm>
          <a:prstGeom prst="rect">
            <a:avLst/>
          </a:prstGeom>
        </p:spPr>
      </p:pic>
      <p:sp>
        <p:nvSpPr>
          <p:cNvPr id="3" name="下箭头标注 2"/>
          <p:cNvSpPr/>
          <p:nvPr/>
        </p:nvSpPr>
        <p:spPr>
          <a:xfrm>
            <a:off x="612140" y="1347470"/>
            <a:ext cx="7992110" cy="3663950"/>
          </a:xfrm>
          <a:prstGeom prst="downArrowCallout">
            <a:avLst>
              <a:gd name="adj1" fmla="val 25000"/>
              <a:gd name="adj2" fmla="val 25000"/>
              <a:gd name="adj3" fmla="val 14738"/>
              <a:gd name="adj4" fmla="val 77727"/>
            </a:avLst>
          </a:prstGeom>
          <a:noFill/>
          <a:ln>
            <a:solidFill>
              <a:srgbClr val="CCD23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双波形 9"/>
          <p:cNvSpPr/>
          <p:nvPr/>
        </p:nvSpPr>
        <p:spPr>
          <a:xfrm>
            <a:off x="6402705" y="3829050"/>
            <a:ext cx="1511935" cy="748030"/>
          </a:xfrm>
          <a:prstGeom prst="doubleWav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98195" y="1294130"/>
            <a:ext cx="3704590" cy="2584450"/>
          </a:xfrm>
          <a:prstGeom prst="rect">
            <a:avLst/>
          </a:prstGeom>
          <a:noFill/>
          <a:extLst>
            <a:ext uri="{909E8E84-426E-40DD-AFC4-6F175D3DCCD1}">
              <a14:hiddenFill xmlns:a14="http://schemas.microsoft.com/office/drawing/2010/main">
                <a:solidFill>
                  <a:srgbClr val="BFC4D7"/>
                </a:solidFill>
              </a14:hiddenFill>
            </a:ext>
          </a:extLst>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dirty="0" smtClean="0">
                <a:latin typeface="微软雅黑" panose="020B0503020204020204" pitchFamily="34" charset="-122"/>
                <a:ea typeface="微软雅黑" panose="020B0503020204020204" pitchFamily="34" charset="-122"/>
              </a:rPr>
              <a:t>通过MySQL环境变量可以查看密码策略的相关信息，执行该步操作需要先修改默认密码，即正确执行了修改临时密码的命令后才可执行，否则会报错。执行命令及结果如下所示：</a:t>
            </a:r>
          </a:p>
        </p:txBody>
      </p:sp>
      <p:pic>
        <p:nvPicPr>
          <p:cNvPr id="3" name="图片 2"/>
          <p:cNvPicPr>
            <a:picLocks noChangeAspect="1"/>
          </p:cNvPicPr>
          <p:nvPr/>
        </p:nvPicPr>
        <p:blipFill>
          <a:blip r:embed="rId2"/>
          <a:stretch>
            <a:fillRect/>
          </a:stretch>
        </p:blipFill>
        <p:spPr>
          <a:xfrm>
            <a:off x="4947920" y="39370"/>
            <a:ext cx="3785870" cy="5032375"/>
          </a:xfrm>
          <a:prstGeom prst="rect">
            <a:avLst/>
          </a:prstGeom>
        </p:spPr>
      </p:pic>
      <p:sp>
        <p:nvSpPr>
          <p:cNvPr id="10" name="虚尾箭头 9"/>
          <p:cNvSpPr/>
          <p:nvPr/>
        </p:nvSpPr>
        <p:spPr>
          <a:xfrm>
            <a:off x="2844165" y="3651885"/>
            <a:ext cx="2015490" cy="504190"/>
          </a:xfrm>
          <a:prstGeom prst="striped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1" name="虚尾箭头 10"/>
          <p:cNvSpPr/>
          <p:nvPr/>
        </p:nvSpPr>
        <p:spPr>
          <a:xfrm>
            <a:off x="2228215" y="4177030"/>
            <a:ext cx="1207770" cy="302260"/>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669290" y="1204595"/>
            <a:ext cx="7710170" cy="3835461"/>
          </a:xfrm>
          <a:prstGeom prst="roundRect">
            <a:avLst/>
          </a:prstGeom>
          <a:extLst>
            <a:ext uri="{909E8E84-426E-40DD-AFC4-6F175D3DCCD1}">
              <a14:hiddenFill xmlns:a14="http://schemas.microsoft.com/office/drawing/2010/main">
                <a:solidFill>
                  <a:srgbClr val="BFC4D7"/>
                </a:solidFill>
              </a14:hiddenFill>
            </a:ext>
          </a:extLst>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nSpc>
                <a:spcPct val="150000"/>
              </a:lnSpc>
            </a:pPr>
            <a:r>
              <a:rPr 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sz="2000" dirty="0" smtClean="0">
                <a:latin typeface="微软雅黑" panose="020B0503020204020204" pitchFamily="34" charset="-122"/>
                <a:ea typeface="微软雅黑" panose="020B0503020204020204" pitchFamily="34" charset="-122"/>
              </a:rPr>
              <a:t>部分参数解释如下：</a:t>
            </a:r>
          </a:p>
          <a:p>
            <a:pPr marL="285750" indent="-285750">
              <a:lnSpc>
                <a:spcPct val="150000"/>
              </a:lnSpc>
              <a:buFont typeface="Wingdings" panose="05000000000000000000" charset="0"/>
              <a:buChar char="ü"/>
            </a:pPr>
            <a:r>
              <a:rPr lang="en-US" dirty="0" smtClean="0">
                <a:latin typeface="微软雅黑" panose="020B0503020204020204" pitchFamily="34" charset="-122"/>
                <a:ea typeface="微软雅黑" panose="020B0503020204020204" pitchFamily="34" charset="-122"/>
              </a:rPr>
              <a:t>validate_password_policy：密码策略，默认为MEDIUM策略。</a:t>
            </a:r>
          </a:p>
          <a:p>
            <a:pPr marL="285750" indent="-285750">
              <a:lnSpc>
                <a:spcPct val="150000"/>
              </a:lnSpc>
              <a:buFont typeface="Wingdings" panose="05000000000000000000" charset="0"/>
              <a:buChar char="ü"/>
            </a:pPr>
            <a:r>
              <a:rPr lang="en-US" dirty="0" smtClean="0">
                <a:latin typeface="微软雅黑" panose="020B0503020204020204" pitchFamily="34" charset="-122"/>
                <a:ea typeface="微软雅黑" panose="020B0503020204020204" pitchFamily="34" charset="-122"/>
              </a:rPr>
              <a:t>validate_password_dictionary_file：密码策略文件，策略为STRONG才需要。</a:t>
            </a:r>
          </a:p>
          <a:p>
            <a:pPr marL="285750" indent="-285750">
              <a:lnSpc>
                <a:spcPct val="150000"/>
              </a:lnSpc>
              <a:buFont typeface="Wingdings" panose="05000000000000000000" charset="0"/>
              <a:buChar char="ü"/>
            </a:pPr>
            <a:r>
              <a:rPr lang="en-US" dirty="0" smtClean="0">
                <a:latin typeface="微软雅黑" panose="020B0503020204020204" pitchFamily="34" charset="-122"/>
                <a:ea typeface="微软雅黑" panose="020B0503020204020204" pitchFamily="34" charset="-122"/>
              </a:rPr>
              <a:t>validate_password_length：密码最少长度。</a:t>
            </a:r>
          </a:p>
          <a:p>
            <a:pPr marL="285750" indent="-285750">
              <a:lnSpc>
                <a:spcPct val="150000"/>
              </a:lnSpc>
              <a:buFont typeface="Wingdings" panose="05000000000000000000" charset="0"/>
              <a:buChar char="ü"/>
            </a:pPr>
            <a:r>
              <a:rPr lang="en-US" dirty="0" smtClean="0">
                <a:latin typeface="微软雅黑" panose="020B0503020204020204" pitchFamily="34" charset="-122"/>
                <a:ea typeface="微软雅黑" panose="020B0503020204020204" pitchFamily="34" charset="-122"/>
              </a:rPr>
              <a:t>validate_password_mixed_case_count：大小写字符长度，至少一个。</a:t>
            </a:r>
          </a:p>
          <a:p>
            <a:pPr marL="285750" indent="-285750">
              <a:lnSpc>
                <a:spcPct val="150000"/>
              </a:lnSpc>
              <a:buFont typeface="Wingdings" panose="05000000000000000000" charset="0"/>
              <a:buChar char="ü"/>
            </a:pPr>
            <a:r>
              <a:rPr lang="en-US" dirty="0" smtClean="0">
                <a:latin typeface="微软雅黑" panose="020B0503020204020204" pitchFamily="34" charset="-122"/>
                <a:ea typeface="微软雅黑" panose="020B0503020204020204" pitchFamily="34" charset="-122"/>
              </a:rPr>
              <a:t>validate_password_number_count：数字至少一个。</a:t>
            </a:r>
          </a:p>
        </p:txBody>
      </p:sp>
      <p:grpSp>
        <p:nvGrpSpPr>
          <p:cNvPr id="3" name="组合 2"/>
          <p:cNvGrpSpPr/>
          <p:nvPr/>
        </p:nvGrpSpPr>
        <p:grpSpPr>
          <a:xfrm>
            <a:off x="8102600" y="3092450"/>
            <a:ext cx="895985" cy="2051050"/>
            <a:chOff x="6370" y="1784"/>
            <a:chExt cx="1411" cy="3230"/>
          </a:xfrm>
        </p:grpSpPr>
        <p:sp>
          <p:nvSpPr>
            <p:cNvPr id="35" name="Freeform 22"/>
            <p:cNvSpPr/>
            <p:nvPr/>
          </p:nvSpPr>
          <p:spPr bwMode="auto">
            <a:xfrm>
              <a:off x="6370" y="1784"/>
              <a:ext cx="1033" cy="3230"/>
            </a:xfrm>
            <a:custGeom>
              <a:avLst/>
              <a:gdLst>
                <a:gd name="T0" fmla="*/ 64 w 175"/>
                <a:gd name="T1" fmla="*/ 38 h 547"/>
                <a:gd name="T2" fmla="*/ 65 w 175"/>
                <a:gd name="T3" fmla="*/ 63 h 547"/>
                <a:gd name="T4" fmla="*/ 50 w 175"/>
                <a:gd name="T5" fmla="*/ 80 h 547"/>
                <a:gd name="T6" fmla="*/ 13 w 175"/>
                <a:gd name="T7" fmla="*/ 94 h 547"/>
                <a:gd name="T8" fmla="*/ 0 w 175"/>
                <a:gd name="T9" fmla="*/ 156 h 547"/>
                <a:gd name="T10" fmla="*/ 15 w 175"/>
                <a:gd name="T11" fmla="*/ 217 h 547"/>
                <a:gd name="T12" fmla="*/ 26 w 175"/>
                <a:gd name="T13" fmla="*/ 258 h 547"/>
                <a:gd name="T14" fmla="*/ 34 w 175"/>
                <a:gd name="T15" fmla="*/ 316 h 547"/>
                <a:gd name="T16" fmla="*/ 32 w 175"/>
                <a:gd name="T17" fmla="*/ 369 h 547"/>
                <a:gd name="T18" fmla="*/ 28 w 175"/>
                <a:gd name="T19" fmla="*/ 425 h 547"/>
                <a:gd name="T20" fmla="*/ 32 w 175"/>
                <a:gd name="T21" fmla="*/ 511 h 547"/>
                <a:gd name="T22" fmla="*/ 42 w 175"/>
                <a:gd name="T23" fmla="*/ 524 h 547"/>
                <a:gd name="T24" fmla="*/ 78 w 175"/>
                <a:gd name="T25" fmla="*/ 546 h 547"/>
                <a:gd name="T26" fmla="*/ 73 w 175"/>
                <a:gd name="T27" fmla="*/ 521 h 547"/>
                <a:gd name="T28" fmla="*/ 72 w 175"/>
                <a:gd name="T29" fmla="*/ 512 h 547"/>
                <a:gd name="T30" fmla="*/ 73 w 175"/>
                <a:gd name="T31" fmla="*/ 492 h 547"/>
                <a:gd name="T32" fmla="*/ 70 w 175"/>
                <a:gd name="T33" fmla="*/ 435 h 547"/>
                <a:gd name="T34" fmla="*/ 76 w 175"/>
                <a:gd name="T35" fmla="*/ 381 h 547"/>
                <a:gd name="T36" fmla="*/ 86 w 175"/>
                <a:gd name="T37" fmla="*/ 375 h 547"/>
                <a:gd name="T38" fmla="*/ 86 w 175"/>
                <a:gd name="T39" fmla="*/ 445 h 547"/>
                <a:gd name="T40" fmla="*/ 93 w 175"/>
                <a:gd name="T41" fmla="*/ 499 h 547"/>
                <a:gd name="T42" fmla="*/ 108 w 175"/>
                <a:gd name="T43" fmla="*/ 511 h 547"/>
                <a:gd name="T44" fmla="*/ 121 w 175"/>
                <a:gd name="T45" fmla="*/ 514 h 547"/>
                <a:gd name="T46" fmla="*/ 162 w 175"/>
                <a:gd name="T47" fmla="*/ 521 h 547"/>
                <a:gd name="T48" fmla="*/ 147 w 175"/>
                <a:gd name="T49" fmla="*/ 500 h 547"/>
                <a:gd name="T50" fmla="*/ 132 w 175"/>
                <a:gd name="T51" fmla="*/ 486 h 547"/>
                <a:gd name="T52" fmla="*/ 127 w 175"/>
                <a:gd name="T53" fmla="*/ 435 h 547"/>
                <a:gd name="T54" fmla="*/ 133 w 175"/>
                <a:gd name="T55" fmla="*/ 360 h 547"/>
                <a:gd name="T56" fmla="*/ 141 w 175"/>
                <a:gd name="T57" fmla="*/ 306 h 547"/>
                <a:gd name="T58" fmla="*/ 137 w 175"/>
                <a:gd name="T59" fmla="*/ 241 h 547"/>
                <a:gd name="T60" fmla="*/ 161 w 175"/>
                <a:gd name="T61" fmla="*/ 176 h 547"/>
                <a:gd name="T62" fmla="*/ 150 w 175"/>
                <a:gd name="T63" fmla="*/ 158 h 547"/>
                <a:gd name="T64" fmla="*/ 141 w 175"/>
                <a:gd name="T65" fmla="*/ 134 h 547"/>
                <a:gd name="T66" fmla="*/ 132 w 175"/>
                <a:gd name="T67" fmla="*/ 94 h 547"/>
                <a:gd name="T68" fmla="*/ 108 w 175"/>
                <a:gd name="T69" fmla="*/ 86 h 547"/>
                <a:gd name="T70" fmla="*/ 111 w 175"/>
                <a:gd name="T71" fmla="*/ 81 h 547"/>
                <a:gd name="T72" fmla="*/ 114 w 175"/>
                <a:gd name="T73" fmla="*/ 74 h 547"/>
                <a:gd name="T74" fmla="*/ 118 w 175"/>
                <a:gd name="T75" fmla="*/ 62 h 547"/>
                <a:gd name="T76" fmla="*/ 124 w 175"/>
                <a:gd name="T77" fmla="*/ 45 h 547"/>
                <a:gd name="T78" fmla="*/ 128 w 175"/>
                <a:gd name="T79" fmla="*/ 31 h 547"/>
                <a:gd name="T80" fmla="*/ 105 w 175"/>
                <a:gd name="T81" fmla="*/ 5 h 547"/>
                <a:gd name="T82" fmla="*/ 68 w 175"/>
                <a:gd name="T83" fmla="*/ 2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547">
                  <a:moveTo>
                    <a:pt x="68" y="20"/>
                  </a:moveTo>
                  <a:cubicBezTo>
                    <a:pt x="66" y="25"/>
                    <a:pt x="65" y="34"/>
                    <a:pt x="64" y="38"/>
                  </a:cubicBezTo>
                  <a:cubicBezTo>
                    <a:pt x="64" y="45"/>
                    <a:pt x="65" y="50"/>
                    <a:pt x="67" y="55"/>
                  </a:cubicBezTo>
                  <a:cubicBezTo>
                    <a:pt x="66" y="58"/>
                    <a:pt x="66" y="61"/>
                    <a:pt x="65" y="63"/>
                  </a:cubicBezTo>
                  <a:cubicBezTo>
                    <a:pt x="63" y="64"/>
                    <a:pt x="61" y="66"/>
                    <a:pt x="59" y="67"/>
                  </a:cubicBezTo>
                  <a:cubicBezTo>
                    <a:pt x="56" y="72"/>
                    <a:pt x="53" y="75"/>
                    <a:pt x="50" y="80"/>
                  </a:cubicBezTo>
                  <a:cubicBezTo>
                    <a:pt x="48" y="81"/>
                    <a:pt x="45" y="82"/>
                    <a:pt x="42" y="83"/>
                  </a:cubicBezTo>
                  <a:cubicBezTo>
                    <a:pt x="32" y="87"/>
                    <a:pt x="23" y="91"/>
                    <a:pt x="13" y="94"/>
                  </a:cubicBezTo>
                  <a:cubicBezTo>
                    <a:pt x="5" y="97"/>
                    <a:pt x="3" y="113"/>
                    <a:pt x="1" y="120"/>
                  </a:cubicBezTo>
                  <a:cubicBezTo>
                    <a:pt x="0" y="132"/>
                    <a:pt x="0" y="143"/>
                    <a:pt x="0" y="156"/>
                  </a:cubicBezTo>
                  <a:cubicBezTo>
                    <a:pt x="1" y="166"/>
                    <a:pt x="2" y="175"/>
                    <a:pt x="3" y="185"/>
                  </a:cubicBezTo>
                  <a:cubicBezTo>
                    <a:pt x="2" y="197"/>
                    <a:pt x="7" y="209"/>
                    <a:pt x="15" y="217"/>
                  </a:cubicBezTo>
                  <a:cubicBezTo>
                    <a:pt x="18" y="219"/>
                    <a:pt x="22" y="219"/>
                    <a:pt x="26" y="220"/>
                  </a:cubicBezTo>
                  <a:cubicBezTo>
                    <a:pt x="27" y="233"/>
                    <a:pt x="26" y="245"/>
                    <a:pt x="26" y="258"/>
                  </a:cubicBezTo>
                  <a:cubicBezTo>
                    <a:pt x="27" y="275"/>
                    <a:pt x="26" y="292"/>
                    <a:pt x="25" y="309"/>
                  </a:cubicBezTo>
                  <a:cubicBezTo>
                    <a:pt x="28" y="311"/>
                    <a:pt x="31" y="314"/>
                    <a:pt x="34" y="316"/>
                  </a:cubicBezTo>
                  <a:cubicBezTo>
                    <a:pt x="34" y="320"/>
                    <a:pt x="35" y="324"/>
                    <a:pt x="36" y="328"/>
                  </a:cubicBezTo>
                  <a:cubicBezTo>
                    <a:pt x="33" y="342"/>
                    <a:pt x="33" y="355"/>
                    <a:pt x="32" y="369"/>
                  </a:cubicBezTo>
                  <a:cubicBezTo>
                    <a:pt x="32" y="374"/>
                    <a:pt x="31" y="378"/>
                    <a:pt x="31" y="382"/>
                  </a:cubicBezTo>
                  <a:cubicBezTo>
                    <a:pt x="30" y="397"/>
                    <a:pt x="28" y="411"/>
                    <a:pt x="28" y="425"/>
                  </a:cubicBezTo>
                  <a:cubicBezTo>
                    <a:pt x="28" y="445"/>
                    <a:pt x="30" y="464"/>
                    <a:pt x="32" y="483"/>
                  </a:cubicBezTo>
                  <a:cubicBezTo>
                    <a:pt x="31" y="492"/>
                    <a:pt x="30" y="503"/>
                    <a:pt x="32" y="511"/>
                  </a:cubicBezTo>
                  <a:cubicBezTo>
                    <a:pt x="34" y="513"/>
                    <a:pt x="38" y="516"/>
                    <a:pt x="39" y="518"/>
                  </a:cubicBezTo>
                  <a:cubicBezTo>
                    <a:pt x="40" y="520"/>
                    <a:pt x="41" y="522"/>
                    <a:pt x="42" y="524"/>
                  </a:cubicBezTo>
                  <a:cubicBezTo>
                    <a:pt x="45" y="528"/>
                    <a:pt x="47" y="532"/>
                    <a:pt x="51" y="536"/>
                  </a:cubicBezTo>
                  <a:cubicBezTo>
                    <a:pt x="58" y="542"/>
                    <a:pt x="69" y="547"/>
                    <a:pt x="78" y="546"/>
                  </a:cubicBezTo>
                  <a:cubicBezTo>
                    <a:pt x="85" y="545"/>
                    <a:pt x="85" y="540"/>
                    <a:pt x="82" y="535"/>
                  </a:cubicBezTo>
                  <a:cubicBezTo>
                    <a:pt x="80" y="530"/>
                    <a:pt x="76" y="525"/>
                    <a:pt x="73" y="521"/>
                  </a:cubicBezTo>
                  <a:cubicBezTo>
                    <a:pt x="71" y="518"/>
                    <a:pt x="70" y="516"/>
                    <a:pt x="68" y="513"/>
                  </a:cubicBezTo>
                  <a:cubicBezTo>
                    <a:pt x="69" y="513"/>
                    <a:pt x="70" y="513"/>
                    <a:pt x="72" y="512"/>
                  </a:cubicBezTo>
                  <a:cubicBezTo>
                    <a:pt x="71" y="511"/>
                    <a:pt x="72" y="509"/>
                    <a:pt x="72" y="507"/>
                  </a:cubicBezTo>
                  <a:cubicBezTo>
                    <a:pt x="72" y="503"/>
                    <a:pt x="72" y="497"/>
                    <a:pt x="73" y="492"/>
                  </a:cubicBezTo>
                  <a:cubicBezTo>
                    <a:pt x="71" y="483"/>
                    <a:pt x="69" y="474"/>
                    <a:pt x="69" y="465"/>
                  </a:cubicBezTo>
                  <a:cubicBezTo>
                    <a:pt x="69" y="455"/>
                    <a:pt x="70" y="445"/>
                    <a:pt x="70" y="435"/>
                  </a:cubicBezTo>
                  <a:cubicBezTo>
                    <a:pt x="70" y="420"/>
                    <a:pt x="69" y="408"/>
                    <a:pt x="73" y="393"/>
                  </a:cubicBezTo>
                  <a:cubicBezTo>
                    <a:pt x="74" y="389"/>
                    <a:pt x="75" y="385"/>
                    <a:pt x="76" y="381"/>
                  </a:cubicBezTo>
                  <a:cubicBezTo>
                    <a:pt x="78" y="367"/>
                    <a:pt x="81" y="354"/>
                    <a:pt x="83" y="340"/>
                  </a:cubicBezTo>
                  <a:cubicBezTo>
                    <a:pt x="84" y="351"/>
                    <a:pt x="85" y="363"/>
                    <a:pt x="86" y="375"/>
                  </a:cubicBezTo>
                  <a:cubicBezTo>
                    <a:pt x="86" y="381"/>
                    <a:pt x="87" y="388"/>
                    <a:pt x="87" y="394"/>
                  </a:cubicBezTo>
                  <a:cubicBezTo>
                    <a:pt x="85" y="408"/>
                    <a:pt x="84" y="426"/>
                    <a:pt x="86" y="445"/>
                  </a:cubicBezTo>
                  <a:cubicBezTo>
                    <a:pt x="87" y="461"/>
                    <a:pt x="87" y="478"/>
                    <a:pt x="89" y="494"/>
                  </a:cubicBezTo>
                  <a:cubicBezTo>
                    <a:pt x="90" y="496"/>
                    <a:pt x="92" y="497"/>
                    <a:pt x="93" y="499"/>
                  </a:cubicBezTo>
                  <a:cubicBezTo>
                    <a:pt x="93" y="503"/>
                    <a:pt x="93" y="505"/>
                    <a:pt x="95" y="509"/>
                  </a:cubicBezTo>
                  <a:cubicBezTo>
                    <a:pt x="99" y="509"/>
                    <a:pt x="105" y="510"/>
                    <a:pt x="108" y="511"/>
                  </a:cubicBezTo>
                  <a:cubicBezTo>
                    <a:pt x="111" y="511"/>
                    <a:pt x="111" y="509"/>
                    <a:pt x="114" y="510"/>
                  </a:cubicBezTo>
                  <a:cubicBezTo>
                    <a:pt x="116" y="511"/>
                    <a:pt x="119" y="513"/>
                    <a:pt x="121" y="514"/>
                  </a:cubicBezTo>
                  <a:cubicBezTo>
                    <a:pt x="130" y="519"/>
                    <a:pt x="137" y="523"/>
                    <a:pt x="148" y="523"/>
                  </a:cubicBezTo>
                  <a:cubicBezTo>
                    <a:pt x="152" y="523"/>
                    <a:pt x="158" y="523"/>
                    <a:pt x="162" y="521"/>
                  </a:cubicBezTo>
                  <a:cubicBezTo>
                    <a:pt x="175" y="517"/>
                    <a:pt x="164" y="509"/>
                    <a:pt x="159" y="505"/>
                  </a:cubicBezTo>
                  <a:cubicBezTo>
                    <a:pt x="155" y="503"/>
                    <a:pt x="151" y="501"/>
                    <a:pt x="147" y="500"/>
                  </a:cubicBezTo>
                  <a:cubicBezTo>
                    <a:pt x="143" y="498"/>
                    <a:pt x="135" y="492"/>
                    <a:pt x="131" y="491"/>
                  </a:cubicBezTo>
                  <a:cubicBezTo>
                    <a:pt x="130" y="490"/>
                    <a:pt x="133" y="488"/>
                    <a:pt x="132" y="486"/>
                  </a:cubicBezTo>
                  <a:cubicBezTo>
                    <a:pt x="129" y="473"/>
                    <a:pt x="127" y="465"/>
                    <a:pt x="127" y="452"/>
                  </a:cubicBezTo>
                  <a:cubicBezTo>
                    <a:pt x="127" y="446"/>
                    <a:pt x="127" y="441"/>
                    <a:pt x="127" y="435"/>
                  </a:cubicBezTo>
                  <a:cubicBezTo>
                    <a:pt x="128" y="427"/>
                    <a:pt x="128" y="419"/>
                    <a:pt x="129" y="411"/>
                  </a:cubicBezTo>
                  <a:cubicBezTo>
                    <a:pt x="130" y="394"/>
                    <a:pt x="132" y="377"/>
                    <a:pt x="133" y="360"/>
                  </a:cubicBezTo>
                  <a:cubicBezTo>
                    <a:pt x="134" y="343"/>
                    <a:pt x="133" y="326"/>
                    <a:pt x="133" y="309"/>
                  </a:cubicBezTo>
                  <a:cubicBezTo>
                    <a:pt x="136" y="308"/>
                    <a:pt x="139" y="307"/>
                    <a:pt x="141" y="306"/>
                  </a:cubicBezTo>
                  <a:cubicBezTo>
                    <a:pt x="140" y="291"/>
                    <a:pt x="139" y="276"/>
                    <a:pt x="138" y="261"/>
                  </a:cubicBezTo>
                  <a:cubicBezTo>
                    <a:pt x="137" y="254"/>
                    <a:pt x="137" y="247"/>
                    <a:pt x="137" y="241"/>
                  </a:cubicBezTo>
                  <a:cubicBezTo>
                    <a:pt x="170" y="182"/>
                    <a:pt x="170" y="182"/>
                    <a:pt x="170" y="182"/>
                  </a:cubicBezTo>
                  <a:cubicBezTo>
                    <a:pt x="167" y="180"/>
                    <a:pt x="164" y="178"/>
                    <a:pt x="161" y="176"/>
                  </a:cubicBezTo>
                  <a:cubicBezTo>
                    <a:pt x="159" y="173"/>
                    <a:pt x="157" y="170"/>
                    <a:pt x="154" y="167"/>
                  </a:cubicBezTo>
                  <a:cubicBezTo>
                    <a:pt x="148" y="161"/>
                    <a:pt x="152" y="164"/>
                    <a:pt x="150" y="158"/>
                  </a:cubicBezTo>
                  <a:cubicBezTo>
                    <a:pt x="149" y="153"/>
                    <a:pt x="147" y="150"/>
                    <a:pt x="146" y="145"/>
                  </a:cubicBezTo>
                  <a:cubicBezTo>
                    <a:pt x="144" y="141"/>
                    <a:pt x="142" y="138"/>
                    <a:pt x="141" y="134"/>
                  </a:cubicBezTo>
                  <a:cubicBezTo>
                    <a:pt x="138" y="124"/>
                    <a:pt x="140" y="113"/>
                    <a:pt x="137" y="102"/>
                  </a:cubicBezTo>
                  <a:cubicBezTo>
                    <a:pt x="136" y="98"/>
                    <a:pt x="136" y="96"/>
                    <a:pt x="132" y="94"/>
                  </a:cubicBezTo>
                  <a:cubicBezTo>
                    <a:pt x="127" y="92"/>
                    <a:pt x="121" y="90"/>
                    <a:pt x="115" y="88"/>
                  </a:cubicBezTo>
                  <a:cubicBezTo>
                    <a:pt x="113" y="88"/>
                    <a:pt x="110" y="87"/>
                    <a:pt x="108" y="86"/>
                  </a:cubicBezTo>
                  <a:cubicBezTo>
                    <a:pt x="108" y="85"/>
                    <a:pt x="109" y="84"/>
                    <a:pt x="109" y="83"/>
                  </a:cubicBezTo>
                  <a:cubicBezTo>
                    <a:pt x="110" y="82"/>
                    <a:pt x="111" y="81"/>
                    <a:pt x="111" y="81"/>
                  </a:cubicBezTo>
                  <a:cubicBezTo>
                    <a:pt x="111" y="79"/>
                    <a:pt x="112" y="78"/>
                    <a:pt x="113" y="76"/>
                  </a:cubicBezTo>
                  <a:cubicBezTo>
                    <a:pt x="113" y="76"/>
                    <a:pt x="113" y="75"/>
                    <a:pt x="114" y="74"/>
                  </a:cubicBezTo>
                  <a:cubicBezTo>
                    <a:pt x="116" y="74"/>
                    <a:pt x="117" y="74"/>
                    <a:pt x="118" y="72"/>
                  </a:cubicBezTo>
                  <a:cubicBezTo>
                    <a:pt x="118" y="69"/>
                    <a:pt x="118" y="66"/>
                    <a:pt x="118" y="62"/>
                  </a:cubicBezTo>
                  <a:cubicBezTo>
                    <a:pt x="118" y="62"/>
                    <a:pt x="118" y="60"/>
                    <a:pt x="119" y="59"/>
                  </a:cubicBezTo>
                  <a:cubicBezTo>
                    <a:pt x="123" y="54"/>
                    <a:pt x="122" y="50"/>
                    <a:pt x="124" y="45"/>
                  </a:cubicBezTo>
                  <a:cubicBezTo>
                    <a:pt x="125" y="43"/>
                    <a:pt x="127" y="43"/>
                    <a:pt x="128" y="42"/>
                  </a:cubicBezTo>
                  <a:cubicBezTo>
                    <a:pt x="131" y="38"/>
                    <a:pt x="129" y="36"/>
                    <a:pt x="128" y="31"/>
                  </a:cubicBezTo>
                  <a:cubicBezTo>
                    <a:pt x="127" y="28"/>
                    <a:pt x="126" y="25"/>
                    <a:pt x="125" y="21"/>
                  </a:cubicBezTo>
                  <a:cubicBezTo>
                    <a:pt x="121" y="14"/>
                    <a:pt x="112" y="7"/>
                    <a:pt x="105" y="5"/>
                  </a:cubicBezTo>
                  <a:cubicBezTo>
                    <a:pt x="98" y="2"/>
                    <a:pt x="87" y="0"/>
                    <a:pt x="81" y="4"/>
                  </a:cubicBezTo>
                  <a:cubicBezTo>
                    <a:pt x="76" y="7"/>
                    <a:pt x="71" y="14"/>
                    <a:pt x="68" y="20"/>
                  </a:cubicBezTo>
                  <a:close/>
                </a:path>
              </a:pathLst>
            </a:custGeom>
            <a:solidFill>
              <a:srgbClr val="333333"/>
            </a:solidFill>
            <a:ln>
              <a:noFill/>
            </a:ln>
          </p:spPr>
          <p:txBody>
            <a:bodyPr vert="horz" wrap="square" lIns="91440" tIns="45720" rIns="91440" bIns="45720" numCol="1" anchor="t" anchorCtr="0" compatLnSpc="1"/>
            <a:lstStyle/>
            <a:p>
              <a:endParaRPr lang="zh-CN" altLang="en-US"/>
            </a:p>
          </p:txBody>
        </p:sp>
        <p:sp>
          <p:nvSpPr>
            <p:cNvPr id="36" name="Freeform 23"/>
            <p:cNvSpPr/>
            <p:nvPr/>
          </p:nvSpPr>
          <p:spPr bwMode="auto">
            <a:xfrm>
              <a:off x="7083" y="2789"/>
              <a:ext cx="698" cy="435"/>
            </a:xfrm>
            <a:custGeom>
              <a:avLst/>
              <a:gdLst>
                <a:gd name="T0" fmla="*/ 16 w 118"/>
                <a:gd name="T1" fmla="*/ 71 h 74"/>
                <a:gd name="T2" fmla="*/ 77 w 118"/>
                <a:gd name="T3" fmla="*/ 54 h 74"/>
                <a:gd name="T4" fmla="*/ 83 w 118"/>
                <a:gd name="T5" fmla="*/ 22 h 74"/>
                <a:gd name="T6" fmla="*/ 95 w 118"/>
                <a:gd name="T7" fmla="*/ 17 h 74"/>
                <a:gd name="T8" fmla="*/ 97 w 118"/>
                <a:gd name="T9" fmla="*/ 11 h 74"/>
                <a:gd name="T10" fmla="*/ 97 w 118"/>
                <a:gd name="T11" fmla="*/ 8 h 74"/>
                <a:gd name="T12" fmla="*/ 118 w 118"/>
                <a:gd name="T13" fmla="*/ 6 h 74"/>
                <a:gd name="T14" fmla="*/ 116 w 118"/>
                <a:gd name="T15" fmla="*/ 0 h 74"/>
                <a:gd name="T16" fmla="*/ 49 w 118"/>
                <a:gd name="T17" fmla="*/ 13 h 74"/>
                <a:gd name="T18" fmla="*/ 49 w 118"/>
                <a:gd name="T19" fmla="*/ 13 h 74"/>
                <a:gd name="T20" fmla="*/ 31 w 118"/>
                <a:gd name="T21" fmla="*/ 26 h 74"/>
                <a:gd name="T22" fmla="*/ 14 w 118"/>
                <a:gd name="T23" fmla="*/ 31 h 74"/>
                <a:gd name="T24" fmla="*/ 16 w 118"/>
                <a:gd name="T25" fmla="*/ 34 h 74"/>
                <a:gd name="T26" fmla="*/ 20 w 118"/>
                <a:gd name="T27" fmla="*/ 39 h 74"/>
                <a:gd name="T28" fmla="*/ 0 w 118"/>
                <a:gd name="T29" fmla="*/ 74 h 74"/>
                <a:gd name="T30" fmla="*/ 16 w 118"/>
                <a:gd name="T31"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74">
                  <a:moveTo>
                    <a:pt x="16" y="71"/>
                  </a:moveTo>
                  <a:cubicBezTo>
                    <a:pt x="36" y="65"/>
                    <a:pt x="57" y="59"/>
                    <a:pt x="77" y="54"/>
                  </a:cubicBezTo>
                  <a:cubicBezTo>
                    <a:pt x="79" y="43"/>
                    <a:pt x="79" y="32"/>
                    <a:pt x="83" y="22"/>
                  </a:cubicBezTo>
                  <a:cubicBezTo>
                    <a:pt x="87" y="21"/>
                    <a:pt x="91" y="19"/>
                    <a:pt x="95" y="17"/>
                  </a:cubicBezTo>
                  <a:cubicBezTo>
                    <a:pt x="96" y="15"/>
                    <a:pt x="96" y="13"/>
                    <a:pt x="97" y="11"/>
                  </a:cubicBezTo>
                  <a:cubicBezTo>
                    <a:pt x="97" y="10"/>
                    <a:pt x="97" y="9"/>
                    <a:pt x="97" y="8"/>
                  </a:cubicBezTo>
                  <a:cubicBezTo>
                    <a:pt x="104" y="7"/>
                    <a:pt x="111" y="6"/>
                    <a:pt x="118" y="6"/>
                  </a:cubicBezTo>
                  <a:cubicBezTo>
                    <a:pt x="117" y="4"/>
                    <a:pt x="116" y="2"/>
                    <a:pt x="116" y="0"/>
                  </a:cubicBezTo>
                  <a:cubicBezTo>
                    <a:pt x="95" y="1"/>
                    <a:pt x="73" y="5"/>
                    <a:pt x="49" y="13"/>
                  </a:cubicBezTo>
                  <a:cubicBezTo>
                    <a:pt x="49" y="13"/>
                    <a:pt x="49" y="13"/>
                    <a:pt x="49" y="13"/>
                  </a:cubicBezTo>
                  <a:cubicBezTo>
                    <a:pt x="43" y="17"/>
                    <a:pt x="37" y="22"/>
                    <a:pt x="31" y="26"/>
                  </a:cubicBezTo>
                  <a:cubicBezTo>
                    <a:pt x="25" y="28"/>
                    <a:pt x="19" y="30"/>
                    <a:pt x="14" y="31"/>
                  </a:cubicBezTo>
                  <a:cubicBezTo>
                    <a:pt x="14" y="32"/>
                    <a:pt x="15" y="33"/>
                    <a:pt x="16" y="34"/>
                  </a:cubicBezTo>
                  <a:cubicBezTo>
                    <a:pt x="17" y="36"/>
                    <a:pt x="18" y="37"/>
                    <a:pt x="20" y="39"/>
                  </a:cubicBezTo>
                  <a:cubicBezTo>
                    <a:pt x="5" y="47"/>
                    <a:pt x="1" y="59"/>
                    <a:pt x="0" y="74"/>
                  </a:cubicBezTo>
                  <a:cubicBezTo>
                    <a:pt x="5" y="73"/>
                    <a:pt x="11" y="72"/>
                    <a:pt x="16" y="71"/>
                  </a:cubicBezTo>
                  <a:close/>
                </a:path>
              </a:pathLst>
            </a:custGeom>
            <a:solidFill>
              <a:srgbClr val="FFC000"/>
            </a:solid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654685" y="1114425"/>
            <a:ext cx="7584440" cy="1337945"/>
          </a:xfrm>
          <a:prstGeom prst="rect">
            <a:avLst/>
          </a:prstGeom>
          <a:noFill/>
          <a:extLst>
            <a:ext uri="{909E8E84-426E-40DD-AFC4-6F175D3DCCD1}">
              <a14:hiddenFill xmlns:a14="http://schemas.microsoft.com/office/drawing/2010/main">
                <a:solidFill>
                  <a:srgbClr val="BFC4D7"/>
                </a:solidFill>
              </a14:hiddenFill>
            </a:ext>
          </a:extLst>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修改密码策略：</a:t>
            </a:r>
          </a:p>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在/etc/my.cnf文件中添加validate_password_policy配置，指定密码策略如下：</a:t>
            </a:r>
          </a:p>
        </p:txBody>
      </p:sp>
      <p:sp>
        <p:nvSpPr>
          <p:cNvPr id="2" name="文本框 1"/>
          <p:cNvSpPr txBox="1"/>
          <p:nvPr/>
        </p:nvSpPr>
        <p:spPr>
          <a:xfrm>
            <a:off x="670560" y="2759710"/>
            <a:ext cx="7568565" cy="2168525"/>
          </a:xfrm>
          <a:prstGeom prst="rect">
            <a:avLst/>
          </a:prstGeom>
          <a:noFill/>
          <a:extLst>
            <a:ext uri="{909E8E84-426E-40DD-AFC4-6F175D3DCCD1}">
              <a14:hiddenFill xmlns:a14="http://schemas.microsoft.com/office/drawing/2010/main">
                <a:solidFill>
                  <a:srgbClr val="BFC4D7"/>
                </a:solidFill>
              </a14:hiddenFill>
            </a:ext>
          </a:extLst>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可以为validate_password_policy参数赋值为0、1和2中的任意一个，分别代表密码策略为LOW、MEDIUM和STRONG，选择2需要提供密码字典文件。</a:t>
            </a:r>
          </a:p>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如果不需要密码策略，在my.cnf文件中添加如下配置进行禁用并重启服务即可：</a:t>
            </a:r>
          </a:p>
        </p:txBody>
      </p:sp>
      <p:sp>
        <p:nvSpPr>
          <p:cNvPr id="3" name="文本框 2"/>
          <p:cNvSpPr txBox="1"/>
          <p:nvPr/>
        </p:nvSpPr>
        <p:spPr>
          <a:xfrm>
            <a:off x="2098675" y="2105025"/>
            <a:ext cx="3782695" cy="404256"/>
          </a:xfrm>
          <a:prstGeom prst="roundRect">
            <a:avLst/>
          </a:prstGeom>
          <a:solidFill>
            <a:srgbClr val="FFC000"/>
          </a:solidFill>
        </p:spPr>
        <p:txBody>
          <a:bodyPr wrap="square" rtlCol="0" anchor="t">
            <a:spAutoFit/>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validate_password_policy=0</a:t>
            </a:r>
          </a:p>
        </p:txBody>
      </p:sp>
      <p:sp>
        <p:nvSpPr>
          <p:cNvPr id="10" name="文本框 9"/>
          <p:cNvSpPr txBox="1"/>
          <p:nvPr/>
        </p:nvSpPr>
        <p:spPr>
          <a:xfrm>
            <a:off x="2098675" y="4523740"/>
            <a:ext cx="3782695" cy="408110"/>
          </a:xfrm>
          <a:prstGeom prst="roundRect">
            <a:avLst/>
          </a:prstGeom>
          <a:solidFill>
            <a:srgbClr val="00B0F0"/>
          </a:solidFill>
        </p:spPr>
        <p:txBody>
          <a:bodyPr wrap="square" rtlCol="0" anchor="t">
            <a:spAutoFit/>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validate_password = off</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96290" y="1431290"/>
            <a:ext cx="3636010" cy="3415030"/>
          </a:xfrm>
          <a:prstGeom prst="rect">
            <a:avLst/>
          </a:prstGeom>
          <a:noFill/>
          <a:extLst>
            <a:ext uri="{909E8E84-426E-40DD-AFC4-6F175D3DCCD1}">
              <a14:hiddenFill xmlns:a14="http://schemas.microsoft.com/office/drawing/2010/main">
                <a:solidFill>
                  <a:srgbClr val="BFC4D7"/>
                </a:solidFill>
              </a14:hiddenFill>
            </a:ext>
          </a:extLst>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dirty="0" smtClean="0">
                <a:latin typeface="微软雅黑" panose="020B0503020204020204" pitchFamily="34" charset="-122"/>
                <a:ea typeface="微软雅黑" panose="020B0503020204020204" pitchFamily="34" charset="-122"/>
              </a:rPr>
              <a:t>（8）MySQL服务安装后，默认只允许root账户在本地登录，如果需要其他机器连接MySQL，必须修改root允许远程连接，或者添加一个允许远程连接的账户。如果已经退出了MySQL，可以执行“mysql -u root -p”命令，输入密码后登录。</a:t>
            </a:r>
          </a:p>
        </p:txBody>
      </p:sp>
      <p:grpSp>
        <p:nvGrpSpPr>
          <p:cNvPr id="10" name="组合 9"/>
          <p:cNvGrpSpPr/>
          <p:nvPr/>
        </p:nvGrpSpPr>
        <p:grpSpPr>
          <a:xfrm>
            <a:off x="4853940" y="82550"/>
            <a:ext cx="3851910" cy="5038725"/>
            <a:chOff x="924" y="-3343"/>
            <a:chExt cx="8086" cy="10576"/>
          </a:xfrm>
        </p:grpSpPr>
        <p:pic>
          <p:nvPicPr>
            <p:cNvPr id="3" name="图片 2"/>
            <p:cNvPicPr>
              <a:picLocks noChangeAspect="1"/>
            </p:cNvPicPr>
            <p:nvPr/>
          </p:nvPicPr>
          <p:blipFill>
            <a:blip r:embed="rId2"/>
            <a:stretch>
              <a:fillRect/>
            </a:stretch>
          </p:blipFill>
          <p:spPr>
            <a:xfrm>
              <a:off x="924" y="-3343"/>
              <a:ext cx="8059" cy="6390"/>
            </a:xfrm>
            <a:prstGeom prst="rect">
              <a:avLst/>
            </a:prstGeom>
          </p:spPr>
        </p:pic>
        <p:pic>
          <p:nvPicPr>
            <p:cNvPr id="2" name="图片 1"/>
            <p:cNvPicPr>
              <a:picLocks noChangeAspect="1"/>
            </p:cNvPicPr>
            <p:nvPr/>
          </p:nvPicPr>
          <p:blipFill>
            <a:blip r:embed="rId3"/>
            <a:stretch>
              <a:fillRect/>
            </a:stretch>
          </p:blipFill>
          <p:spPr>
            <a:xfrm>
              <a:off x="924" y="3047"/>
              <a:ext cx="8087" cy="4186"/>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579755" y="1031875"/>
            <a:ext cx="7984490" cy="922020"/>
          </a:xfrm>
          <a:prstGeom prst="rect">
            <a:avLst/>
          </a:prstGeom>
          <a:noFill/>
          <a:extLst>
            <a:ext uri="{909E8E84-426E-40DD-AFC4-6F175D3DCCD1}">
              <a14:hiddenFill xmlns:a14="http://schemas.microsoft.com/office/drawing/2010/main">
                <a:solidFill>
                  <a:srgbClr val="BFC4D7"/>
                </a:solidFill>
              </a14:hiddenFill>
            </a:ext>
          </a:extLst>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dirty="0" smtClean="0">
                <a:solidFill>
                  <a:schemeClr val="tx1"/>
                </a:solidFill>
                <a:latin typeface="微软雅黑" panose="020B0503020204020204" pitchFamily="34" charset="-122"/>
                <a:ea typeface="微软雅黑" panose="020B0503020204020204" pitchFamily="34" charset="-122"/>
              </a:rPr>
              <a:t>除了本例中给出的远程授权解决方案，在很多参考文献中，对于开放远程访问权限往往会提示使用如下命令均会提示错误，也可使用下面的方法解决：</a:t>
            </a:r>
          </a:p>
        </p:txBody>
      </p:sp>
      <p:pic>
        <p:nvPicPr>
          <p:cNvPr id="3" name="图片 2"/>
          <p:cNvPicPr>
            <a:picLocks noChangeAspect="1"/>
          </p:cNvPicPr>
          <p:nvPr/>
        </p:nvPicPr>
        <p:blipFill>
          <a:blip r:embed="rId2"/>
          <a:stretch>
            <a:fillRect/>
          </a:stretch>
        </p:blipFill>
        <p:spPr>
          <a:xfrm>
            <a:off x="949325" y="1953895"/>
            <a:ext cx="7245350" cy="1669415"/>
          </a:xfrm>
          <a:prstGeom prst="rect">
            <a:avLst/>
          </a:prstGeom>
        </p:spPr>
      </p:pic>
      <p:pic>
        <p:nvPicPr>
          <p:cNvPr id="10" name="图片 9"/>
          <p:cNvPicPr>
            <a:picLocks noChangeAspect="1"/>
          </p:cNvPicPr>
          <p:nvPr/>
        </p:nvPicPr>
        <p:blipFill>
          <a:blip r:embed="rId3"/>
          <a:stretch>
            <a:fillRect/>
          </a:stretch>
        </p:blipFill>
        <p:spPr>
          <a:xfrm>
            <a:off x="949325" y="3754755"/>
            <a:ext cx="7245350" cy="548640"/>
          </a:xfrm>
          <a:prstGeom prst="rect">
            <a:avLst/>
          </a:prstGeom>
        </p:spPr>
      </p:pic>
      <p:pic>
        <p:nvPicPr>
          <p:cNvPr id="11" name="图片 10"/>
          <p:cNvPicPr>
            <a:picLocks noChangeAspect="1"/>
          </p:cNvPicPr>
          <p:nvPr/>
        </p:nvPicPr>
        <p:blipFill>
          <a:blip r:embed="rId4"/>
          <a:stretch>
            <a:fillRect/>
          </a:stretch>
        </p:blipFill>
        <p:spPr>
          <a:xfrm>
            <a:off x="950595" y="4434840"/>
            <a:ext cx="7244080" cy="542925"/>
          </a:xfrm>
          <a:prstGeom prst="rect">
            <a:avLst/>
          </a:prstGeom>
        </p:spPr>
      </p:pic>
      <p:sp>
        <p:nvSpPr>
          <p:cNvPr id="13" name="燕尾形箭头 12"/>
          <p:cNvSpPr/>
          <p:nvPr/>
        </p:nvSpPr>
        <p:spPr>
          <a:xfrm>
            <a:off x="323850" y="2499360"/>
            <a:ext cx="720090" cy="360045"/>
          </a:xfrm>
          <a:prstGeom prst="notch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4" name="燕尾形箭头 13"/>
          <p:cNvSpPr/>
          <p:nvPr/>
        </p:nvSpPr>
        <p:spPr>
          <a:xfrm>
            <a:off x="338455" y="3849370"/>
            <a:ext cx="720090" cy="360045"/>
          </a:xfrm>
          <a:prstGeom prst="notch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5" name="燕尾形箭头 14"/>
          <p:cNvSpPr/>
          <p:nvPr/>
        </p:nvSpPr>
        <p:spPr>
          <a:xfrm>
            <a:off x="338455" y="4526280"/>
            <a:ext cx="720090" cy="360045"/>
          </a:xfrm>
          <a:prstGeom prst="notched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6" name="爆炸形 1 15"/>
          <p:cNvSpPr/>
          <p:nvPr/>
        </p:nvSpPr>
        <p:spPr>
          <a:xfrm>
            <a:off x="7485380" y="3064510"/>
            <a:ext cx="1331595" cy="1577975"/>
          </a:xfrm>
          <a:prstGeom prst="irregularSeal1">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补 充</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白板1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834390" y="338455"/>
            <a:ext cx="7800340" cy="5039360"/>
          </a:xfrm>
          <a:prstGeom prst="rect">
            <a:avLst/>
          </a:prstGeom>
        </p:spPr>
      </p:pic>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文本框 8"/>
          <p:cNvSpPr txBox="1"/>
          <p:nvPr/>
        </p:nvSpPr>
        <p:spPr>
          <a:xfrm>
            <a:off x="1392555" y="607695"/>
            <a:ext cx="4089400" cy="3322955"/>
          </a:xfrm>
          <a:prstGeom prst="rect">
            <a:avLst/>
          </a:prstGeom>
          <a:noFill/>
          <a:ln w="28575" cmpd="thickThin">
            <a:noFill/>
            <a:prstDash val="solid"/>
          </a:ln>
        </p:spPr>
        <p:txBody>
          <a:bodyPr wrap="square" rtlCol="0" anchor="t">
            <a:spAutoFit/>
          </a:bodyPr>
          <a:lstStyle/>
          <a:p>
            <a:pPr>
              <a:lnSpc>
                <a:spcPct val="150000"/>
              </a:lnSpc>
            </a:pPr>
            <a:r>
              <a:rPr lang="en-US" altLang="zh-CN" sz="20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LAMP架构具有轻量、开发快速和Web资源丰富等特点，在性能、质量和跨平台使用上都优于微软的.NET架构，因此很多企业在搭建网站时都会把LAMP平台作为首选平台，目前许多流行的商业应用使用的都是LAMP架构。</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文档 2"/>
          <p:cNvSpPr/>
          <p:nvPr/>
        </p:nvSpPr>
        <p:spPr>
          <a:xfrm>
            <a:off x="683895" y="1275715"/>
            <a:ext cx="7703820" cy="3600450"/>
          </a:xfrm>
          <a:prstGeom prst="flowChartDocument">
            <a:avLst/>
          </a:prstGeom>
          <a:noFill/>
          <a:ln>
            <a:solidFill>
              <a:srgbClr val="B5655E"/>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669290" y="1268730"/>
            <a:ext cx="7714615" cy="2168525"/>
          </a:xfrm>
          <a:prstGeom prst="rect">
            <a:avLst/>
          </a:prstGeom>
          <a:noFill/>
          <a:extLst>
            <a:ext uri="{909E8E84-426E-40DD-AFC4-6F175D3DCCD1}">
              <a14:hiddenFill xmlns:a14="http://schemas.microsoft.com/office/drawing/2010/main">
                <a:solidFill>
                  <a:srgbClr val="BFC4D7"/>
                </a:solidFill>
              </a14:hiddenFill>
            </a:ext>
          </a:extLst>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dirty="0" smtClean="0">
                <a:latin typeface="微软雅黑" panose="020B0503020204020204" pitchFamily="34" charset="-122"/>
                <a:ea typeface="微软雅黑" panose="020B0503020204020204" pitchFamily="34" charset="-122"/>
              </a:rPr>
              <a:t>原因分析：MySQL 8.0已经将创建账户和赋予权限的方式分开了。</a:t>
            </a:r>
          </a:p>
          <a:p>
            <a:pPr>
              <a:lnSpc>
                <a:spcPct val="150000"/>
              </a:lnSpc>
            </a:pPr>
            <a:r>
              <a:rPr lang="en-US" dirty="0" smtClean="0">
                <a:latin typeface="微软雅黑" panose="020B0503020204020204" pitchFamily="34" charset="-122"/>
                <a:ea typeface="微软雅黑" panose="020B0503020204020204" pitchFamily="34" charset="-122"/>
              </a:rPr>
              <a:t>       解决办法:①创建账户:create user’用户名‘@’访问主机’  identified by ‘密码 ’；②赋予权限:grant 权限列表 on 数据库 to ‘用户名  ’@‘访问主机  ’(修改权限时在后面加with grant option)；</a:t>
            </a:r>
          </a:p>
          <a:p>
            <a:pPr>
              <a:lnSpc>
                <a:spcPct val="150000"/>
              </a:lnSpc>
            </a:pPr>
            <a:r>
              <a:rPr lang="en-US" dirty="0" smtClean="0">
                <a:latin typeface="微软雅黑" panose="020B0503020204020204" pitchFamily="34" charset="-122"/>
                <a:ea typeface="微软雅黑" panose="020B0503020204020204" pitchFamily="34" charset="-122"/>
              </a:rPr>
              <a:t>       具体代码如下：</a:t>
            </a:r>
          </a:p>
        </p:txBody>
      </p:sp>
      <p:pic>
        <p:nvPicPr>
          <p:cNvPr id="2" name="图片 1"/>
          <p:cNvPicPr>
            <a:picLocks noChangeAspect="1"/>
          </p:cNvPicPr>
          <p:nvPr/>
        </p:nvPicPr>
        <p:blipFill>
          <a:blip r:embed="rId2"/>
          <a:stretch>
            <a:fillRect/>
          </a:stretch>
        </p:blipFill>
        <p:spPr>
          <a:xfrm>
            <a:off x="1346200" y="3437255"/>
            <a:ext cx="6450965" cy="633730"/>
          </a:xfrm>
          <a:prstGeom prst="rect">
            <a:avLst/>
          </a:prstGeom>
        </p:spPr>
      </p:pic>
      <p:grpSp>
        <p:nvGrpSpPr>
          <p:cNvPr id="10" name="Group 2"/>
          <p:cNvGrpSpPr/>
          <p:nvPr/>
        </p:nvGrpSpPr>
        <p:grpSpPr>
          <a:xfrm>
            <a:off x="7663180" y="3681095"/>
            <a:ext cx="1194435" cy="1374775"/>
            <a:chOff x="4538663" y="1341438"/>
            <a:chExt cx="3114675" cy="3584575"/>
          </a:xfrm>
        </p:grpSpPr>
        <p:sp>
          <p:nvSpPr>
            <p:cNvPr id="2666" name="Freeform 1291"/>
            <p:cNvSpPr/>
            <p:nvPr/>
          </p:nvSpPr>
          <p:spPr bwMode="auto">
            <a:xfrm>
              <a:off x="5338763" y="1858963"/>
              <a:ext cx="1136650" cy="2438400"/>
            </a:xfrm>
            <a:custGeom>
              <a:avLst/>
              <a:gdLst>
                <a:gd name="T0" fmla="*/ 716 w 716"/>
                <a:gd name="T1" fmla="*/ 1380 h 1536"/>
                <a:gd name="T2" fmla="*/ 712 w 716"/>
                <a:gd name="T3" fmla="*/ 1392 h 1536"/>
                <a:gd name="T4" fmla="*/ 708 w 716"/>
                <a:gd name="T5" fmla="*/ 1420 h 1536"/>
                <a:gd name="T6" fmla="*/ 700 w 716"/>
                <a:gd name="T7" fmla="*/ 1436 h 1536"/>
                <a:gd name="T8" fmla="*/ 692 w 716"/>
                <a:gd name="T9" fmla="*/ 1444 h 1536"/>
                <a:gd name="T10" fmla="*/ 616 w 716"/>
                <a:gd name="T11" fmla="*/ 1482 h 1536"/>
                <a:gd name="T12" fmla="*/ 522 w 716"/>
                <a:gd name="T13" fmla="*/ 1514 h 1536"/>
                <a:gd name="T14" fmla="*/ 446 w 716"/>
                <a:gd name="T15" fmla="*/ 1530 h 1536"/>
                <a:gd name="T16" fmla="*/ 392 w 716"/>
                <a:gd name="T17" fmla="*/ 1536 h 1536"/>
                <a:gd name="T18" fmla="*/ 340 w 716"/>
                <a:gd name="T19" fmla="*/ 1534 h 1536"/>
                <a:gd name="T20" fmla="*/ 312 w 716"/>
                <a:gd name="T21" fmla="*/ 1532 h 1536"/>
                <a:gd name="T22" fmla="*/ 258 w 716"/>
                <a:gd name="T23" fmla="*/ 1518 h 1536"/>
                <a:gd name="T24" fmla="*/ 208 w 716"/>
                <a:gd name="T25" fmla="*/ 1498 h 1536"/>
                <a:gd name="T26" fmla="*/ 188 w 716"/>
                <a:gd name="T27" fmla="*/ 1486 h 1536"/>
                <a:gd name="T28" fmla="*/ 160 w 716"/>
                <a:gd name="T29" fmla="*/ 1336 h 1536"/>
                <a:gd name="T30" fmla="*/ 98 w 716"/>
                <a:gd name="T31" fmla="*/ 978 h 1536"/>
                <a:gd name="T32" fmla="*/ 34 w 716"/>
                <a:gd name="T33" fmla="*/ 550 h 1536"/>
                <a:gd name="T34" fmla="*/ 12 w 716"/>
                <a:gd name="T35" fmla="*/ 350 h 1536"/>
                <a:gd name="T36" fmla="*/ 0 w 716"/>
                <a:gd name="T37" fmla="*/ 184 h 1536"/>
                <a:gd name="T38" fmla="*/ 0 w 716"/>
                <a:gd name="T39" fmla="*/ 142 h 1536"/>
                <a:gd name="T40" fmla="*/ 4 w 716"/>
                <a:gd name="T41" fmla="*/ 76 h 1536"/>
                <a:gd name="T42" fmla="*/ 8 w 716"/>
                <a:gd name="T43" fmla="*/ 50 h 1536"/>
                <a:gd name="T44" fmla="*/ 114 w 716"/>
                <a:gd name="T45" fmla="*/ 42 h 1536"/>
                <a:gd name="T46" fmla="*/ 134 w 716"/>
                <a:gd name="T47" fmla="*/ 40 h 1536"/>
                <a:gd name="T48" fmla="*/ 492 w 716"/>
                <a:gd name="T49" fmla="*/ 12 h 1536"/>
                <a:gd name="T50" fmla="*/ 526 w 716"/>
                <a:gd name="T51" fmla="*/ 10 h 1536"/>
                <a:gd name="T52" fmla="*/ 656 w 716"/>
                <a:gd name="T53" fmla="*/ 0 h 1536"/>
                <a:gd name="T54" fmla="*/ 666 w 716"/>
                <a:gd name="T55" fmla="*/ 50 h 1536"/>
                <a:gd name="T56" fmla="*/ 676 w 716"/>
                <a:gd name="T57" fmla="*/ 120 h 1536"/>
                <a:gd name="T58" fmla="*/ 688 w 716"/>
                <a:gd name="T59" fmla="*/ 272 h 1536"/>
                <a:gd name="T60" fmla="*/ 696 w 716"/>
                <a:gd name="T61" fmla="*/ 454 h 1536"/>
                <a:gd name="T62" fmla="*/ 706 w 716"/>
                <a:gd name="T63" fmla="*/ 852 h 1536"/>
                <a:gd name="T64" fmla="*/ 712 w 716"/>
                <a:gd name="T65" fmla="*/ 1316 h 1536"/>
                <a:gd name="T66" fmla="*/ 716 w 716"/>
                <a:gd name="T67" fmla="*/ 138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6" h="1536">
                  <a:moveTo>
                    <a:pt x="716" y="1380"/>
                  </a:moveTo>
                  <a:lnTo>
                    <a:pt x="716" y="1380"/>
                  </a:lnTo>
                  <a:lnTo>
                    <a:pt x="714" y="1384"/>
                  </a:lnTo>
                  <a:lnTo>
                    <a:pt x="712" y="1392"/>
                  </a:lnTo>
                  <a:lnTo>
                    <a:pt x="710" y="1410"/>
                  </a:lnTo>
                  <a:lnTo>
                    <a:pt x="708" y="1420"/>
                  </a:lnTo>
                  <a:lnTo>
                    <a:pt x="706" y="1428"/>
                  </a:lnTo>
                  <a:lnTo>
                    <a:pt x="700" y="1436"/>
                  </a:lnTo>
                  <a:lnTo>
                    <a:pt x="692" y="1444"/>
                  </a:lnTo>
                  <a:lnTo>
                    <a:pt x="692" y="1444"/>
                  </a:lnTo>
                  <a:lnTo>
                    <a:pt x="656" y="1464"/>
                  </a:lnTo>
                  <a:lnTo>
                    <a:pt x="616" y="1482"/>
                  </a:lnTo>
                  <a:lnTo>
                    <a:pt x="572" y="1500"/>
                  </a:lnTo>
                  <a:lnTo>
                    <a:pt x="522" y="1514"/>
                  </a:lnTo>
                  <a:lnTo>
                    <a:pt x="472" y="1526"/>
                  </a:lnTo>
                  <a:lnTo>
                    <a:pt x="446" y="1530"/>
                  </a:lnTo>
                  <a:lnTo>
                    <a:pt x="418" y="1534"/>
                  </a:lnTo>
                  <a:lnTo>
                    <a:pt x="392" y="1536"/>
                  </a:lnTo>
                  <a:lnTo>
                    <a:pt x="366" y="1536"/>
                  </a:lnTo>
                  <a:lnTo>
                    <a:pt x="340" y="1534"/>
                  </a:lnTo>
                  <a:lnTo>
                    <a:pt x="312" y="1532"/>
                  </a:lnTo>
                  <a:lnTo>
                    <a:pt x="312" y="1532"/>
                  </a:lnTo>
                  <a:lnTo>
                    <a:pt x="286" y="1526"/>
                  </a:lnTo>
                  <a:lnTo>
                    <a:pt x="258" y="1518"/>
                  </a:lnTo>
                  <a:lnTo>
                    <a:pt x="232" y="1510"/>
                  </a:lnTo>
                  <a:lnTo>
                    <a:pt x="208" y="1498"/>
                  </a:lnTo>
                  <a:lnTo>
                    <a:pt x="208" y="1498"/>
                  </a:lnTo>
                  <a:lnTo>
                    <a:pt x="188" y="1486"/>
                  </a:lnTo>
                  <a:lnTo>
                    <a:pt x="188" y="1486"/>
                  </a:lnTo>
                  <a:lnTo>
                    <a:pt x="160" y="1336"/>
                  </a:lnTo>
                  <a:lnTo>
                    <a:pt x="132" y="1174"/>
                  </a:lnTo>
                  <a:lnTo>
                    <a:pt x="98" y="978"/>
                  </a:lnTo>
                  <a:lnTo>
                    <a:pt x="64" y="764"/>
                  </a:lnTo>
                  <a:lnTo>
                    <a:pt x="34" y="550"/>
                  </a:lnTo>
                  <a:lnTo>
                    <a:pt x="22" y="446"/>
                  </a:lnTo>
                  <a:lnTo>
                    <a:pt x="12" y="350"/>
                  </a:lnTo>
                  <a:lnTo>
                    <a:pt x="4" y="262"/>
                  </a:lnTo>
                  <a:lnTo>
                    <a:pt x="0" y="184"/>
                  </a:lnTo>
                  <a:lnTo>
                    <a:pt x="0" y="184"/>
                  </a:lnTo>
                  <a:lnTo>
                    <a:pt x="0" y="142"/>
                  </a:lnTo>
                  <a:lnTo>
                    <a:pt x="0" y="106"/>
                  </a:lnTo>
                  <a:lnTo>
                    <a:pt x="4" y="76"/>
                  </a:lnTo>
                  <a:lnTo>
                    <a:pt x="8" y="50"/>
                  </a:lnTo>
                  <a:lnTo>
                    <a:pt x="8" y="50"/>
                  </a:lnTo>
                  <a:lnTo>
                    <a:pt x="114" y="42"/>
                  </a:lnTo>
                  <a:lnTo>
                    <a:pt x="114" y="42"/>
                  </a:lnTo>
                  <a:lnTo>
                    <a:pt x="134" y="40"/>
                  </a:lnTo>
                  <a:lnTo>
                    <a:pt x="134" y="40"/>
                  </a:lnTo>
                  <a:lnTo>
                    <a:pt x="492" y="12"/>
                  </a:lnTo>
                  <a:lnTo>
                    <a:pt x="492" y="12"/>
                  </a:lnTo>
                  <a:lnTo>
                    <a:pt x="526" y="10"/>
                  </a:lnTo>
                  <a:lnTo>
                    <a:pt x="526" y="10"/>
                  </a:lnTo>
                  <a:lnTo>
                    <a:pt x="656" y="0"/>
                  </a:lnTo>
                  <a:lnTo>
                    <a:pt x="656" y="0"/>
                  </a:lnTo>
                  <a:lnTo>
                    <a:pt x="660" y="22"/>
                  </a:lnTo>
                  <a:lnTo>
                    <a:pt x="666" y="50"/>
                  </a:lnTo>
                  <a:lnTo>
                    <a:pt x="676" y="120"/>
                  </a:lnTo>
                  <a:lnTo>
                    <a:pt x="676" y="120"/>
                  </a:lnTo>
                  <a:lnTo>
                    <a:pt x="682" y="192"/>
                  </a:lnTo>
                  <a:lnTo>
                    <a:pt x="688" y="272"/>
                  </a:lnTo>
                  <a:lnTo>
                    <a:pt x="692" y="360"/>
                  </a:lnTo>
                  <a:lnTo>
                    <a:pt x="696" y="454"/>
                  </a:lnTo>
                  <a:lnTo>
                    <a:pt x="702" y="652"/>
                  </a:lnTo>
                  <a:lnTo>
                    <a:pt x="706" y="852"/>
                  </a:lnTo>
                  <a:lnTo>
                    <a:pt x="710" y="1198"/>
                  </a:lnTo>
                  <a:lnTo>
                    <a:pt x="712" y="1316"/>
                  </a:lnTo>
                  <a:lnTo>
                    <a:pt x="714" y="1356"/>
                  </a:lnTo>
                  <a:lnTo>
                    <a:pt x="716" y="1380"/>
                  </a:lnTo>
                  <a:close/>
                </a:path>
              </a:pathLst>
            </a:custGeom>
            <a:solidFill>
              <a:srgbClr val="F79E64"/>
            </a:solidFill>
            <a:ln>
              <a:noFill/>
            </a:ln>
          </p:spPr>
          <p:txBody>
            <a:bodyPr vert="horz" wrap="square" lIns="91440" tIns="45720" rIns="91440" bIns="45720" numCol="1" anchor="t" anchorCtr="0" compatLnSpc="1"/>
            <a:lstStyle/>
            <a:p>
              <a:endParaRPr lang="en-AU"/>
            </a:p>
          </p:txBody>
        </p:sp>
        <p:sp>
          <p:nvSpPr>
            <p:cNvPr id="2670" name="Freeform 1296"/>
            <p:cNvSpPr/>
            <p:nvPr/>
          </p:nvSpPr>
          <p:spPr bwMode="auto">
            <a:xfrm>
              <a:off x="5395913" y="2773363"/>
              <a:ext cx="1114425" cy="1257300"/>
            </a:xfrm>
            <a:custGeom>
              <a:avLst/>
              <a:gdLst>
                <a:gd name="T0" fmla="*/ 666 w 702"/>
                <a:gd name="T1" fmla="*/ 0 h 792"/>
                <a:gd name="T2" fmla="*/ 666 w 702"/>
                <a:gd name="T3" fmla="*/ 0 h 792"/>
                <a:gd name="T4" fmla="*/ 672 w 702"/>
                <a:gd name="T5" fmla="*/ 64 h 792"/>
                <a:gd name="T6" fmla="*/ 678 w 702"/>
                <a:gd name="T7" fmla="*/ 156 h 792"/>
                <a:gd name="T8" fmla="*/ 690 w 702"/>
                <a:gd name="T9" fmla="*/ 386 h 792"/>
                <a:gd name="T10" fmla="*/ 700 w 702"/>
                <a:gd name="T11" fmla="*/ 596 h 792"/>
                <a:gd name="T12" fmla="*/ 702 w 702"/>
                <a:gd name="T13" fmla="*/ 664 h 792"/>
                <a:gd name="T14" fmla="*/ 702 w 702"/>
                <a:gd name="T15" fmla="*/ 690 h 792"/>
                <a:gd name="T16" fmla="*/ 98 w 702"/>
                <a:gd name="T17" fmla="*/ 792 h 792"/>
                <a:gd name="T18" fmla="*/ 98 w 702"/>
                <a:gd name="T19" fmla="*/ 792 h 792"/>
                <a:gd name="T20" fmla="*/ 94 w 702"/>
                <a:gd name="T21" fmla="*/ 754 h 792"/>
                <a:gd name="T22" fmla="*/ 82 w 702"/>
                <a:gd name="T23" fmla="*/ 672 h 792"/>
                <a:gd name="T24" fmla="*/ 46 w 702"/>
                <a:gd name="T25" fmla="*/ 430 h 792"/>
                <a:gd name="T26" fmla="*/ 26 w 702"/>
                <a:gd name="T27" fmla="*/ 302 h 792"/>
                <a:gd name="T28" fmla="*/ 12 w 702"/>
                <a:gd name="T29" fmla="*/ 186 h 792"/>
                <a:gd name="T30" fmla="*/ 2 w 702"/>
                <a:gd name="T31" fmla="*/ 100 h 792"/>
                <a:gd name="T32" fmla="*/ 0 w 702"/>
                <a:gd name="T33" fmla="*/ 72 h 792"/>
                <a:gd name="T34" fmla="*/ 0 w 702"/>
                <a:gd name="T35" fmla="*/ 58 h 792"/>
                <a:gd name="T36" fmla="*/ 502 w 702"/>
                <a:gd name="T37" fmla="*/ 152 h 792"/>
                <a:gd name="T38" fmla="*/ 666 w 702"/>
                <a:gd name="T3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2" h="792">
                  <a:moveTo>
                    <a:pt x="666" y="0"/>
                  </a:moveTo>
                  <a:lnTo>
                    <a:pt x="666" y="0"/>
                  </a:lnTo>
                  <a:lnTo>
                    <a:pt x="672" y="64"/>
                  </a:lnTo>
                  <a:lnTo>
                    <a:pt x="678" y="156"/>
                  </a:lnTo>
                  <a:lnTo>
                    <a:pt x="690" y="386"/>
                  </a:lnTo>
                  <a:lnTo>
                    <a:pt x="700" y="596"/>
                  </a:lnTo>
                  <a:lnTo>
                    <a:pt x="702" y="664"/>
                  </a:lnTo>
                  <a:lnTo>
                    <a:pt x="702" y="690"/>
                  </a:lnTo>
                  <a:lnTo>
                    <a:pt x="98" y="792"/>
                  </a:lnTo>
                  <a:lnTo>
                    <a:pt x="98" y="792"/>
                  </a:lnTo>
                  <a:lnTo>
                    <a:pt x="94" y="754"/>
                  </a:lnTo>
                  <a:lnTo>
                    <a:pt x="82" y="672"/>
                  </a:lnTo>
                  <a:lnTo>
                    <a:pt x="46" y="430"/>
                  </a:lnTo>
                  <a:lnTo>
                    <a:pt x="26" y="302"/>
                  </a:lnTo>
                  <a:lnTo>
                    <a:pt x="12" y="186"/>
                  </a:lnTo>
                  <a:lnTo>
                    <a:pt x="2" y="100"/>
                  </a:lnTo>
                  <a:lnTo>
                    <a:pt x="0" y="72"/>
                  </a:lnTo>
                  <a:lnTo>
                    <a:pt x="0" y="58"/>
                  </a:lnTo>
                  <a:lnTo>
                    <a:pt x="502" y="152"/>
                  </a:lnTo>
                  <a:lnTo>
                    <a:pt x="666" y="0"/>
                  </a:lnTo>
                  <a:close/>
                </a:path>
              </a:pathLst>
            </a:custGeom>
            <a:solidFill>
              <a:srgbClr val="E1E2E3"/>
            </a:solidFill>
            <a:ln>
              <a:noFill/>
            </a:ln>
          </p:spPr>
          <p:txBody>
            <a:bodyPr vert="horz" wrap="square" lIns="91440" tIns="45720" rIns="91440" bIns="45720" numCol="1" anchor="t" anchorCtr="0" compatLnSpc="1"/>
            <a:lstStyle/>
            <a:p>
              <a:endParaRPr lang="en-AU"/>
            </a:p>
          </p:txBody>
        </p:sp>
        <p:sp>
          <p:nvSpPr>
            <p:cNvPr id="2671" name="Freeform 1297"/>
            <p:cNvSpPr/>
            <p:nvPr/>
          </p:nvSpPr>
          <p:spPr bwMode="auto">
            <a:xfrm>
              <a:off x="5395913" y="2773363"/>
              <a:ext cx="1114425" cy="1257300"/>
            </a:xfrm>
            <a:custGeom>
              <a:avLst/>
              <a:gdLst>
                <a:gd name="T0" fmla="*/ 666 w 702"/>
                <a:gd name="T1" fmla="*/ 0 h 792"/>
                <a:gd name="T2" fmla="*/ 666 w 702"/>
                <a:gd name="T3" fmla="*/ 0 h 792"/>
                <a:gd name="T4" fmla="*/ 672 w 702"/>
                <a:gd name="T5" fmla="*/ 64 h 792"/>
                <a:gd name="T6" fmla="*/ 678 w 702"/>
                <a:gd name="T7" fmla="*/ 156 h 792"/>
                <a:gd name="T8" fmla="*/ 690 w 702"/>
                <a:gd name="T9" fmla="*/ 386 h 792"/>
                <a:gd name="T10" fmla="*/ 700 w 702"/>
                <a:gd name="T11" fmla="*/ 596 h 792"/>
                <a:gd name="T12" fmla="*/ 702 w 702"/>
                <a:gd name="T13" fmla="*/ 664 h 792"/>
                <a:gd name="T14" fmla="*/ 702 w 702"/>
                <a:gd name="T15" fmla="*/ 690 h 792"/>
                <a:gd name="T16" fmla="*/ 98 w 702"/>
                <a:gd name="T17" fmla="*/ 792 h 792"/>
                <a:gd name="T18" fmla="*/ 98 w 702"/>
                <a:gd name="T19" fmla="*/ 792 h 792"/>
                <a:gd name="T20" fmla="*/ 94 w 702"/>
                <a:gd name="T21" fmla="*/ 754 h 792"/>
                <a:gd name="T22" fmla="*/ 82 w 702"/>
                <a:gd name="T23" fmla="*/ 672 h 792"/>
                <a:gd name="T24" fmla="*/ 46 w 702"/>
                <a:gd name="T25" fmla="*/ 430 h 792"/>
                <a:gd name="T26" fmla="*/ 26 w 702"/>
                <a:gd name="T27" fmla="*/ 302 h 792"/>
                <a:gd name="T28" fmla="*/ 12 w 702"/>
                <a:gd name="T29" fmla="*/ 186 h 792"/>
                <a:gd name="T30" fmla="*/ 2 w 702"/>
                <a:gd name="T31" fmla="*/ 100 h 792"/>
                <a:gd name="T32" fmla="*/ 0 w 702"/>
                <a:gd name="T33" fmla="*/ 72 h 792"/>
                <a:gd name="T34" fmla="*/ 0 w 702"/>
                <a:gd name="T35" fmla="*/ 58 h 792"/>
                <a:gd name="T36" fmla="*/ 502 w 702"/>
                <a:gd name="T37" fmla="*/ 152 h 792"/>
                <a:gd name="T38" fmla="*/ 666 w 702"/>
                <a:gd name="T39" fmla="*/ 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2" h="792">
                  <a:moveTo>
                    <a:pt x="666" y="0"/>
                  </a:moveTo>
                  <a:lnTo>
                    <a:pt x="666" y="0"/>
                  </a:lnTo>
                  <a:lnTo>
                    <a:pt x="672" y="64"/>
                  </a:lnTo>
                  <a:lnTo>
                    <a:pt x="678" y="156"/>
                  </a:lnTo>
                  <a:lnTo>
                    <a:pt x="690" y="386"/>
                  </a:lnTo>
                  <a:lnTo>
                    <a:pt x="700" y="596"/>
                  </a:lnTo>
                  <a:lnTo>
                    <a:pt x="702" y="664"/>
                  </a:lnTo>
                  <a:lnTo>
                    <a:pt x="702" y="690"/>
                  </a:lnTo>
                  <a:lnTo>
                    <a:pt x="98" y="792"/>
                  </a:lnTo>
                  <a:lnTo>
                    <a:pt x="98" y="792"/>
                  </a:lnTo>
                  <a:lnTo>
                    <a:pt x="94" y="754"/>
                  </a:lnTo>
                  <a:lnTo>
                    <a:pt x="82" y="672"/>
                  </a:lnTo>
                  <a:lnTo>
                    <a:pt x="46" y="430"/>
                  </a:lnTo>
                  <a:lnTo>
                    <a:pt x="26" y="302"/>
                  </a:lnTo>
                  <a:lnTo>
                    <a:pt x="12" y="186"/>
                  </a:lnTo>
                  <a:lnTo>
                    <a:pt x="2" y="100"/>
                  </a:lnTo>
                  <a:lnTo>
                    <a:pt x="0" y="72"/>
                  </a:lnTo>
                  <a:lnTo>
                    <a:pt x="0" y="58"/>
                  </a:lnTo>
                  <a:lnTo>
                    <a:pt x="502" y="152"/>
                  </a:lnTo>
                  <a:lnTo>
                    <a:pt x="6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72" name="Freeform 1299"/>
            <p:cNvSpPr/>
            <p:nvPr/>
          </p:nvSpPr>
          <p:spPr bwMode="auto">
            <a:xfrm>
              <a:off x="5548313" y="3868738"/>
              <a:ext cx="962025" cy="463550"/>
            </a:xfrm>
            <a:custGeom>
              <a:avLst/>
              <a:gdLst>
                <a:gd name="T0" fmla="*/ 606 w 606"/>
                <a:gd name="T1" fmla="*/ 0 h 292"/>
                <a:gd name="T2" fmla="*/ 606 w 606"/>
                <a:gd name="T3" fmla="*/ 0 h 292"/>
                <a:gd name="T4" fmla="*/ 606 w 606"/>
                <a:gd name="T5" fmla="*/ 24 h 292"/>
                <a:gd name="T6" fmla="*/ 606 w 606"/>
                <a:gd name="T7" fmla="*/ 50 h 292"/>
                <a:gd name="T8" fmla="*/ 602 w 606"/>
                <a:gd name="T9" fmla="*/ 82 h 292"/>
                <a:gd name="T10" fmla="*/ 598 w 606"/>
                <a:gd name="T11" fmla="*/ 114 h 292"/>
                <a:gd name="T12" fmla="*/ 590 w 606"/>
                <a:gd name="T13" fmla="*/ 146 h 292"/>
                <a:gd name="T14" fmla="*/ 584 w 606"/>
                <a:gd name="T15" fmla="*/ 162 h 292"/>
                <a:gd name="T16" fmla="*/ 578 w 606"/>
                <a:gd name="T17" fmla="*/ 174 h 292"/>
                <a:gd name="T18" fmla="*/ 570 w 606"/>
                <a:gd name="T19" fmla="*/ 186 h 292"/>
                <a:gd name="T20" fmla="*/ 562 w 606"/>
                <a:gd name="T21" fmla="*/ 196 h 292"/>
                <a:gd name="T22" fmla="*/ 562 w 606"/>
                <a:gd name="T23" fmla="*/ 196 h 292"/>
                <a:gd name="T24" fmla="*/ 550 w 606"/>
                <a:gd name="T25" fmla="*/ 204 h 292"/>
                <a:gd name="T26" fmla="*/ 532 w 606"/>
                <a:gd name="T27" fmla="*/ 214 h 292"/>
                <a:gd name="T28" fmla="*/ 510 w 606"/>
                <a:gd name="T29" fmla="*/ 226 h 292"/>
                <a:gd name="T30" fmla="*/ 484 w 606"/>
                <a:gd name="T31" fmla="*/ 238 h 292"/>
                <a:gd name="T32" fmla="*/ 456 w 606"/>
                <a:gd name="T33" fmla="*/ 250 h 292"/>
                <a:gd name="T34" fmla="*/ 424 w 606"/>
                <a:gd name="T35" fmla="*/ 260 h 292"/>
                <a:gd name="T36" fmla="*/ 388 w 606"/>
                <a:gd name="T37" fmla="*/ 270 h 292"/>
                <a:gd name="T38" fmla="*/ 352 w 606"/>
                <a:gd name="T39" fmla="*/ 280 h 292"/>
                <a:gd name="T40" fmla="*/ 314 w 606"/>
                <a:gd name="T41" fmla="*/ 286 h 292"/>
                <a:gd name="T42" fmla="*/ 274 w 606"/>
                <a:gd name="T43" fmla="*/ 290 h 292"/>
                <a:gd name="T44" fmla="*/ 236 w 606"/>
                <a:gd name="T45" fmla="*/ 292 h 292"/>
                <a:gd name="T46" fmla="*/ 196 w 606"/>
                <a:gd name="T47" fmla="*/ 292 h 292"/>
                <a:gd name="T48" fmla="*/ 158 w 606"/>
                <a:gd name="T49" fmla="*/ 286 h 292"/>
                <a:gd name="T50" fmla="*/ 120 w 606"/>
                <a:gd name="T51" fmla="*/ 276 h 292"/>
                <a:gd name="T52" fmla="*/ 102 w 606"/>
                <a:gd name="T53" fmla="*/ 270 h 292"/>
                <a:gd name="T54" fmla="*/ 84 w 606"/>
                <a:gd name="T55" fmla="*/ 262 h 292"/>
                <a:gd name="T56" fmla="*/ 68 w 606"/>
                <a:gd name="T57" fmla="*/ 254 h 292"/>
                <a:gd name="T58" fmla="*/ 52 w 606"/>
                <a:gd name="T59" fmla="*/ 244 h 292"/>
                <a:gd name="T60" fmla="*/ 52 w 606"/>
                <a:gd name="T61" fmla="*/ 244 h 292"/>
                <a:gd name="T62" fmla="*/ 38 w 606"/>
                <a:gd name="T63" fmla="*/ 230 h 292"/>
                <a:gd name="T64" fmla="*/ 28 w 606"/>
                <a:gd name="T65" fmla="*/ 214 h 292"/>
                <a:gd name="T66" fmla="*/ 18 w 606"/>
                <a:gd name="T67" fmla="*/ 194 h 292"/>
                <a:gd name="T68" fmla="*/ 10 w 606"/>
                <a:gd name="T69" fmla="*/ 174 h 292"/>
                <a:gd name="T70" fmla="*/ 6 w 606"/>
                <a:gd name="T71" fmla="*/ 152 h 292"/>
                <a:gd name="T72" fmla="*/ 2 w 606"/>
                <a:gd name="T73" fmla="*/ 130 h 292"/>
                <a:gd name="T74" fmla="*/ 0 w 606"/>
                <a:gd name="T75" fmla="*/ 108 h 292"/>
                <a:gd name="T76" fmla="*/ 0 w 606"/>
                <a:gd name="T77" fmla="*/ 90 h 292"/>
                <a:gd name="T78" fmla="*/ 606 w 606"/>
                <a:gd name="T7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6" h="292">
                  <a:moveTo>
                    <a:pt x="606" y="0"/>
                  </a:moveTo>
                  <a:lnTo>
                    <a:pt x="606" y="0"/>
                  </a:lnTo>
                  <a:lnTo>
                    <a:pt x="606" y="24"/>
                  </a:lnTo>
                  <a:lnTo>
                    <a:pt x="606" y="50"/>
                  </a:lnTo>
                  <a:lnTo>
                    <a:pt x="602" y="82"/>
                  </a:lnTo>
                  <a:lnTo>
                    <a:pt x="598" y="114"/>
                  </a:lnTo>
                  <a:lnTo>
                    <a:pt x="590" y="146"/>
                  </a:lnTo>
                  <a:lnTo>
                    <a:pt x="584" y="162"/>
                  </a:lnTo>
                  <a:lnTo>
                    <a:pt x="578" y="174"/>
                  </a:lnTo>
                  <a:lnTo>
                    <a:pt x="570" y="186"/>
                  </a:lnTo>
                  <a:lnTo>
                    <a:pt x="562" y="196"/>
                  </a:lnTo>
                  <a:lnTo>
                    <a:pt x="562" y="196"/>
                  </a:lnTo>
                  <a:lnTo>
                    <a:pt x="550" y="204"/>
                  </a:lnTo>
                  <a:lnTo>
                    <a:pt x="532" y="214"/>
                  </a:lnTo>
                  <a:lnTo>
                    <a:pt x="510" y="226"/>
                  </a:lnTo>
                  <a:lnTo>
                    <a:pt x="484" y="238"/>
                  </a:lnTo>
                  <a:lnTo>
                    <a:pt x="456" y="250"/>
                  </a:lnTo>
                  <a:lnTo>
                    <a:pt x="424" y="260"/>
                  </a:lnTo>
                  <a:lnTo>
                    <a:pt x="388" y="270"/>
                  </a:lnTo>
                  <a:lnTo>
                    <a:pt x="352" y="280"/>
                  </a:lnTo>
                  <a:lnTo>
                    <a:pt x="314" y="286"/>
                  </a:lnTo>
                  <a:lnTo>
                    <a:pt x="274" y="290"/>
                  </a:lnTo>
                  <a:lnTo>
                    <a:pt x="236" y="292"/>
                  </a:lnTo>
                  <a:lnTo>
                    <a:pt x="196" y="292"/>
                  </a:lnTo>
                  <a:lnTo>
                    <a:pt x="158" y="286"/>
                  </a:lnTo>
                  <a:lnTo>
                    <a:pt x="120" y="276"/>
                  </a:lnTo>
                  <a:lnTo>
                    <a:pt x="102" y="270"/>
                  </a:lnTo>
                  <a:lnTo>
                    <a:pt x="84" y="262"/>
                  </a:lnTo>
                  <a:lnTo>
                    <a:pt x="68" y="254"/>
                  </a:lnTo>
                  <a:lnTo>
                    <a:pt x="52" y="244"/>
                  </a:lnTo>
                  <a:lnTo>
                    <a:pt x="52" y="244"/>
                  </a:lnTo>
                  <a:lnTo>
                    <a:pt x="38" y="230"/>
                  </a:lnTo>
                  <a:lnTo>
                    <a:pt x="28" y="214"/>
                  </a:lnTo>
                  <a:lnTo>
                    <a:pt x="18" y="194"/>
                  </a:lnTo>
                  <a:lnTo>
                    <a:pt x="10" y="174"/>
                  </a:lnTo>
                  <a:lnTo>
                    <a:pt x="6" y="152"/>
                  </a:lnTo>
                  <a:lnTo>
                    <a:pt x="2" y="130"/>
                  </a:lnTo>
                  <a:lnTo>
                    <a:pt x="0" y="108"/>
                  </a:lnTo>
                  <a:lnTo>
                    <a:pt x="0" y="90"/>
                  </a:lnTo>
                  <a:lnTo>
                    <a:pt x="606" y="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73" name="Freeform 1300"/>
            <p:cNvSpPr/>
            <p:nvPr/>
          </p:nvSpPr>
          <p:spPr bwMode="auto">
            <a:xfrm>
              <a:off x="5548313" y="3868738"/>
              <a:ext cx="962025" cy="463550"/>
            </a:xfrm>
            <a:custGeom>
              <a:avLst/>
              <a:gdLst>
                <a:gd name="T0" fmla="*/ 606 w 606"/>
                <a:gd name="T1" fmla="*/ 0 h 292"/>
                <a:gd name="T2" fmla="*/ 606 w 606"/>
                <a:gd name="T3" fmla="*/ 0 h 292"/>
                <a:gd name="T4" fmla="*/ 606 w 606"/>
                <a:gd name="T5" fmla="*/ 24 h 292"/>
                <a:gd name="T6" fmla="*/ 606 w 606"/>
                <a:gd name="T7" fmla="*/ 50 h 292"/>
                <a:gd name="T8" fmla="*/ 602 w 606"/>
                <a:gd name="T9" fmla="*/ 82 h 292"/>
                <a:gd name="T10" fmla="*/ 598 w 606"/>
                <a:gd name="T11" fmla="*/ 114 h 292"/>
                <a:gd name="T12" fmla="*/ 590 w 606"/>
                <a:gd name="T13" fmla="*/ 146 h 292"/>
                <a:gd name="T14" fmla="*/ 584 w 606"/>
                <a:gd name="T15" fmla="*/ 162 h 292"/>
                <a:gd name="T16" fmla="*/ 578 w 606"/>
                <a:gd name="T17" fmla="*/ 174 h 292"/>
                <a:gd name="T18" fmla="*/ 570 w 606"/>
                <a:gd name="T19" fmla="*/ 186 h 292"/>
                <a:gd name="T20" fmla="*/ 562 w 606"/>
                <a:gd name="T21" fmla="*/ 196 h 292"/>
                <a:gd name="T22" fmla="*/ 562 w 606"/>
                <a:gd name="T23" fmla="*/ 196 h 292"/>
                <a:gd name="T24" fmla="*/ 550 w 606"/>
                <a:gd name="T25" fmla="*/ 204 h 292"/>
                <a:gd name="T26" fmla="*/ 532 w 606"/>
                <a:gd name="T27" fmla="*/ 214 h 292"/>
                <a:gd name="T28" fmla="*/ 510 w 606"/>
                <a:gd name="T29" fmla="*/ 226 h 292"/>
                <a:gd name="T30" fmla="*/ 484 w 606"/>
                <a:gd name="T31" fmla="*/ 238 h 292"/>
                <a:gd name="T32" fmla="*/ 456 w 606"/>
                <a:gd name="T33" fmla="*/ 250 h 292"/>
                <a:gd name="T34" fmla="*/ 424 w 606"/>
                <a:gd name="T35" fmla="*/ 260 h 292"/>
                <a:gd name="T36" fmla="*/ 388 w 606"/>
                <a:gd name="T37" fmla="*/ 270 h 292"/>
                <a:gd name="T38" fmla="*/ 352 w 606"/>
                <a:gd name="T39" fmla="*/ 280 h 292"/>
                <a:gd name="T40" fmla="*/ 314 w 606"/>
                <a:gd name="T41" fmla="*/ 286 h 292"/>
                <a:gd name="T42" fmla="*/ 274 w 606"/>
                <a:gd name="T43" fmla="*/ 290 h 292"/>
                <a:gd name="T44" fmla="*/ 236 w 606"/>
                <a:gd name="T45" fmla="*/ 292 h 292"/>
                <a:gd name="T46" fmla="*/ 196 w 606"/>
                <a:gd name="T47" fmla="*/ 292 h 292"/>
                <a:gd name="T48" fmla="*/ 158 w 606"/>
                <a:gd name="T49" fmla="*/ 286 h 292"/>
                <a:gd name="T50" fmla="*/ 120 w 606"/>
                <a:gd name="T51" fmla="*/ 276 h 292"/>
                <a:gd name="T52" fmla="*/ 102 w 606"/>
                <a:gd name="T53" fmla="*/ 270 h 292"/>
                <a:gd name="T54" fmla="*/ 84 w 606"/>
                <a:gd name="T55" fmla="*/ 262 h 292"/>
                <a:gd name="T56" fmla="*/ 68 w 606"/>
                <a:gd name="T57" fmla="*/ 254 h 292"/>
                <a:gd name="T58" fmla="*/ 52 w 606"/>
                <a:gd name="T59" fmla="*/ 244 h 292"/>
                <a:gd name="T60" fmla="*/ 52 w 606"/>
                <a:gd name="T61" fmla="*/ 244 h 292"/>
                <a:gd name="T62" fmla="*/ 38 w 606"/>
                <a:gd name="T63" fmla="*/ 230 h 292"/>
                <a:gd name="T64" fmla="*/ 28 w 606"/>
                <a:gd name="T65" fmla="*/ 214 h 292"/>
                <a:gd name="T66" fmla="*/ 18 w 606"/>
                <a:gd name="T67" fmla="*/ 194 h 292"/>
                <a:gd name="T68" fmla="*/ 10 w 606"/>
                <a:gd name="T69" fmla="*/ 174 h 292"/>
                <a:gd name="T70" fmla="*/ 6 w 606"/>
                <a:gd name="T71" fmla="*/ 152 h 292"/>
                <a:gd name="T72" fmla="*/ 2 w 606"/>
                <a:gd name="T73" fmla="*/ 130 h 292"/>
                <a:gd name="T74" fmla="*/ 0 w 606"/>
                <a:gd name="T75" fmla="*/ 108 h 292"/>
                <a:gd name="T76" fmla="*/ 0 w 606"/>
                <a:gd name="T77" fmla="*/ 90 h 292"/>
                <a:gd name="T78" fmla="*/ 606 w 606"/>
                <a:gd name="T7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6" h="292">
                  <a:moveTo>
                    <a:pt x="606" y="0"/>
                  </a:moveTo>
                  <a:lnTo>
                    <a:pt x="606" y="0"/>
                  </a:lnTo>
                  <a:lnTo>
                    <a:pt x="606" y="24"/>
                  </a:lnTo>
                  <a:lnTo>
                    <a:pt x="606" y="50"/>
                  </a:lnTo>
                  <a:lnTo>
                    <a:pt x="602" y="82"/>
                  </a:lnTo>
                  <a:lnTo>
                    <a:pt x="598" y="114"/>
                  </a:lnTo>
                  <a:lnTo>
                    <a:pt x="590" y="146"/>
                  </a:lnTo>
                  <a:lnTo>
                    <a:pt x="584" y="162"/>
                  </a:lnTo>
                  <a:lnTo>
                    <a:pt x="578" y="174"/>
                  </a:lnTo>
                  <a:lnTo>
                    <a:pt x="570" y="186"/>
                  </a:lnTo>
                  <a:lnTo>
                    <a:pt x="562" y="196"/>
                  </a:lnTo>
                  <a:lnTo>
                    <a:pt x="562" y="196"/>
                  </a:lnTo>
                  <a:lnTo>
                    <a:pt x="550" y="204"/>
                  </a:lnTo>
                  <a:lnTo>
                    <a:pt x="532" y="214"/>
                  </a:lnTo>
                  <a:lnTo>
                    <a:pt x="510" y="226"/>
                  </a:lnTo>
                  <a:lnTo>
                    <a:pt x="484" y="238"/>
                  </a:lnTo>
                  <a:lnTo>
                    <a:pt x="456" y="250"/>
                  </a:lnTo>
                  <a:lnTo>
                    <a:pt x="424" y="260"/>
                  </a:lnTo>
                  <a:lnTo>
                    <a:pt x="388" y="270"/>
                  </a:lnTo>
                  <a:lnTo>
                    <a:pt x="352" y="280"/>
                  </a:lnTo>
                  <a:lnTo>
                    <a:pt x="314" y="286"/>
                  </a:lnTo>
                  <a:lnTo>
                    <a:pt x="274" y="290"/>
                  </a:lnTo>
                  <a:lnTo>
                    <a:pt x="236" y="292"/>
                  </a:lnTo>
                  <a:lnTo>
                    <a:pt x="196" y="292"/>
                  </a:lnTo>
                  <a:lnTo>
                    <a:pt x="158" y="286"/>
                  </a:lnTo>
                  <a:lnTo>
                    <a:pt x="120" y="276"/>
                  </a:lnTo>
                  <a:lnTo>
                    <a:pt x="102" y="270"/>
                  </a:lnTo>
                  <a:lnTo>
                    <a:pt x="84" y="262"/>
                  </a:lnTo>
                  <a:lnTo>
                    <a:pt x="68" y="254"/>
                  </a:lnTo>
                  <a:lnTo>
                    <a:pt x="52" y="244"/>
                  </a:lnTo>
                  <a:lnTo>
                    <a:pt x="52" y="244"/>
                  </a:lnTo>
                  <a:lnTo>
                    <a:pt x="38" y="230"/>
                  </a:lnTo>
                  <a:lnTo>
                    <a:pt x="28" y="214"/>
                  </a:lnTo>
                  <a:lnTo>
                    <a:pt x="18" y="194"/>
                  </a:lnTo>
                  <a:lnTo>
                    <a:pt x="10" y="174"/>
                  </a:lnTo>
                  <a:lnTo>
                    <a:pt x="6" y="152"/>
                  </a:lnTo>
                  <a:lnTo>
                    <a:pt x="2" y="130"/>
                  </a:lnTo>
                  <a:lnTo>
                    <a:pt x="0" y="108"/>
                  </a:lnTo>
                  <a:lnTo>
                    <a:pt x="0" y="90"/>
                  </a:lnTo>
                  <a:lnTo>
                    <a:pt x="6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74" name="Freeform 1301"/>
            <p:cNvSpPr/>
            <p:nvPr/>
          </p:nvSpPr>
          <p:spPr bwMode="auto">
            <a:xfrm>
              <a:off x="5548313" y="3868738"/>
              <a:ext cx="962025" cy="463550"/>
            </a:xfrm>
            <a:custGeom>
              <a:avLst/>
              <a:gdLst>
                <a:gd name="T0" fmla="*/ 606 w 606"/>
                <a:gd name="T1" fmla="*/ 0 h 292"/>
                <a:gd name="T2" fmla="*/ 606 w 606"/>
                <a:gd name="T3" fmla="*/ 0 h 292"/>
                <a:gd name="T4" fmla="*/ 606 w 606"/>
                <a:gd name="T5" fmla="*/ 24 h 292"/>
                <a:gd name="T6" fmla="*/ 606 w 606"/>
                <a:gd name="T7" fmla="*/ 50 h 292"/>
                <a:gd name="T8" fmla="*/ 602 w 606"/>
                <a:gd name="T9" fmla="*/ 82 h 292"/>
                <a:gd name="T10" fmla="*/ 598 w 606"/>
                <a:gd name="T11" fmla="*/ 114 h 292"/>
                <a:gd name="T12" fmla="*/ 590 w 606"/>
                <a:gd name="T13" fmla="*/ 146 h 292"/>
                <a:gd name="T14" fmla="*/ 584 w 606"/>
                <a:gd name="T15" fmla="*/ 162 h 292"/>
                <a:gd name="T16" fmla="*/ 578 w 606"/>
                <a:gd name="T17" fmla="*/ 174 h 292"/>
                <a:gd name="T18" fmla="*/ 570 w 606"/>
                <a:gd name="T19" fmla="*/ 186 h 292"/>
                <a:gd name="T20" fmla="*/ 562 w 606"/>
                <a:gd name="T21" fmla="*/ 196 h 292"/>
                <a:gd name="T22" fmla="*/ 562 w 606"/>
                <a:gd name="T23" fmla="*/ 196 h 292"/>
                <a:gd name="T24" fmla="*/ 550 w 606"/>
                <a:gd name="T25" fmla="*/ 204 h 292"/>
                <a:gd name="T26" fmla="*/ 532 w 606"/>
                <a:gd name="T27" fmla="*/ 214 h 292"/>
                <a:gd name="T28" fmla="*/ 510 w 606"/>
                <a:gd name="T29" fmla="*/ 226 h 292"/>
                <a:gd name="T30" fmla="*/ 484 w 606"/>
                <a:gd name="T31" fmla="*/ 238 h 292"/>
                <a:gd name="T32" fmla="*/ 456 w 606"/>
                <a:gd name="T33" fmla="*/ 250 h 292"/>
                <a:gd name="T34" fmla="*/ 424 w 606"/>
                <a:gd name="T35" fmla="*/ 260 h 292"/>
                <a:gd name="T36" fmla="*/ 388 w 606"/>
                <a:gd name="T37" fmla="*/ 270 h 292"/>
                <a:gd name="T38" fmla="*/ 352 w 606"/>
                <a:gd name="T39" fmla="*/ 280 h 292"/>
                <a:gd name="T40" fmla="*/ 314 w 606"/>
                <a:gd name="T41" fmla="*/ 286 h 292"/>
                <a:gd name="T42" fmla="*/ 274 w 606"/>
                <a:gd name="T43" fmla="*/ 290 h 292"/>
                <a:gd name="T44" fmla="*/ 236 w 606"/>
                <a:gd name="T45" fmla="*/ 292 h 292"/>
                <a:gd name="T46" fmla="*/ 196 w 606"/>
                <a:gd name="T47" fmla="*/ 292 h 292"/>
                <a:gd name="T48" fmla="*/ 158 w 606"/>
                <a:gd name="T49" fmla="*/ 286 h 292"/>
                <a:gd name="T50" fmla="*/ 120 w 606"/>
                <a:gd name="T51" fmla="*/ 276 h 292"/>
                <a:gd name="T52" fmla="*/ 102 w 606"/>
                <a:gd name="T53" fmla="*/ 270 h 292"/>
                <a:gd name="T54" fmla="*/ 84 w 606"/>
                <a:gd name="T55" fmla="*/ 262 h 292"/>
                <a:gd name="T56" fmla="*/ 68 w 606"/>
                <a:gd name="T57" fmla="*/ 254 h 292"/>
                <a:gd name="T58" fmla="*/ 52 w 606"/>
                <a:gd name="T59" fmla="*/ 244 h 292"/>
                <a:gd name="T60" fmla="*/ 52 w 606"/>
                <a:gd name="T61" fmla="*/ 244 h 292"/>
                <a:gd name="T62" fmla="*/ 38 w 606"/>
                <a:gd name="T63" fmla="*/ 230 h 292"/>
                <a:gd name="T64" fmla="*/ 28 w 606"/>
                <a:gd name="T65" fmla="*/ 214 h 292"/>
                <a:gd name="T66" fmla="*/ 18 w 606"/>
                <a:gd name="T67" fmla="*/ 194 h 292"/>
                <a:gd name="T68" fmla="*/ 10 w 606"/>
                <a:gd name="T69" fmla="*/ 174 h 292"/>
                <a:gd name="T70" fmla="*/ 6 w 606"/>
                <a:gd name="T71" fmla="*/ 152 h 292"/>
                <a:gd name="T72" fmla="*/ 2 w 606"/>
                <a:gd name="T73" fmla="*/ 130 h 292"/>
                <a:gd name="T74" fmla="*/ 0 w 606"/>
                <a:gd name="T75" fmla="*/ 108 h 292"/>
                <a:gd name="T76" fmla="*/ 0 w 606"/>
                <a:gd name="T77" fmla="*/ 90 h 292"/>
                <a:gd name="T78" fmla="*/ 606 w 606"/>
                <a:gd name="T7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6" h="292">
                  <a:moveTo>
                    <a:pt x="606" y="0"/>
                  </a:moveTo>
                  <a:lnTo>
                    <a:pt x="606" y="0"/>
                  </a:lnTo>
                  <a:lnTo>
                    <a:pt x="606" y="24"/>
                  </a:lnTo>
                  <a:lnTo>
                    <a:pt x="606" y="50"/>
                  </a:lnTo>
                  <a:lnTo>
                    <a:pt x="602" y="82"/>
                  </a:lnTo>
                  <a:lnTo>
                    <a:pt x="598" y="114"/>
                  </a:lnTo>
                  <a:lnTo>
                    <a:pt x="590" y="146"/>
                  </a:lnTo>
                  <a:lnTo>
                    <a:pt x="584" y="162"/>
                  </a:lnTo>
                  <a:lnTo>
                    <a:pt x="578" y="174"/>
                  </a:lnTo>
                  <a:lnTo>
                    <a:pt x="570" y="186"/>
                  </a:lnTo>
                  <a:lnTo>
                    <a:pt x="562" y="196"/>
                  </a:lnTo>
                  <a:lnTo>
                    <a:pt x="562" y="196"/>
                  </a:lnTo>
                  <a:lnTo>
                    <a:pt x="550" y="204"/>
                  </a:lnTo>
                  <a:lnTo>
                    <a:pt x="532" y="214"/>
                  </a:lnTo>
                  <a:lnTo>
                    <a:pt x="510" y="226"/>
                  </a:lnTo>
                  <a:lnTo>
                    <a:pt x="484" y="238"/>
                  </a:lnTo>
                  <a:lnTo>
                    <a:pt x="456" y="250"/>
                  </a:lnTo>
                  <a:lnTo>
                    <a:pt x="424" y="260"/>
                  </a:lnTo>
                  <a:lnTo>
                    <a:pt x="388" y="270"/>
                  </a:lnTo>
                  <a:lnTo>
                    <a:pt x="352" y="280"/>
                  </a:lnTo>
                  <a:lnTo>
                    <a:pt x="314" y="286"/>
                  </a:lnTo>
                  <a:lnTo>
                    <a:pt x="274" y="290"/>
                  </a:lnTo>
                  <a:lnTo>
                    <a:pt x="236" y="292"/>
                  </a:lnTo>
                  <a:lnTo>
                    <a:pt x="196" y="292"/>
                  </a:lnTo>
                  <a:lnTo>
                    <a:pt x="158" y="286"/>
                  </a:lnTo>
                  <a:lnTo>
                    <a:pt x="120" y="276"/>
                  </a:lnTo>
                  <a:lnTo>
                    <a:pt x="102" y="270"/>
                  </a:lnTo>
                  <a:lnTo>
                    <a:pt x="84" y="262"/>
                  </a:lnTo>
                  <a:lnTo>
                    <a:pt x="68" y="254"/>
                  </a:lnTo>
                  <a:lnTo>
                    <a:pt x="52" y="244"/>
                  </a:lnTo>
                  <a:lnTo>
                    <a:pt x="52" y="244"/>
                  </a:lnTo>
                  <a:lnTo>
                    <a:pt x="38" y="230"/>
                  </a:lnTo>
                  <a:lnTo>
                    <a:pt x="28" y="214"/>
                  </a:lnTo>
                  <a:lnTo>
                    <a:pt x="18" y="194"/>
                  </a:lnTo>
                  <a:lnTo>
                    <a:pt x="10" y="174"/>
                  </a:lnTo>
                  <a:lnTo>
                    <a:pt x="6" y="152"/>
                  </a:lnTo>
                  <a:lnTo>
                    <a:pt x="2" y="130"/>
                  </a:lnTo>
                  <a:lnTo>
                    <a:pt x="0" y="108"/>
                  </a:lnTo>
                  <a:lnTo>
                    <a:pt x="0" y="90"/>
                  </a:lnTo>
                  <a:lnTo>
                    <a:pt x="606" y="0"/>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75" name="Freeform 1302"/>
            <p:cNvSpPr/>
            <p:nvPr/>
          </p:nvSpPr>
          <p:spPr bwMode="auto">
            <a:xfrm>
              <a:off x="5548313" y="3868738"/>
              <a:ext cx="962025" cy="463550"/>
            </a:xfrm>
            <a:custGeom>
              <a:avLst/>
              <a:gdLst>
                <a:gd name="T0" fmla="*/ 606 w 606"/>
                <a:gd name="T1" fmla="*/ 0 h 292"/>
                <a:gd name="T2" fmla="*/ 606 w 606"/>
                <a:gd name="T3" fmla="*/ 0 h 292"/>
                <a:gd name="T4" fmla="*/ 606 w 606"/>
                <a:gd name="T5" fmla="*/ 24 h 292"/>
                <a:gd name="T6" fmla="*/ 606 w 606"/>
                <a:gd name="T7" fmla="*/ 50 h 292"/>
                <a:gd name="T8" fmla="*/ 602 w 606"/>
                <a:gd name="T9" fmla="*/ 82 h 292"/>
                <a:gd name="T10" fmla="*/ 598 w 606"/>
                <a:gd name="T11" fmla="*/ 114 h 292"/>
                <a:gd name="T12" fmla="*/ 590 w 606"/>
                <a:gd name="T13" fmla="*/ 146 h 292"/>
                <a:gd name="T14" fmla="*/ 584 w 606"/>
                <a:gd name="T15" fmla="*/ 162 h 292"/>
                <a:gd name="T16" fmla="*/ 578 w 606"/>
                <a:gd name="T17" fmla="*/ 174 h 292"/>
                <a:gd name="T18" fmla="*/ 570 w 606"/>
                <a:gd name="T19" fmla="*/ 186 h 292"/>
                <a:gd name="T20" fmla="*/ 562 w 606"/>
                <a:gd name="T21" fmla="*/ 196 h 292"/>
                <a:gd name="T22" fmla="*/ 562 w 606"/>
                <a:gd name="T23" fmla="*/ 196 h 292"/>
                <a:gd name="T24" fmla="*/ 550 w 606"/>
                <a:gd name="T25" fmla="*/ 204 h 292"/>
                <a:gd name="T26" fmla="*/ 532 w 606"/>
                <a:gd name="T27" fmla="*/ 214 h 292"/>
                <a:gd name="T28" fmla="*/ 510 w 606"/>
                <a:gd name="T29" fmla="*/ 226 h 292"/>
                <a:gd name="T30" fmla="*/ 484 w 606"/>
                <a:gd name="T31" fmla="*/ 238 h 292"/>
                <a:gd name="T32" fmla="*/ 456 w 606"/>
                <a:gd name="T33" fmla="*/ 250 h 292"/>
                <a:gd name="T34" fmla="*/ 424 w 606"/>
                <a:gd name="T35" fmla="*/ 260 h 292"/>
                <a:gd name="T36" fmla="*/ 388 w 606"/>
                <a:gd name="T37" fmla="*/ 270 h 292"/>
                <a:gd name="T38" fmla="*/ 352 w 606"/>
                <a:gd name="T39" fmla="*/ 280 h 292"/>
                <a:gd name="T40" fmla="*/ 314 w 606"/>
                <a:gd name="T41" fmla="*/ 286 h 292"/>
                <a:gd name="T42" fmla="*/ 274 w 606"/>
                <a:gd name="T43" fmla="*/ 290 h 292"/>
                <a:gd name="T44" fmla="*/ 236 w 606"/>
                <a:gd name="T45" fmla="*/ 292 h 292"/>
                <a:gd name="T46" fmla="*/ 196 w 606"/>
                <a:gd name="T47" fmla="*/ 292 h 292"/>
                <a:gd name="T48" fmla="*/ 158 w 606"/>
                <a:gd name="T49" fmla="*/ 286 h 292"/>
                <a:gd name="T50" fmla="*/ 120 w 606"/>
                <a:gd name="T51" fmla="*/ 276 h 292"/>
                <a:gd name="T52" fmla="*/ 102 w 606"/>
                <a:gd name="T53" fmla="*/ 270 h 292"/>
                <a:gd name="T54" fmla="*/ 84 w 606"/>
                <a:gd name="T55" fmla="*/ 262 h 292"/>
                <a:gd name="T56" fmla="*/ 68 w 606"/>
                <a:gd name="T57" fmla="*/ 254 h 292"/>
                <a:gd name="T58" fmla="*/ 52 w 606"/>
                <a:gd name="T59" fmla="*/ 244 h 292"/>
                <a:gd name="T60" fmla="*/ 52 w 606"/>
                <a:gd name="T61" fmla="*/ 244 h 292"/>
                <a:gd name="T62" fmla="*/ 38 w 606"/>
                <a:gd name="T63" fmla="*/ 230 h 292"/>
                <a:gd name="T64" fmla="*/ 28 w 606"/>
                <a:gd name="T65" fmla="*/ 214 h 292"/>
                <a:gd name="T66" fmla="*/ 18 w 606"/>
                <a:gd name="T67" fmla="*/ 194 h 292"/>
                <a:gd name="T68" fmla="*/ 10 w 606"/>
                <a:gd name="T69" fmla="*/ 174 h 292"/>
                <a:gd name="T70" fmla="*/ 6 w 606"/>
                <a:gd name="T71" fmla="*/ 152 h 292"/>
                <a:gd name="T72" fmla="*/ 2 w 606"/>
                <a:gd name="T73" fmla="*/ 130 h 292"/>
                <a:gd name="T74" fmla="*/ 0 w 606"/>
                <a:gd name="T75" fmla="*/ 108 h 292"/>
                <a:gd name="T76" fmla="*/ 0 w 606"/>
                <a:gd name="T77" fmla="*/ 90 h 292"/>
                <a:gd name="T78" fmla="*/ 606 w 606"/>
                <a:gd name="T7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6" h="292">
                  <a:moveTo>
                    <a:pt x="606" y="0"/>
                  </a:moveTo>
                  <a:lnTo>
                    <a:pt x="606" y="0"/>
                  </a:lnTo>
                  <a:lnTo>
                    <a:pt x="606" y="24"/>
                  </a:lnTo>
                  <a:lnTo>
                    <a:pt x="606" y="50"/>
                  </a:lnTo>
                  <a:lnTo>
                    <a:pt x="602" y="82"/>
                  </a:lnTo>
                  <a:lnTo>
                    <a:pt x="598" y="114"/>
                  </a:lnTo>
                  <a:lnTo>
                    <a:pt x="590" y="146"/>
                  </a:lnTo>
                  <a:lnTo>
                    <a:pt x="584" y="162"/>
                  </a:lnTo>
                  <a:lnTo>
                    <a:pt x="578" y="174"/>
                  </a:lnTo>
                  <a:lnTo>
                    <a:pt x="570" y="186"/>
                  </a:lnTo>
                  <a:lnTo>
                    <a:pt x="562" y="196"/>
                  </a:lnTo>
                  <a:lnTo>
                    <a:pt x="562" y="196"/>
                  </a:lnTo>
                  <a:lnTo>
                    <a:pt x="550" y="204"/>
                  </a:lnTo>
                  <a:lnTo>
                    <a:pt x="532" y="214"/>
                  </a:lnTo>
                  <a:lnTo>
                    <a:pt x="510" y="226"/>
                  </a:lnTo>
                  <a:lnTo>
                    <a:pt x="484" y="238"/>
                  </a:lnTo>
                  <a:lnTo>
                    <a:pt x="456" y="250"/>
                  </a:lnTo>
                  <a:lnTo>
                    <a:pt x="424" y="260"/>
                  </a:lnTo>
                  <a:lnTo>
                    <a:pt x="388" y="270"/>
                  </a:lnTo>
                  <a:lnTo>
                    <a:pt x="352" y="280"/>
                  </a:lnTo>
                  <a:lnTo>
                    <a:pt x="314" y="286"/>
                  </a:lnTo>
                  <a:lnTo>
                    <a:pt x="274" y="290"/>
                  </a:lnTo>
                  <a:lnTo>
                    <a:pt x="236" y="292"/>
                  </a:lnTo>
                  <a:lnTo>
                    <a:pt x="196" y="292"/>
                  </a:lnTo>
                  <a:lnTo>
                    <a:pt x="158" y="286"/>
                  </a:lnTo>
                  <a:lnTo>
                    <a:pt x="120" y="276"/>
                  </a:lnTo>
                  <a:lnTo>
                    <a:pt x="102" y="270"/>
                  </a:lnTo>
                  <a:lnTo>
                    <a:pt x="84" y="262"/>
                  </a:lnTo>
                  <a:lnTo>
                    <a:pt x="68" y="254"/>
                  </a:lnTo>
                  <a:lnTo>
                    <a:pt x="52" y="244"/>
                  </a:lnTo>
                  <a:lnTo>
                    <a:pt x="52" y="244"/>
                  </a:lnTo>
                  <a:lnTo>
                    <a:pt x="38" y="230"/>
                  </a:lnTo>
                  <a:lnTo>
                    <a:pt x="28" y="214"/>
                  </a:lnTo>
                  <a:lnTo>
                    <a:pt x="18" y="194"/>
                  </a:lnTo>
                  <a:lnTo>
                    <a:pt x="10" y="174"/>
                  </a:lnTo>
                  <a:lnTo>
                    <a:pt x="6" y="152"/>
                  </a:lnTo>
                  <a:lnTo>
                    <a:pt x="2" y="130"/>
                  </a:lnTo>
                  <a:lnTo>
                    <a:pt x="0" y="108"/>
                  </a:lnTo>
                  <a:lnTo>
                    <a:pt x="0" y="90"/>
                  </a:lnTo>
                  <a:lnTo>
                    <a:pt x="6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76" name="Freeform 1305"/>
            <p:cNvSpPr/>
            <p:nvPr/>
          </p:nvSpPr>
          <p:spPr bwMode="auto">
            <a:xfrm>
              <a:off x="6116638" y="2284413"/>
              <a:ext cx="60325" cy="123825"/>
            </a:xfrm>
            <a:custGeom>
              <a:avLst/>
              <a:gdLst>
                <a:gd name="T0" fmla="*/ 0 w 38"/>
                <a:gd name="T1" fmla="*/ 40 h 78"/>
                <a:gd name="T2" fmla="*/ 0 w 38"/>
                <a:gd name="T3" fmla="*/ 40 h 78"/>
                <a:gd name="T4" fmla="*/ 4 w 38"/>
                <a:gd name="T5" fmla="*/ 56 h 78"/>
                <a:gd name="T6" fmla="*/ 10 w 38"/>
                <a:gd name="T7" fmla="*/ 68 h 78"/>
                <a:gd name="T8" fmla="*/ 16 w 38"/>
                <a:gd name="T9" fmla="*/ 74 h 78"/>
                <a:gd name="T10" fmla="*/ 20 w 38"/>
                <a:gd name="T11" fmla="*/ 76 h 78"/>
                <a:gd name="T12" fmla="*/ 24 w 38"/>
                <a:gd name="T13" fmla="*/ 78 h 78"/>
                <a:gd name="T14" fmla="*/ 24 w 38"/>
                <a:gd name="T15" fmla="*/ 78 h 78"/>
                <a:gd name="T16" fmla="*/ 28 w 38"/>
                <a:gd name="T17" fmla="*/ 76 h 78"/>
                <a:gd name="T18" fmla="*/ 30 w 38"/>
                <a:gd name="T19" fmla="*/ 74 h 78"/>
                <a:gd name="T20" fmla="*/ 36 w 38"/>
                <a:gd name="T21" fmla="*/ 64 h 78"/>
                <a:gd name="T22" fmla="*/ 38 w 38"/>
                <a:gd name="T23" fmla="*/ 52 h 78"/>
                <a:gd name="T24" fmla="*/ 36 w 38"/>
                <a:gd name="T25" fmla="*/ 36 h 78"/>
                <a:gd name="T26" fmla="*/ 36 w 38"/>
                <a:gd name="T27" fmla="*/ 36 h 78"/>
                <a:gd name="T28" fmla="*/ 34 w 38"/>
                <a:gd name="T29" fmla="*/ 20 h 78"/>
                <a:gd name="T30" fmla="*/ 28 w 38"/>
                <a:gd name="T31" fmla="*/ 8 h 78"/>
                <a:gd name="T32" fmla="*/ 20 w 38"/>
                <a:gd name="T33" fmla="*/ 2 h 78"/>
                <a:gd name="T34" fmla="*/ 18 w 38"/>
                <a:gd name="T35" fmla="*/ 0 h 78"/>
                <a:gd name="T36" fmla="*/ 14 w 38"/>
                <a:gd name="T37" fmla="*/ 0 h 78"/>
                <a:gd name="T38" fmla="*/ 14 w 38"/>
                <a:gd name="T39" fmla="*/ 0 h 78"/>
                <a:gd name="T40" fmla="*/ 10 w 38"/>
                <a:gd name="T41" fmla="*/ 0 h 78"/>
                <a:gd name="T42" fmla="*/ 6 w 38"/>
                <a:gd name="T43" fmla="*/ 4 h 78"/>
                <a:gd name="T44" fmla="*/ 2 w 38"/>
                <a:gd name="T45" fmla="*/ 12 h 78"/>
                <a:gd name="T46" fmla="*/ 0 w 38"/>
                <a:gd name="T47" fmla="*/ 26 h 78"/>
                <a:gd name="T48" fmla="*/ 0 w 38"/>
                <a:gd name="T49" fmla="*/ 40 h 78"/>
                <a:gd name="T50" fmla="*/ 0 w 38"/>
                <a:gd name="T51"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78">
                  <a:moveTo>
                    <a:pt x="0" y="40"/>
                  </a:moveTo>
                  <a:lnTo>
                    <a:pt x="0" y="40"/>
                  </a:lnTo>
                  <a:lnTo>
                    <a:pt x="4" y="56"/>
                  </a:lnTo>
                  <a:lnTo>
                    <a:pt x="10" y="68"/>
                  </a:lnTo>
                  <a:lnTo>
                    <a:pt x="16" y="74"/>
                  </a:lnTo>
                  <a:lnTo>
                    <a:pt x="20" y="76"/>
                  </a:lnTo>
                  <a:lnTo>
                    <a:pt x="24" y="78"/>
                  </a:lnTo>
                  <a:lnTo>
                    <a:pt x="24" y="78"/>
                  </a:lnTo>
                  <a:lnTo>
                    <a:pt x="28" y="76"/>
                  </a:lnTo>
                  <a:lnTo>
                    <a:pt x="30" y="74"/>
                  </a:lnTo>
                  <a:lnTo>
                    <a:pt x="36" y="64"/>
                  </a:lnTo>
                  <a:lnTo>
                    <a:pt x="38" y="52"/>
                  </a:lnTo>
                  <a:lnTo>
                    <a:pt x="36" y="36"/>
                  </a:lnTo>
                  <a:lnTo>
                    <a:pt x="36" y="36"/>
                  </a:lnTo>
                  <a:lnTo>
                    <a:pt x="34" y="20"/>
                  </a:lnTo>
                  <a:lnTo>
                    <a:pt x="28" y="8"/>
                  </a:lnTo>
                  <a:lnTo>
                    <a:pt x="20" y="2"/>
                  </a:lnTo>
                  <a:lnTo>
                    <a:pt x="18" y="0"/>
                  </a:lnTo>
                  <a:lnTo>
                    <a:pt x="14" y="0"/>
                  </a:lnTo>
                  <a:lnTo>
                    <a:pt x="14" y="0"/>
                  </a:lnTo>
                  <a:lnTo>
                    <a:pt x="10" y="0"/>
                  </a:lnTo>
                  <a:lnTo>
                    <a:pt x="6" y="4"/>
                  </a:lnTo>
                  <a:lnTo>
                    <a:pt x="2" y="12"/>
                  </a:lnTo>
                  <a:lnTo>
                    <a:pt x="0" y="26"/>
                  </a:lnTo>
                  <a:lnTo>
                    <a:pt x="0" y="40"/>
                  </a:lnTo>
                  <a:lnTo>
                    <a:pt x="0" y="4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77" name="Freeform 1306"/>
            <p:cNvSpPr/>
            <p:nvPr/>
          </p:nvSpPr>
          <p:spPr bwMode="auto">
            <a:xfrm>
              <a:off x="6116638" y="2284413"/>
              <a:ext cx="60325" cy="123825"/>
            </a:xfrm>
            <a:custGeom>
              <a:avLst/>
              <a:gdLst>
                <a:gd name="T0" fmla="*/ 0 w 38"/>
                <a:gd name="T1" fmla="*/ 40 h 78"/>
                <a:gd name="T2" fmla="*/ 0 w 38"/>
                <a:gd name="T3" fmla="*/ 40 h 78"/>
                <a:gd name="T4" fmla="*/ 4 w 38"/>
                <a:gd name="T5" fmla="*/ 56 h 78"/>
                <a:gd name="T6" fmla="*/ 10 w 38"/>
                <a:gd name="T7" fmla="*/ 68 h 78"/>
                <a:gd name="T8" fmla="*/ 16 w 38"/>
                <a:gd name="T9" fmla="*/ 74 h 78"/>
                <a:gd name="T10" fmla="*/ 20 w 38"/>
                <a:gd name="T11" fmla="*/ 76 h 78"/>
                <a:gd name="T12" fmla="*/ 24 w 38"/>
                <a:gd name="T13" fmla="*/ 78 h 78"/>
                <a:gd name="T14" fmla="*/ 24 w 38"/>
                <a:gd name="T15" fmla="*/ 78 h 78"/>
                <a:gd name="T16" fmla="*/ 28 w 38"/>
                <a:gd name="T17" fmla="*/ 76 h 78"/>
                <a:gd name="T18" fmla="*/ 30 w 38"/>
                <a:gd name="T19" fmla="*/ 74 h 78"/>
                <a:gd name="T20" fmla="*/ 36 w 38"/>
                <a:gd name="T21" fmla="*/ 64 h 78"/>
                <a:gd name="T22" fmla="*/ 38 w 38"/>
                <a:gd name="T23" fmla="*/ 52 h 78"/>
                <a:gd name="T24" fmla="*/ 36 w 38"/>
                <a:gd name="T25" fmla="*/ 36 h 78"/>
                <a:gd name="T26" fmla="*/ 36 w 38"/>
                <a:gd name="T27" fmla="*/ 36 h 78"/>
                <a:gd name="T28" fmla="*/ 34 w 38"/>
                <a:gd name="T29" fmla="*/ 20 h 78"/>
                <a:gd name="T30" fmla="*/ 28 w 38"/>
                <a:gd name="T31" fmla="*/ 8 h 78"/>
                <a:gd name="T32" fmla="*/ 20 w 38"/>
                <a:gd name="T33" fmla="*/ 2 h 78"/>
                <a:gd name="T34" fmla="*/ 18 w 38"/>
                <a:gd name="T35" fmla="*/ 0 h 78"/>
                <a:gd name="T36" fmla="*/ 14 w 38"/>
                <a:gd name="T37" fmla="*/ 0 h 78"/>
                <a:gd name="T38" fmla="*/ 14 w 38"/>
                <a:gd name="T39" fmla="*/ 0 h 78"/>
                <a:gd name="T40" fmla="*/ 10 w 38"/>
                <a:gd name="T41" fmla="*/ 0 h 78"/>
                <a:gd name="T42" fmla="*/ 6 w 38"/>
                <a:gd name="T43" fmla="*/ 4 h 78"/>
                <a:gd name="T44" fmla="*/ 2 w 38"/>
                <a:gd name="T45" fmla="*/ 12 h 78"/>
                <a:gd name="T46" fmla="*/ 0 w 38"/>
                <a:gd name="T47" fmla="*/ 26 h 78"/>
                <a:gd name="T48" fmla="*/ 0 w 38"/>
                <a:gd name="T49" fmla="*/ 40 h 78"/>
                <a:gd name="T50" fmla="*/ 0 w 38"/>
                <a:gd name="T51"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78">
                  <a:moveTo>
                    <a:pt x="0" y="40"/>
                  </a:moveTo>
                  <a:lnTo>
                    <a:pt x="0" y="40"/>
                  </a:lnTo>
                  <a:lnTo>
                    <a:pt x="4" y="56"/>
                  </a:lnTo>
                  <a:lnTo>
                    <a:pt x="10" y="68"/>
                  </a:lnTo>
                  <a:lnTo>
                    <a:pt x="16" y="74"/>
                  </a:lnTo>
                  <a:lnTo>
                    <a:pt x="20" y="76"/>
                  </a:lnTo>
                  <a:lnTo>
                    <a:pt x="24" y="78"/>
                  </a:lnTo>
                  <a:lnTo>
                    <a:pt x="24" y="78"/>
                  </a:lnTo>
                  <a:lnTo>
                    <a:pt x="28" y="76"/>
                  </a:lnTo>
                  <a:lnTo>
                    <a:pt x="30" y="74"/>
                  </a:lnTo>
                  <a:lnTo>
                    <a:pt x="36" y="64"/>
                  </a:lnTo>
                  <a:lnTo>
                    <a:pt x="38" y="52"/>
                  </a:lnTo>
                  <a:lnTo>
                    <a:pt x="36" y="36"/>
                  </a:lnTo>
                  <a:lnTo>
                    <a:pt x="36" y="36"/>
                  </a:lnTo>
                  <a:lnTo>
                    <a:pt x="34" y="20"/>
                  </a:lnTo>
                  <a:lnTo>
                    <a:pt x="28" y="8"/>
                  </a:lnTo>
                  <a:lnTo>
                    <a:pt x="20" y="2"/>
                  </a:lnTo>
                  <a:lnTo>
                    <a:pt x="18" y="0"/>
                  </a:lnTo>
                  <a:lnTo>
                    <a:pt x="14" y="0"/>
                  </a:lnTo>
                  <a:lnTo>
                    <a:pt x="14" y="0"/>
                  </a:lnTo>
                  <a:lnTo>
                    <a:pt x="10" y="0"/>
                  </a:lnTo>
                  <a:lnTo>
                    <a:pt x="6" y="4"/>
                  </a:lnTo>
                  <a:lnTo>
                    <a:pt x="2" y="12"/>
                  </a:lnTo>
                  <a:lnTo>
                    <a:pt x="0" y="26"/>
                  </a:lnTo>
                  <a:lnTo>
                    <a:pt x="0"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78" name="Freeform 1307"/>
            <p:cNvSpPr/>
            <p:nvPr/>
          </p:nvSpPr>
          <p:spPr bwMode="auto">
            <a:xfrm>
              <a:off x="5808663" y="2319338"/>
              <a:ext cx="60325" cy="123825"/>
            </a:xfrm>
            <a:custGeom>
              <a:avLst/>
              <a:gdLst>
                <a:gd name="T0" fmla="*/ 0 w 38"/>
                <a:gd name="T1" fmla="*/ 42 h 78"/>
                <a:gd name="T2" fmla="*/ 0 w 38"/>
                <a:gd name="T3" fmla="*/ 42 h 78"/>
                <a:gd name="T4" fmla="*/ 4 w 38"/>
                <a:gd name="T5" fmla="*/ 56 h 78"/>
                <a:gd name="T6" fmla="*/ 10 w 38"/>
                <a:gd name="T7" fmla="*/ 68 h 78"/>
                <a:gd name="T8" fmla="*/ 16 w 38"/>
                <a:gd name="T9" fmla="*/ 76 h 78"/>
                <a:gd name="T10" fmla="*/ 20 w 38"/>
                <a:gd name="T11" fmla="*/ 78 h 78"/>
                <a:gd name="T12" fmla="*/ 24 w 38"/>
                <a:gd name="T13" fmla="*/ 78 h 78"/>
                <a:gd name="T14" fmla="*/ 24 w 38"/>
                <a:gd name="T15" fmla="*/ 78 h 78"/>
                <a:gd name="T16" fmla="*/ 28 w 38"/>
                <a:gd name="T17" fmla="*/ 76 h 78"/>
                <a:gd name="T18" fmla="*/ 30 w 38"/>
                <a:gd name="T19" fmla="*/ 74 h 78"/>
                <a:gd name="T20" fmla="*/ 34 w 38"/>
                <a:gd name="T21" fmla="*/ 64 h 78"/>
                <a:gd name="T22" fmla="*/ 38 w 38"/>
                <a:gd name="T23" fmla="*/ 52 h 78"/>
                <a:gd name="T24" fmla="*/ 36 w 38"/>
                <a:gd name="T25" fmla="*/ 36 h 78"/>
                <a:gd name="T26" fmla="*/ 36 w 38"/>
                <a:gd name="T27" fmla="*/ 36 h 78"/>
                <a:gd name="T28" fmla="*/ 34 w 38"/>
                <a:gd name="T29" fmla="*/ 22 h 78"/>
                <a:gd name="T30" fmla="*/ 28 w 38"/>
                <a:gd name="T31" fmla="*/ 10 h 78"/>
                <a:gd name="T32" fmla="*/ 20 w 38"/>
                <a:gd name="T33" fmla="*/ 2 h 78"/>
                <a:gd name="T34" fmla="*/ 16 w 38"/>
                <a:gd name="T35" fmla="*/ 0 h 78"/>
                <a:gd name="T36" fmla="*/ 14 w 38"/>
                <a:gd name="T37" fmla="*/ 0 h 78"/>
                <a:gd name="T38" fmla="*/ 14 w 38"/>
                <a:gd name="T39" fmla="*/ 0 h 78"/>
                <a:gd name="T40" fmla="*/ 10 w 38"/>
                <a:gd name="T41" fmla="*/ 2 h 78"/>
                <a:gd name="T42" fmla="*/ 6 w 38"/>
                <a:gd name="T43" fmla="*/ 4 h 78"/>
                <a:gd name="T44" fmla="*/ 2 w 38"/>
                <a:gd name="T45" fmla="*/ 14 h 78"/>
                <a:gd name="T46" fmla="*/ 0 w 38"/>
                <a:gd name="T47" fmla="*/ 26 h 78"/>
                <a:gd name="T48" fmla="*/ 0 w 38"/>
                <a:gd name="T49" fmla="*/ 42 h 78"/>
                <a:gd name="T50" fmla="*/ 0 w 38"/>
                <a:gd name="T51"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78">
                  <a:moveTo>
                    <a:pt x="0" y="42"/>
                  </a:moveTo>
                  <a:lnTo>
                    <a:pt x="0" y="42"/>
                  </a:lnTo>
                  <a:lnTo>
                    <a:pt x="4" y="56"/>
                  </a:lnTo>
                  <a:lnTo>
                    <a:pt x="10" y="68"/>
                  </a:lnTo>
                  <a:lnTo>
                    <a:pt x="16" y="76"/>
                  </a:lnTo>
                  <a:lnTo>
                    <a:pt x="20" y="78"/>
                  </a:lnTo>
                  <a:lnTo>
                    <a:pt x="24" y="78"/>
                  </a:lnTo>
                  <a:lnTo>
                    <a:pt x="24" y="78"/>
                  </a:lnTo>
                  <a:lnTo>
                    <a:pt x="28" y="76"/>
                  </a:lnTo>
                  <a:lnTo>
                    <a:pt x="30" y="74"/>
                  </a:lnTo>
                  <a:lnTo>
                    <a:pt x="34" y="64"/>
                  </a:lnTo>
                  <a:lnTo>
                    <a:pt x="38" y="52"/>
                  </a:lnTo>
                  <a:lnTo>
                    <a:pt x="36" y="36"/>
                  </a:lnTo>
                  <a:lnTo>
                    <a:pt x="36" y="36"/>
                  </a:lnTo>
                  <a:lnTo>
                    <a:pt x="34" y="22"/>
                  </a:lnTo>
                  <a:lnTo>
                    <a:pt x="28" y="10"/>
                  </a:lnTo>
                  <a:lnTo>
                    <a:pt x="20" y="2"/>
                  </a:lnTo>
                  <a:lnTo>
                    <a:pt x="16" y="0"/>
                  </a:lnTo>
                  <a:lnTo>
                    <a:pt x="14" y="0"/>
                  </a:lnTo>
                  <a:lnTo>
                    <a:pt x="14" y="0"/>
                  </a:lnTo>
                  <a:lnTo>
                    <a:pt x="10" y="2"/>
                  </a:lnTo>
                  <a:lnTo>
                    <a:pt x="6" y="4"/>
                  </a:lnTo>
                  <a:lnTo>
                    <a:pt x="2" y="14"/>
                  </a:lnTo>
                  <a:lnTo>
                    <a:pt x="0" y="26"/>
                  </a:lnTo>
                  <a:lnTo>
                    <a:pt x="0" y="42"/>
                  </a:lnTo>
                  <a:lnTo>
                    <a:pt x="0" y="42"/>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79" name="Freeform 1308"/>
            <p:cNvSpPr/>
            <p:nvPr/>
          </p:nvSpPr>
          <p:spPr bwMode="auto">
            <a:xfrm>
              <a:off x="5808663" y="2319338"/>
              <a:ext cx="60325" cy="123825"/>
            </a:xfrm>
            <a:custGeom>
              <a:avLst/>
              <a:gdLst>
                <a:gd name="T0" fmla="*/ 0 w 38"/>
                <a:gd name="T1" fmla="*/ 42 h 78"/>
                <a:gd name="T2" fmla="*/ 0 w 38"/>
                <a:gd name="T3" fmla="*/ 42 h 78"/>
                <a:gd name="T4" fmla="*/ 4 w 38"/>
                <a:gd name="T5" fmla="*/ 56 h 78"/>
                <a:gd name="T6" fmla="*/ 10 w 38"/>
                <a:gd name="T7" fmla="*/ 68 h 78"/>
                <a:gd name="T8" fmla="*/ 16 w 38"/>
                <a:gd name="T9" fmla="*/ 76 h 78"/>
                <a:gd name="T10" fmla="*/ 20 w 38"/>
                <a:gd name="T11" fmla="*/ 78 h 78"/>
                <a:gd name="T12" fmla="*/ 24 w 38"/>
                <a:gd name="T13" fmla="*/ 78 h 78"/>
                <a:gd name="T14" fmla="*/ 24 w 38"/>
                <a:gd name="T15" fmla="*/ 78 h 78"/>
                <a:gd name="T16" fmla="*/ 28 w 38"/>
                <a:gd name="T17" fmla="*/ 76 h 78"/>
                <a:gd name="T18" fmla="*/ 30 w 38"/>
                <a:gd name="T19" fmla="*/ 74 h 78"/>
                <a:gd name="T20" fmla="*/ 34 w 38"/>
                <a:gd name="T21" fmla="*/ 64 h 78"/>
                <a:gd name="T22" fmla="*/ 38 w 38"/>
                <a:gd name="T23" fmla="*/ 52 h 78"/>
                <a:gd name="T24" fmla="*/ 36 w 38"/>
                <a:gd name="T25" fmla="*/ 36 h 78"/>
                <a:gd name="T26" fmla="*/ 36 w 38"/>
                <a:gd name="T27" fmla="*/ 36 h 78"/>
                <a:gd name="T28" fmla="*/ 34 w 38"/>
                <a:gd name="T29" fmla="*/ 22 h 78"/>
                <a:gd name="T30" fmla="*/ 28 w 38"/>
                <a:gd name="T31" fmla="*/ 10 h 78"/>
                <a:gd name="T32" fmla="*/ 20 w 38"/>
                <a:gd name="T33" fmla="*/ 2 h 78"/>
                <a:gd name="T34" fmla="*/ 16 w 38"/>
                <a:gd name="T35" fmla="*/ 0 h 78"/>
                <a:gd name="T36" fmla="*/ 14 w 38"/>
                <a:gd name="T37" fmla="*/ 0 h 78"/>
                <a:gd name="T38" fmla="*/ 14 w 38"/>
                <a:gd name="T39" fmla="*/ 0 h 78"/>
                <a:gd name="T40" fmla="*/ 10 w 38"/>
                <a:gd name="T41" fmla="*/ 2 h 78"/>
                <a:gd name="T42" fmla="*/ 6 w 38"/>
                <a:gd name="T43" fmla="*/ 4 h 78"/>
                <a:gd name="T44" fmla="*/ 2 w 38"/>
                <a:gd name="T45" fmla="*/ 14 h 78"/>
                <a:gd name="T46" fmla="*/ 0 w 38"/>
                <a:gd name="T47" fmla="*/ 26 h 78"/>
                <a:gd name="T48" fmla="*/ 0 w 38"/>
                <a:gd name="T49" fmla="*/ 42 h 78"/>
                <a:gd name="T50" fmla="*/ 0 w 38"/>
                <a:gd name="T51"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78">
                  <a:moveTo>
                    <a:pt x="0" y="42"/>
                  </a:moveTo>
                  <a:lnTo>
                    <a:pt x="0" y="42"/>
                  </a:lnTo>
                  <a:lnTo>
                    <a:pt x="4" y="56"/>
                  </a:lnTo>
                  <a:lnTo>
                    <a:pt x="10" y="68"/>
                  </a:lnTo>
                  <a:lnTo>
                    <a:pt x="16" y="76"/>
                  </a:lnTo>
                  <a:lnTo>
                    <a:pt x="20" y="78"/>
                  </a:lnTo>
                  <a:lnTo>
                    <a:pt x="24" y="78"/>
                  </a:lnTo>
                  <a:lnTo>
                    <a:pt x="24" y="78"/>
                  </a:lnTo>
                  <a:lnTo>
                    <a:pt x="28" y="76"/>
                  </a:lnTo>
                  <a:lnTo>
                    <a:pt x="30" y="74"/>
                  </a:lnTo>
                  <a:lnTo>
                    <a:pt x="34" y="64"/>
                  </a:lnTo>
                  <a:lnTo>
                    <a:pt x="38" y="52"/>
                  </a:lnTo>
                  <a:lnTo>
                    <a:pt x="36" y="36"/>
                  </a:lnTo>
                  <a:lnTo>
                    <a:pt x="36" y="36"/>
                  </a:lnTo>
                  <a:lnTo>
                    <a:pt x="34" y="22"/>
                  </a:lnTo>
                  <a:lnTo>
                    <a:pt x="28" y="10"/>
                  </a:lnTo>
                  <a:lnTo>
                    <a:pt x="20" y="2"/>
                  </a:lnTo>
                  <a:lnTo>
                    <a:pt x="16" y="0"/>
                  </a:lnTo>
                  <a:lnTo>
                    <a:pt x="14" y="0"/>
                  </a:lnTo>
                  <a:lnTo>
                    <a:pt x="14" y="0"/>
                  </a:lnTo>
                  <a:lnTo>
                    <a:pt x="10" y="2"/>
                  </a:lnTo>
                  <a:lnTo>
                    <a:pt x="6" y="4"/>
                  </a:lnTo>
                  <a:lnTo>
                    <a:pt x="2" y="14"/>
                  </a:lnTo>
                  <a:lnTo>
                    <a:pt x="0" y="26"/>
                  </a:lnTo>
                  <a:lnTo>
                    <a:pt x="0" y="42"/>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80" name="Freeform 1309"/>
            <p:cNvSpPr/>
            <p:nvPr/>
          </p:nvSpPr>
          <p:spPr bwMode="auto">
            <a:xfrm>
              <a:off x="5678488" y="2503488"/>
              <a:ext cx="631825" cy="323850"/>
            </a:xfrm>
            <a:custGeom>
              <a:avLst/>
              <a:gdLst>
                <a:gd name="T0" fmla="*/ 12 w 398"/>
                <a:gd name="T1" fmla="*/ 0 h 204"/>
                <a:gd name="T2" fmla="*/ 10 w 398"/>
                <a:gd name="T3" fmla="*/ 14 h 204"/>
                <a:gd name="T4" fmla="*/ 14 w 398"/>
                <a:gd name="T5" fmla="*/ 30 h 204"/>
                <a:gd name="T6" fmla="*/ 26 w 398"/>
                <a:gd name="T7" fmla="*/ 48 h 204"/>
                <a:gd name="T8" fmla="*/ 46 w 398"/>
                <a:gd name="T9" fmla="*/ 68 h 204"/>
                <a:gd name="T10" fmla="*/ 80 w 398"/>
                <a:gd name="T11" fmla="*/ 84 h 204"/>
                <a:gd name="T12" fmla="*/ 130 w 398"/>
                <a:gd name="T13" fmla="*/ 98 h 204"/>
                <a:gd name="T14" fmla="*/ 200 w 398"/>
                <a:gd name="T15" fmla="*/ 104 h 204"/>
                <a:gd name="T16" fmla="*/ 236 w 398"/>
                <a:gd name="T17" fmla="*/ 104 h 204"/>
                <a:gd name="T18" fmla="*/ 292 w 398"/>
                <a:gd name="T19" fmla="*/ 98 h 204"/>
                <a:gd name="T20" fmla="*/ 332 w 398"/>
                <a:gd name="T21" fmla="*/ 86 h 204"/>
                <a:gd name="T22" fmla="*/ 360 w 398"/>
                <a:gd name="T23" fmla="*/ 70 h 204"/>
                <a:gd name="T24" fmla="*/ 374 w 398"/>
                <a:gd name="T25" fmla="*/ 52 h 204"/>
                <a:gd name="T26" fmla="*/ 384 w 398"/>
                <a:gd name="T27" fmla="*/ 26 h 204"/>
                <a:gd name="T28" fmla="*/ 384 w 398"/>
                <a:gd name="T29" fmla="*/ 10 h 204"/>
                <a:gd name="T30" fmla="*/ 390 w 398"/>
                <a:gd name="T31" fmla="*/ 28 h 204"/>
                <a:gd name="T32" fmla="*/ 398 w 398"/>
                <a:gd name="T33" fmla="*/ 66 h 204"/>
                <a:gd name="T34" fmla="*/ 396 w 398"/>
                <a:gd name="T35" fmla="*/ 102 h 204"/>
                <a:gd name="T36" fmla="*/ 384 w 398"/>
                <a:gd name="T37" fmla="*/ 134 h 204"/>
                <a:gd name="T38" fmla="*/ 362 w 398"/>
                <a:gd name="T39" fmla="*/ 162 h 204"/>
                <a:gd name="T40" fmla="*/ 330 w 398"/>
                <a:gd name="T41" fmla="*/ 184 h 204"/>
                <a:gd name="T42" fmla="*/ 286 w 398"/>
                <a:gd name="T43" fmla="*/ 198 h 204"/>
                <a:gd name="T44" fmla="*/ 232 w 398"/>
                <a:gd name="T45" fmla="*/ 204 h 204"/>
                <a:gd name="T46" fmla="*/ 200 w 398"/>
                <a:gd name="T47" fmla="*/ 204 h 204"/>
                <a:gd name="T48" fmla="*/ 138 w 398"/>
                <a:gd name="T49" fmla="*/ 196 h 204"/>
                <a:gd name="T50" fmla="*/ 90 w 398"/>
                <a:gd name="T51" fmla="*/ 180 h 204"/>
                <a:gd name="T52" fmla="*/ 52 w 398"/>
                <a:gd name="T53" fmla="*/ 156 h 204"/>
                <a:gd name="T54" fmla="*/ 24 w 398"/>
                <a:gd name="T55" fmla="*/ 128 h 204"/>
                <a:gd name="T56" fmla="*/ 8 w 398"/>
                <a:gd name="T57" fmla="*/ 98 h 204"/>
                <a:gd name="T58" fmla="*/ 0 w 398"/>
                <a:gd name="T59" fmla="*/ 64 h 204"/>
                <a:gd name="T60" fmla="*/ 2 w 398"/>
                <a:gd name="T61" fmla="*/ 32 h 204"/>
                <a:gd name="T62" fmla="*/ 12 w 398"/>
                <a:gd name="T6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204">
                  <a:moveTo>
                    <a:pt x="12" y="0"/>
                  </a:moveTo>
                  <a:lnTo>
                    <a:pt x="12" y="0"/>
                  </a:lnTo>
                  <a:lnTo>
                    <a:pt x="10" y="4"/>
                  </a:lnTo>
                  <a:lnTo>
                    <a:pt x="10" y="14"/>
                  </a:lnTo>
                  <a:lnTo>
                    <a:pt x="12" y="22"/>
                  </a:lnTo>
                  <a:lnTo>
                    <a:pt x="14" y="30"/>
                  </a:lnTo>
                  <a:lnTo>
                    <a:pt x="18" y="40"/>
                  </a:lnTo>
                  <a:lnTo>
                    <a:pt x="26" y="48"/>
                  </a:lnTo>
                  <a:lnTo>
                    <a:pt x="34" y="58"/>
                  </a:lnTo>
                  <a:lnTo>
                    <a:pt x="46" y="68"/>
                  </a:lnTo>
                  <a:lnTo>
                    <a:pt x="62" y="76"/>
                  </a:lnTo>
                  <a:lnTo>
                    <a:pt x="80" y="84"/>
                  </a:lnTo>
                  <a:lnTo>
                    <a:pt x="102" y="92"/>
                  </a:lnTo>
                  <a:lnTo>
                    <a:pt x="130" y="98"/>
                  </a:lnTo>
                  <a:lnTo>
                    <a:pt x="162" y="102"/>
                  </a:lnTo>
                  <a:lnTo>
                    <a:pt x="200" y="104"/>
                  </a:lnTo>
                  <a:lnTo>
                    <a:pt x="200" y="104"/>
                  </a:lnTo>
                  <a:lnTo>
                    <a:pt x="236" y="104"/>
                  </a:lnTo>
                  <a:lnTo>
                    <a:pt x="266" y="102"/>
                  </a:lnTo>
                  <a:lnTo>
                    <a:pt x="292" y="98"/>
                  </a:lnTo>
                  <a:lnTo>
                    <a:pt x="314" y="94"/>
                  </a:lnTo>
                  <a:lnTo>
                    <a:pt x="332" y="86"/>
                  </a:lnTo>
                  <a:lnTo>
                    <a:pt x="348" y="78"/>
                  </a:lnTo>
                  <a:lnTo>
                    <a:pt x="360" y="70"/>
                  </a:lnTo>
                  <a:lnTo>
                    <a:pt x="368" y="60"/>
                  </a:lnTo>
                  <a:lnTo>
                    <a:pt x="374" y="52"/>
                  </a:lnTo>
                  <a:lnTo>
                    <a:pt x="380" y="42"/>
                  </a:lnTo>
                  <a:lnTo>
                    <a:pt x="384" y="26"/>
                  </a:lnTo>
                  <a:lnTo>
                    <a:pt x="384" y="14"/>
                  </a:lnTo>
                  <a:lnTo>
                    <a:pt x="384" y="10"/>
                  </a:lnTo>
                  <a:lnTo>
                    <a:pt x="384" y="10"/>
                  </a:lnTo>
                  <a:lnTo>
                    <a:pt x="390" y="28"/>
                  </a:lnTo>
                  <a:lnTo>
                    <a:pt x="396" y="48"/>
                  </a:lnTo>
                  <a:lnTo>
                    <a:pt x="398" y="66"/>
                  </a:lnTo>
                  <a:lnTo>
                    <a:pt x="398" y="84"/>
                  </a:lnTo>
                  <a:lnTo>
                    <a:pt x="396" y="102"/>
                  </a:lnTo>
                  <a:lnTo>
                    <a:pt x="392" y="118"/>
                  </a:lnTo>
                  <a:lnTo>
                    <a:pt x="384" y="134"/>
                  </a:lnTo>
                  <a:lnTo>
                    <a:pt x="376" y="148"/>
                  </a:lnTo>
                  <a:lnTo>
                    <a:pt x="362" y="162"/>
                  </a:lnTo>
                  <a:lnTo>
                    <a:pt x="348" y="174"/>
                  </a:lnTo>
                  <a:lnTo>
                    <a:pt x="330" y="184"/>
                  </a:lnTo>
                  <a:lnTo>
                    <a:pt x="310" y="192"/>
                  </a:lnTo>
                  <a:lnTo>
                    <a:pt x="286" y="198"/>
                  </a:lnTo>
                  <a:lnTo>
                    <a:pt x="260" y="202"/>
                  </a:lnTo>
                  <a:lnTo>
                    <a:pt x="232" y="204"/>
                  </a:lnTo>
                  <a:lnTo>
                    <a:pt x="200" y="204"/>
                  </a:lnTo>
                  <a:lnTo>
                    <a:pt x="200" y="204"/>
                  </a:lnTo>
                  <a:lnTo>
                    <a:pt x="168" y="200"/>
                  </a:lnTo>
                  <a:lnTo>
                    <a:pt x="138" y="196"/>
                  </a:lnTo>
                  <a:lnTo>
                    <a:pt x="112" y="188"/>
                  </a:lnTo>
                  <a:lnTo>
                    <a:pt x="90" y="180"/>
                  </a:lnTo>
                  <a:lnTo>
                    <a:pt x="70" y="168"/>
                  </a:lnTo>
                  <a:lnTo>
                    <a:pt x="52" y="156"/>
                  </a:lnTo>
                  <a:lnTo>
                    <a:pt x="38" y="142"/>
                  </a:lnTo>
                  <a:lnTo>
                    <a:pt x="24" y="128"/>
                  </a:lnTo>
                  <a:lnTo>
                    <a:pt x="16" y="114"/>
                  </a:lnTo>
                  <a:lnTo>
                    <a:pt x="8" y="98"/>
                  </a:lnTo>
                  <a:lnTo>
                    <a:pt x="2" y="80"/>
                  </a:lnTo>
                  <a:lnTo>
                    <a:pt x="0" y="64"/>
                  </a:lnTo>
                  <a:lnTo>
                    <a:pt x="0" y="48"/>
                  </a:lnTo>
                  <a:lnTo>
                    <a:pt x="2" y="32"/>
                  </a:lnTo>
                  <a:lnTo>
                    <a:pt x="6" y="14"/>
                  </a:lnTo>
                  <a:lnTo>
                    <a:pt x="12" y="0"/>
                  </a:lnTo>
                  <a:lnTo>
                    <a:pt x="12" y="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81" name="Freeform 1310"/>
            <p:cNvSpPr/>
            <p:nvPr/>
          </p:nvSpPr>
          <p:spPr bwMode="auto">
            <a:xfrm>
              <a:off x="5678488" y="2503488"/>
              <a:ext cx="631825" cy="323850"/>
            </a:xfrm>
            <a:custGeom>
              <a:avLst/>
              <a:gdLst>
                <a:gd name="T0" fmla="*/ 12 w 398"/>
                <a:gd name="T1" fmla="*/ 0 h 204"/>
                <a:gd name="T2" fmla="*/ 10 w 398"/>
                <a:gd name="T3" fmla="*/ 14 h 204"/>
                <a:gd name="T4" fmla="*/ 14 w 398"/>
                <a:gd name="T5" fmla="*/ 30 h 204"/>
                <a:gd name="T6" fmla="*/ 26 w 398"/>
                <a:gd name="T7" fmla="*/ 48 h 204"/>
                <a:gd name="T8" fmla="*/ 46 w 398"/>
                <a:gd name="T9" fmla="*/ 68 h 204"/>
                <a:gd name="T10" fmla="*/ 80 w 398"/>
                <a:gd name="T11" fmla="*/ 84 h 204"/>
                <a:gd name="T12" fmla="*/ 130 w 398"/>
                <a:gd name="T13" fmla="*/ 98 h 204"/>
                <a:gd name="T14" fmla="*/ 200 w 398"/>
                <a:gd name="T15" fmla="*/ 104 h 204"/>
                <a:gd name="T16" fmla="*/ 236 w 398"/>
                <a:gd name="T17" fmla="*/ 104 h 204"/>
                <a:gd name="T18" fmla="*/ 292 w 398"/>
                <a:gd name="T19" fmla="*/ 98 h 204"/>
                <a:gd name="T20" fmla="*/ 332 w 398"/>
                <a:gd name="T21" fmla="*/ 86 h 204"/>
                <a:gd name="T22" fmla="*/ 360 w 398"/>
                <a:gd name="T23" fmla="*/ 70 h 204"/>
                <a:gd name="T24" fmla="*/ 374 w 398"/>
                <a:gd name="T25" fmla="*/ 52 h 204"/>
                <a:gd name="T26" fmla="*/ 384 w 398"/>
                <a:gd name="T27" fmla="*/ 26 h 204"/>
                <a:gd name="T28" fmla="*/ 384 w 398"/>
                <a:gd name="T29" fmla="*/ 10 h 204"/>
                <a:gd name="T30" fmla="*/ 390 w 398"/>
                <a:gd name="T31" fmla="*/ 28 h 204"/>
                <a:gd name="T32" fmla="*/ 398 w 398"/>
                <a:gd name="T33" fmla="*/ 66 h 204"/>
                <a:gd name="T34" fmla="*/ 396 w 398"/>
                <a:gd name="T35" fmla="*/ 102 h 204"/>
                <a:gd name="T36" fmla="*/ 384 w 398"/>
                <a:gd name="T37" fmla="*/ 134 h 204"/>
                <a:gd name="T38" fmla="*/ 362 w 398"/>
                <a:gd name="T39" fmla="*/ 162 h 204"/>
                <a:gd name="T40" fmla="*/ 330 w 398"/>
                <a:gd name="T41" fmla="*/ 184 h 204"/>
                <a:gd name="T42" fmla="*/ 286 w 398"/>
                <a:gd name="T43" fmla="*/ 198 h 204"/>
                <a:gd name="T44" fmla="*/ 232 w 398"/>
                <a:gd name="T45" fmla="*/ 204 h 204"/>
                <a:gd name="T46" fmla="*/ 200 w 398"/>
                <a:gd name="T47" fmla="*/ 204 h 204"/>
                <a:gd name="T48" fmla="*/ 138 w 398"/>
                <a:gd name="T49" fmla="*/ 196 h 204"/>
                <a:gd name="T50" fmla="*/ 90 w 398"/>
                <a:gd name="T51" fmla="*/ 180 h 204"/>
                <a:gd name="T52" fmla="*/ 52 w 398"/>
                <a:gd name="T53" fmla="*/ 156 h 204"/>
                <a:gd name="T54" fmla="*/ 24 w 398"/>
                <a:gd name="T55" fmla="*/ 128 h 204"/>
                <a:gd name="T56" fmla="*/ 8 w 398"/>
                <a:gd name="T57" fmla="*/ 98 h 204"/>
                <a:gd name="T58" fmla="*/ 0 w 398"/>
                <a:gd name="T59" fmla="*/ 64 h 204"/>
                <a:gd name="T60" fmla="*/ 2 w 398"/>
                <a:gd name="T61" fmla="*/ 32 h 204"/>
                <a:gd name="T62" fmla="*/ 12 w 398"/>
                <a:gd name="T6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204">
                  <a:moveTo>
                    <a:pt x="12" y="0"/>
                  </a:moveTo>
                  <a:lnTo>
                    <a:pt x="12" y="0"/>
                  </a:lnTo>
                  <a:lnTo>
                    <a:pt x="10" y="4"/>
                  </a:lnTo>
                  <a:lnTo>
                    <a:pt x="10" y="14"/>
                  </a:lnTo>
                  <a:lnTo>
                    <a:pt x="12" y="22"/>
                  </a:lnTo>
                  <a:lnTo>
                    <a:pt x="14" y="30"/>
                  </a:lnTo>
                  <a:lnTo>
                    <a:pt x="18" y="40"/>
                  </a:lnTo>
                  <a:lnTo>
                    <a:pt x="26" y="48"/>
                  </a:lnTo>
                  <a:lnTo>
                    <a:pt x="34" y="58"/>
                  </a:lnTo>
                  <a:lnTo>
                    <a:pt x="46" y="68"/>
                  </a:lnTo>
                  <a:lnTo>
                    <a:pt x="62" y="76"/>
                  </a:lnTo>
                  <a:lnTo>
                    <a:pt x="80" y="84"/>
                  </a:lnTo>
                  <a:lnTo>
                    <a:pt x="102" y="92"/>
                  </a:lnTo>
                  <a:lnTo>
                    <a:pt x="130" y="98"/>
                  </a:lnTo>
                  <a:lnTo>
                    <a:pt x="162" y="102"/>
                  </a:lnTo>
                  <a:lnTo>
                    <a:pt x="200" y="104"/>
                  </a:lnTo>
                  <a:lnTo>
                    <a:pt x="200" y="104"/>
                  </a:lnTo>
                  <a:lnTo>
                    <a:pt x="236" y="104"/>
                  </a:lnTo>
                  <a:lnTo>
                    <a:pt x="266" y="102"/>
                  </a:lnTo>
                  <a:lnTo>
                    <a:pt x="292" y="98"/>
                  </a:lnTo>
                  <a:lnTo>
                    <a:pt x="314" y="94"/>
                  </a:lnTo>
                  <a:lnTo>
                    <a:pt x="332" y="86"/>
                  </a:lnTo>
                  <a:lnTo>
                    <a:pt x="348" y="78"/>
                  </a:lnTo>
                  <a:lnTo>
                    <a:pt x="360" y="70"/>
                  </a:lnTo>
                  <a:lnTo>
                    <a:pt x="368" y="60"/>
                  </a:lnTo>
                  <a:lnTo>
                    <a:pt x="374" y="52"/>
                  </a:lnTo>
                  <a:lnTo>
                    <a:pt x="380" y="42"/>
                  </a:lnTo>
                  <a:lnTo>
                    <a:pt x="384" y="26"/>
                  </a:lnTo>
                  <a:lnTo>
                    <a:pt x="384" y="14"/>
                  </a:lnTo>
                  <a:lnTo>
                    <a:pt x="384" y="10"/>
                  </a:lnTo>
                  <a:lnTo>
                    <a:pt x="384" y="10"/>
                  </a:lnTo>
                  <a:lnTo>
                    <a:pt x="390" y="28"/>
                  </a:lnTo>
                  <a:lnTo>
                    <a:pt x="396" y="48"/>
                  </a:lnTo>
                  <a:lnTo>
                    <a:pt x="398" y="66"/>
                  </a:lnTo>
                  <a:lnTo>
                    <a:pt x="398" y="84"/>
                  </a:lnTo>
                  <a:lnTo>
                    <a:pt x="396" y="102"/>
                  </a:lnTo>
                  <a:lnTo>
                    <a:pt x="392" y="118"/>
                  </a:lnTo>
                  <a:lnTo>
                    <a:pt x="384" y="134"/>
                  </a:lnTo>
                  <a:lnTo>
                    <a:pt x="376" y="148"/>
                  </a:lnTo>
                  <a:lnTo>
                    <a:pt x="362" y="162"/>
                  </a:lnTo>
                  <a:lnTo>
                    <a:pt x="348" y="174"/>
                  </a:lnTo>
                  <a:lnTo>
                    <a:pt x="330" y="184"/>
                  </a:lnTo>
                  <a:lnTo>
                    <a:pt x="310" y="192"/>
                  </a:lnTo>
                  <a:lnTo>
                    <a:pt x="286" y="198"/>
                  </a:lnTo>
                  <a:lnTo>
                    <a:pt x="260" y="202"/>
                  </a:lnTo>
                  <a:lnTo>
                    <a:pt x="232" y="204"/>
                  </a:lnTo>
                  <a:lnTo>
                    <a:pt x="200" y="204"/>
                  </a:lnTo>
                  <a:lnTo>
                    <a:pt x="200" y="204"/>
                  </a:lnTo>
                  <a:lnTo>
                    <a:pt x="168" y="200"/>
                  </a:lnTo>
                  <a:lnTo>
                    <a:pt x="138" y="196"/>
                  </a:lnTo>
                  <a:lnTo>
                    <a:pt x="112" y="188"/>
                  </a:lnTo>
                  <a:lnTo>
                    <a:pt x="90" y="180"/>
                  </a:lnTo>
                  <a:lnTo>
                    <a:pt x="70" y="168"/>
                  </a:lnTo>
                  <a:lnTo>
                    <a:pt x="52" y="156"/>
                  </a:lnTo>
                  <a:lnTo>
                    <a:pt x="38" y="142"/>
                  </a:lnTo>
                  <a:lnTo>
                    <a:pt x="24" y="128"/>
                  </a:lnTo>
                  <a:lnTo>
                    <a:pt x="16" y="114"/>
                  </a:lnTo>
                  <a:lnTo>
                    <a:pt x="8" y="98"/>
                  </a:lnTo>
                  <a:lnTo>
                    <a:pt x="2" y="80"/>
                  </a:lnTo>
                  <a:lnTo>
                    <a:pt x="0" y="64"/>
                  </a:lnTo>
                  <a:lnTo>
                    <a:pt x="0" y="48"/>
                  </a:lnTo>
                  <a:lnTo>
                    <a:pt x="2" y="32"/>
                  </a:lnTo>
                  <a:lnTo>
                    <a:pt x="6" y="14"/>
                  </a:lnTo>
                  <a:lnTo>
                    <a:pt x="12" y="0"/>
                  </a:lnTo>
                  <a:lnTo>
                    <a:pt x="12" y="0"/>
                  </a:lnTo>
                  <a:close/>
                </a:path>
              </a:pathLst>
            </a:custGeom>
            <a:solidFill>
              <a:srgbClr val="910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82" name="Freeform 1311"/>
            <p:cNvSpPr/>
            <p:nvPr/>
          </p:nvSpPr>
          <p:spPr bwMode="auto">
            <a:xfrm>
              <a:off x="5700713" y="2551113"/>
              <a:ext cx="593725" cy="276225"/>
            </a:xfrm>
            <a:custGeom>
              <a:avLst/>
              <a:gdLst>
                <a:gd name="T0" fmla="*/ 186 w 374"/>
                <a:gd name="T1" fmla="*/ 174 h 174"/>
                <a:gd name="T2" fmla="*/ 186 w 374"/>
                <a:gd name="T3" fmla="*/ 174 h 174"/>
                <a:gd name="T4" fmla="*/ 222 w 374"/>
                <a:gd name="T5" fmla="*/ 174 h 174"/>
                <a:gd name="T6" fmla="*/ 254 w 374"/>
                <a:gd name="T7" fmla="*/ 172 h 174"/>
                <a:gd name="T8" fmla="*/ 284 w 374"/>
                <a:gd name="T9" fmla="*/ 166 h 174"/>
                <a:gd name="T10" fmla="*/ 308 w 374"/>
                <a:gd name="T11" fmla="*/ 156 h 174"/>
                <a:gd name="T12" fmla="*/ 330 w 374"/>
                <a:gd name="T13" fmla="*/ 146 h 174"/>
                <a:gd name="T14" fmla="*/ 348 w 374"/>
                <a:gd name="T15" fmla="*/ 132 h 174"/>
                <a:gd name="T16" fmla="*/ 362 w 374"/>
                <a:gd name="T17" fmla="*/ 116 h 174"/>
                <a:gd name="T18" fmla="*/ 374 w 374"/>
                <a:gd name="T19" fmla="*/ 100 h 174"/>
                <a:gd name="T20" fmla="*/ 374 w 374"/>
                <a:gd name="T21" fmla="*/ 100 h 174"/>
                <a:gd name="T22" fmla="*/ 374 w 374"/>
                <a:gd name="T23" fmla="*/ 82 h 174"/>
                <a:gd name="T24" fmla="*/ 374 w 374"/>
                <a:gd name="T25" fmla="*/ 62 h 174"/>
                <a:gd name="T26" fmla="*/ 366 w 374"/>
                <a:gd name="T27" fmla="*/ 12 h 174"/>
                <a:gd name="T28" fmla="*/ 366 w 374"/>
                <a:gd name="T29" fmla="*/ 12 h 174"/>
                <a:gd name="T30" fmla="*/ 360 w 374"/>
                <a:gd name="T31" fmla="*/ 24 h 174"/>
                <a:gd name="T32" fmla="*/ 350 w 374"/>
                <a:gd name="T33" fmla="*/ 36 h 174"/>
                <a:gd name="T34" fmla="*/ 336 w 374"/>
                <a:gd name="T35" fmla="*/ 46 h 174"/>
                <a:gd name="T36" fmla="*/ 318 w 374"/>
                <a:gd name="T37" fmla="*/ 56 h 174"/>
                <a:gd name="T38" fmla="*/ 296 w 374"/>
                <a:gd name="T39" fmla="*/ 64 h 174"/>
                <a:gd name="T40" fmla="*/ 266 w 374"/>
                <a:gd name="T41" fmla="*/ 72 h 174"/>
                <a:gd name="T42" fmla="*/ 230 w 374"/>
                <a:gd name="T43" fmla="*/ 74 h 174"/>
                <a:gd name="T44" fmla="*/ 186 w 374"/>
                <a:gd name="T45" fmla="*/ 74 h 174"/>
                <a:gd name="T46" fmla="*/ 186 w 374"/>
                <a:gd name="T47" fmla="*/ 74 h 174"/>
                <a:gd name="T48" fmla="*/ 140 w 374"/>
                <a:gd name="T49" fmla="*/ 70 h 174"/>
                <a:gd name="T50" fmla="*/ 102 w 374"/>
                <a:gd name="T51" fmla="*/ 64 h 174"/>
                <a:gd name="T52" fmla="*/ 72 w 374"/>
                <a:gd name="T53" fmla="*/ 56 h 174"/>
                <a:gd name="T54" fmla="*/ 48 w 374"/>
                <a:gd name="T55" fmla="*/ 46 h 174"/>
                <a:gd name="T56" fmla="*/ 30 w 374"/>
                <a:gd name="T57" fmla="*/ 36 h 174"/>
                <a:gd name="T58" fmla="*/ 16 w 374"/>
                <a:gd name="T59" fmla="*/ 24 h 174"/>
                <a:gd name="T60" fmla="*/ 6 w 374"/>
                <a:gd name="T61" fmla="*/ 12 h 174"/>
                <a:gd name="T62" fmla="*/ 0 w 374"/>
                <a:gd name="T63" fmla="*/ 0 h 174"/>
                <a:gd name="T64" fmla="*/ 0 w 374"/>
                <a:gd name="T65" fmla="*/ 0 h 174"/>
                <a:gd name="T66" fmla="*/ 0 w 374"/>
                <a:gd name="T67" fmla="*/ 18 h 174"/>
                <a:gd name="T68" fmla="*/ 0 w 374"/>
                <a:gd name="T69" fmla="*/ 40 h 174"/>
                <a:gd name="T70" fmla="*/ 0 w 374"/>
                <a:gd name="T71" fmla="*/ 64 h 174"/>
                <a:gd name="T72" fmla="*/ 4 w 374"/>
                <a:gd name="T73" fmla="*/ 90 h 174"/>
                <a:gd name="T74" fmla="*/ 4 w 374"/>
                <a:gd name="T75" fmla="*/ 90 h 174"/>
                <a:gd name="T76" fmla="*/ 16 w 374"/>
                <a:gd name="T77" fmla="*/ 106 h 174"/>
                <a:gd name="T78" fmla="*/ 32 w 374"/>
                <a:gd name="T79" fmla="*/ 120 h 174"/>
                <a:gd name="T80" fmla="*/ 48 w 374"/>
                <a:gd name="T81" fmla="*/ 134 h 174"/>
                <a:gd name="T82" fmla="*/ 70 w 374"/>
                <a:gd name="T83" fmla="*/ 146 h 174"/>
                <a:gd name="T84" fmla="*/ 94 w 374"/>
                <a:gd name="T85" fmla="*/ 156 h 174"/>
                <a:gd name="T86" fmla="*/ 120 w 374"/>
                <a:gd name="T87" fmla="*/ 164 h 174"/>
                <a:gd name="T88" fmla="*/ 152 w 374"/>
                <a:gd name="T89" fmla="*/ 170 h 174"/>
                <a:gd name="T90" fmla="*/ 186 w 374"/>
                <a:gd name="T91" fmla="*/ 174 h 174"/>
                <a:gd name="T92" fmla="*/ 186 w 374"/>
                <a:gd name="T9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174">
                  <a:moveTo>
                    <a:pt x="186" y="174"/>
                  </a:moveTo>
                  <a:lnTo>
                    <a:pt x="186" y="174"/>
                  </a:lnTo>
                  <a:lnTo>
                    <a:pt x="222" y="174"/>
                  </a:lnTo>
                  <a:lnTo>
                    <a:pt x="254" y="172"/>
                  </a:lnTo>
                  <a:lnTo>
                    <a:pt x="284" y="166"/>
                  </a:lnTo>
                  <a:lnTo>
                    <a:pt x="308" y="156"/>
                  </a:lnTo>
                  <a:lnTo>
                    <a:pt x="330" y="146"/>
                  </a:lnTo>
                  <a:lnTo>
                    <a:pt x="348" y="132"/>
                  </a:lnTo>
                  <a:lnTo>
                    <a:pt x="362" y="116"/>
                  </a:lnTo>
                  <a:lnTo>
                    <a:pt x="374" y="100"/>
                  </a:lnTo>
                  <a:lnTo>
                    <a:pt x="374" y="100"/>
                  </a:lnTo>
                  <a:lnTo>
                    <a:pt x="374" y="82"/>
                  </a:lnTo>
                  <a:lnTo>
                    <a:pt x="374" y="62"/>
                  </a:lnTo>
                  <a:lnTo>
                    <a:pt x="366" y="12"/>
                  </a:lnTo>
                  <a:lnTo>
                    <a:pt x="366" y="12"/>
                  </a:lnTo>
                  <a:lnTo>
                    <a:pt x="360" y="24"/>
                  </a:lnTo>
                  <a:lnTo>
                    <a:pt x="350" y="36"/>
                  </a:lnTo>
                  <a:lnTo>
                    <a:pt x="336" y="46"/>
                  </a:lnTo>
                  <a:lnTo>
                    <a:pt x="318" y="56"/>
                  </a:lnTo>
                  <a:lnTo>
                    <a:pt x="296" y="64"/>
                  </a:lnTo>
                  <a:lnTo>
                    <a:pt x="266" y="72"/>
                  </a:lnTo>
                  <a:lnTo>
                    <a:pt x="230" y="74"/>
                  </a:lnTo>
                  <a:lnTo>
                    <a:pt x="186" y="74"/>
                  </a:lnTo>
                  <a:lnTo>
                    <a:pt x="186" y="74"/>
                  </a:lnTo>
                  <a:lnTo>
                    <a:pt x="140" y="70"/>
                  </a:lnTo>
                  <a:lnTo>
                    <a:pt x="102" y="64"/>
                  </a:lnTo>
                  <a:lnTo>
                    <a:pt x="72" y="56"/>
                  </a:lnTo>
                  <a:lnTo>
                    <a:pt x="48" y="46"/>
                  </a:lnTo>
                  <a:lnTo>
                    <a:pt x="30" y="36"/>
                  </a:lnTo>
                  <a:lnTo>
                    <a:pt x="16" y="24"/>
                  </a:lnTo>
                  <a:lnTo>
                    <a:pt x="6" y="12"/>
                  </a:lnTo>
                  <a:lnTo>
                    <a:pt x="0" y="0"/>
                  </a:lnTo>
                  <a:lnTo>
                    <a:pt x="0" y="0"/>
                  </a:lnTo>
                  <a:lnTo>
                    <a:pt x="0" y="18"/>
                  </a:lnTo>
                  <a:lnTo>
                    <a:pt x="0" y="40"/>
                  </a:lnTo>
                  <a:lnTo>
                    <a:pt x="0" y="64"/>
                  </a:lnTo>
                  <a:lnTo>
                    <a:pt x="4" y="90"/>
                  </a:lnTo>
                  <a:lnTo>
                    <a:pt x="4" y="90"/>
                  </a:lnTo>
                  <a:lnTo>
                    <a:pt x="16" y="106"/>
                  </a:lnTo>
                  <a:lnTo>
                    <a:pt x="32" y="120"/>
                  </a:lnTo>
                  <a:lnTo>
                    <a:pt x="48" y="134"/>
                  </a:lnTo>
                  <a:lnTo>
                    <a:pt x="70" y="146"/>
                  </a:lnTo>
                  <a:lnTo>
                    <a:pt x="94" y="156"/>
                  </a:lnTo>
                  <a:lnTo>
                    <a:pt x="120" y="164"/>
                  </a:lnTo>
                  <a:lnTo>
                    <a:pt x="152" y="170"/>
                  </a:lnTo>
                  <a:lnTo>
                    <a:pt x="186" y="174"/>
                  </a:lnTo>
                  <a:lnTo>
                    <a:pt x="186" y="174"/>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83" name="Freeform 1312"/>
            <p:cNvSpPr/>
            <p:nvPr/>
          </p:nvSpPr>
          <p:spPr bwMode="auto">
            <a:xfrm>
              <a:off x="5700713" y="2551113"/>
              <a:ext cx="593725" cy="276225"/>
            </a:xfrm>
            <a:custGeom>
              <a:avLst/>
              <a:gdLst>
                <a:gd name="T0" fmla="*/ 186 w 374"/>
                <a:gd name="T1" fmla="*/ 174 h 174"/>
                <a:gd name="T2" fmla="*/ 186 w 374"/>
                <a:gd name="T3" fmla="*/ 174 h 174"/>
                <a:gd name="T4" fmla="*/ 222 w 374"/>
                <a:gd name="T5" fmla="*/ 174 h 174"/>
                <a:gd name="T6" fmla="*/ 254 w 374"/>
                <a:gd name="T7" fmla="*/ 172 h 174"/>
                <a:gd name="T8" fmla="*/ 284 w 374"/>
                <a:gd name="T9" fmla="*/ 166 h 174"/>
                <a:gd name="T10" fmla="*/ 308 w 374"/>
                <a:gd name="T11" fmla="*/ 156 h 174"/>
                <a:gd name="T12" fmla="*/ 330 w 374"/>
                <a:gd name="T13" fmla="*/ 146 h 174"/>
                <a:gd name="T14" fmla="*/ 348 w 374"/>
                <a:gd name="T15" fmla="*/ 132 h 174"/>
                <a:gd name="T16" fmla="*/ 362 w 374"/>
                <a:gd name="T17" fmla="*/ 116 h 174"/>
                <a:gd name="T18" fmla="*/ 374 w 374"/>
                <a:gd name="T19" fmla="*/ 100 h 174"/>
                <a:gd name="T20" fmla="*/ 374 w 374"/>
                <a:gd name="T21" fmla="*/ 100 h 174"/>
                <a:gd name="T22" fmla="*/ 374 w 374"/>
                <a:gd name="T23" fmla="*/ 82 h 174"/>
                <a:gd name="T24" fmla="*/ 374 w 374"/>
                <a:gd name="T25" fmla="*/ 62 h 174"/>
                <a:gd name="T26" fmla="*/ 366 w 374"/>
                <a:gd name="T27" fmla="*/ 12 h 174"/>
                <a:gd name="T28" fmla="*/ 366 w 374"/>
                <a:gd name="T29" fmla="*/ 12 h 174"/>
                <a:gd name="T30" fmla="*/ 360 w 374"/>
                <a:gd name="T31" fmla="*/ 24 h 174"/>
                <a:gd name="T32" fmla="*/ 350 w 374"/>
                <a:gd name="T33" fmla="*/ 36 h 174"/>
                <a:gd name="T34" fmla="*/ 336 w 374"/>
                <a:gd name="T35" fmla="*/ 46 h 174"/>
                <a:gd name="T36" fmla="*/ 318 w 374"/>
                <a:gd name="T37" fmla="*/ 56 h 174"/>
                <a:gd name="T38" fmla="*/ 296 w 374"/>
                <a:gd name="T39" fmla="*/ 64 h 174"/>
                <a:gd name="T40" fmla="*/ 266 w 374"/>
                <a:gd name="T41" fmla="*/ 72 h 174"/>
                <a:gd name="T42" fmla="*/ 230 w 374"/>
                <a:gd name="T43" fmla="*/ 74 h 174"/>
                <a:gd name="T44" fmla="*/ 186 w 374"/>
                <a:gd name="T45" fmla="*/ 74 h 174"/>
                <a:gd name="T46" fmla="*/ 186 w 374"/>
                <a:gd name="T47" fmla="*/ 74 h 174"/>
                <a:gd name="T48" fmla="*/ 140 w 374"/>
                <a:gd name="T49" fmla="*/ 70 h 174"/>
                <a:gd name="T50" fmla="*/ 102 w 374"/>
                <a:gd name="T51" fmla="*/ 64 h 174"/>
                <a:gd name="T52" fmla="*/ 72 w 374"/>
                <a:gd name="T53" fmla="*/ 56 h 174"/>
                <a:gd name="T54" fmla="*/ 48 w 374"/>
                <a:gd name="T55" fmla="*/ 46 h 174"/>
                <a:gd name="T56" fmla="*/ 30 w 374"/>
                <a:gd name="T57" fmla="*/ 36 h 174"/>
                <a:gd name="T58" fmla="*/ 16 w 374"/>
                <a:gd name="T59" fmla="*/ 24 h 174"/>
                <a:gd name="T60" fmla="*/ 6 w 374"/>
                <a:gd name="T61" fmla="*/ 12 h 174"/>
                <a:gd name="T62" fmla="*/ 0 w 374"/>
                <a:gd name="T63" fmla="*/ 0 h 174"/>
                <a:gd name="T64" fmla="*/ 0 w 374"/>
                <a:gd name="T65" fmla="*/ 0 h 174"/>
                <a:gd name="T66" fmla="*/ 0 w 374"/>
                <a:gd name="T67" fmla="*/ 18 h 174"/>
                <a:gd name="T68" fmla="*/ 0 w 374"/>
                <a:gd name="T69" fmla="*/ 40 h 174"/>
                <a:gd name="T70" fmla="*/ 0 w 374"/>
                <a:gd name="T71" fmla="*/ 64 h 174"/>
                <a:gd name="T72" fmla="*/ 4 w 374"/>
                <a:gd name="T73" fmla="*/ 90 h 174"/>
                <a:gd name="T74" fmla="*/ 4 w 374"/>
                <a:gd name="T75" fmla="*/ 90 h 174"/>
                <a:gd name="T76" fmla="*/ 16 w 374"/>
                <a:gd name="T77" fmla="*/ 106 h 174"/>
                <a:gd name="T78" fmla="*/ 32 w 374"/>
                <a:gd name="T79" fmla="*/ 120 h 174"/>
                <a:gd name="T80" fmla="*/ 48 w 374"/>
                <a:gd name="T81" fmla="*/ 134 h 174"/>
                <a:gd name="T82" fmla="*/ 70 w 374"/>
                <a:gd name="T83" fmla="*/ 146 h 174"/>
                <a:gd name="T84" fmla="*/ 94 w 374"/>
                <a:gd name="T85" fmla="*/ 156 h 174"/>
                <a:gd name="T86" fmla="*/ 120 w 374"/>
                <a:gd name="T87" fmla="*/ 164 h 174"/>
                <a:gd name="T88" fmla="*/ 152 w 374"/>
                <a:gd name="T89" fmla="*/ 170 h 174"/>
                <a:gd name="T90" fmla="*/ 186 w 374"/>
                <a:gd name="T91" fmla="*/ 174 h 174"/>
                <a:gd name="T92" fmla="*/ 186 w 374"/>
                <a:gd name="T9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174">
                  <a:moveTo>
                    <a:pt x="186" y="174"/>
                  </a:moveTo>
                  <a:lnTo>
                    <a:pt x="186" y="174"/>
                  </a:lnTo>
                  <a:lnTo>
                    <a:pt x="222" y="174"/>
                  </a:lnTo>
                  <a:lnTo>
                    <a:pt x="254" y="172"/>
                  </a:lnTo>
                  <a:lnTo>
                    <a:pt x="284" y="166"/>
                  </a:lnTo>
                  <a:lnTo>
                    <a:pt x="308" y="156"/>
                  </a:lnTo>
                  <a:lnTo>
                    <a:pt x="330" y="146"/>
                  </a:lnTo>
                  <a:lnTo>
                    <a:pt x="348" y="132"/>
                  </a:lnTo>
                  <a:lnTo>
                    <a:pt x="362" y="116"/>
                  </a:lnTo>
                  <a:lnTo>
                    <a:pt x="374" y="100"/>
                  </a:lnTo>
                  <a:lnTo>
                    <a:pt x="374" y="100"/>
                  </a:lnTo>
                  <a:lnTo>
                    <a:pt x="374" y="82"/>
                  </a:lnTo>
                  <a:lnTo>
                    <a:pt x="374" y="62"/>
                  </a:lnTo>
                  <a:lnTo>
                    <a:pt x="366" y="12"/>
                  </a:lnTo>
                  <a:lnTo>
                    <a:pt x="366" y="12"/>
                  </a:lnTo>
                  <a:lnTo>
                    <a:pt x="360" y="24"/>
                  </a:lnTo>
                  <a:lnTo>
                    <a:pt x="350" y="36"/>
                  </a:lnTo>
                  <a:lnTo>
                    <a:pt x="336" y="46"/>
                  </a:lnTo>
                  <a:lnTo>
                    <a:pt x="318" y="56"/>
                  </a:lnTo>
                  <a:lnTo>
                    <a:pt x="296" y="64"/>
                  </a:lnTo>
                  <a:lnTo>
                    <a:pt x="266" y="72"/>
                  </a:lnTo>
                  <a:lnTo>
                    <a:pt x="230" y="74"/>
                  </a:lnTo>
                  <a:lnTo>
                    <a:pt x="186" y="74"/>
                  </a:lnTo>
                  <a:lnTo>
                    <a:pt x="186" y="74"/>
                  </a:lnTo>
                  <a:lnTo>
                    <a:pt x="140" y="70"/>
                  </a:lnTo>
                  <a:lnTo>
                    <a:pt x="102" y="64"/>
                  </a:lnTo>
                  <a:lnTo>
                    <a:pt x="72" y="56"/>
                  </a:lnTo>
                  <a:lnTo>
                    <a:pt x="48" y="46"/>
                  </a:lnTo>
                  <a:lnTo>
                    <a:pt x="30" y="36"/>
                  </a:lnTo>
                  <a:lnTo>
                    <a:pt x="16" y="24"/>
                  </a:lnTo>
                  <a:lnTo>
                    <a:pt x="6" y="12"/>
                  </a:lnTo>
                  <a:lnTo>
                    <a:pt x="0" y="0"/>
                  </a:lnTo>
                  <a:lnTo>
                    <a:pt x="0" y="0"/>
                  </a:lnTo>
                  <a:lnTo>
                    <a:pt x="0" y="18"/>
                  </a:lnTo>
                  <a:lnTo>
                    <a:pt x="0" y="40"/>
                  </a:lnTo>
                  <a:lnTo>
                    <a:pt x="0" y="64"/>
                  </a:lnTo>
                  <a:lnTo>
                    <a:pt x="4" y="90"/>
                  </a:lnTo>
                  <a:lnTo>
                    <a:pt x="4" y="90"/>
                  </a:lnTo>
                  <a:lnTo>
                    <a:pt x="16" y="106"/>
                  </a:lnTo>
                  <a:lnTo>
                    <a:pt x="32" y="120"/>
                  </a:lnTo>
                  <a:lnTo>
                    <a:pt x="48" y="134"/>
                  </a:lnTo>
                  <a:lnTo>
                    <a:pt x="70" y="146"/>
                  </a:lnTo>
                  <a:lnTo>
                    <a:pt x="94" y="156"/>
                  </a:lnTo>
                  <a:lnTo>
                    <a:pt x="120" y="164"/>
                  </a:lnTo>
                  <a:lnTo>
                    <a:pt x="152" y="170"/>
                  </a:lnTo>
                  <a:lnTo>
                    <a:pt x="186" y="174"/>
                  </a:lnTo>
                  <a:lnTo>
                    <a:pt x="186" y="1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84" name="Freeform 1313"/>
            <p:cNvSpPr/>
            <p:nvPr/>
          </p:nvSpPr>
          <p:spPr bwMode="auto">
            <a:xfrm>
              <a:off x="5700713" y="2551113"/>
              <a:ext cx="590550" cy="146050"/>
            </a:xfrm>
            <a:custGeom>
              <a:avLst/>
              <a:gdLst>
                <a:gd name="T0" fmla="*/ 372 w 372"/>
                <a:gd name="T1" fmla="*/ 54 h 92"/>
                <a:gd name="T2" fmla="*/ 372 w 372"/>
                <a:gd name="T3" fmla="*/ 54 h 92"/>
                <a:gd name="T4" fmla="*/ 366 w 372"/>
                <a:gd name="T5" fmla="*/ 12 h 92"/>
                <a:gd name="T6" fmla="*/ 366 w 372"/>
                <a:gd name="T7" fmla="*/ 12 h 92"/>
                <a:gd name="T8" fmla="*/ 360 w 372"/>
                <a:gd name="T9" fmla="*/ 24 h 92"/>
                <a:gd name="T10" fmla="*/ 350 w 372"/>
                <a:gd name="T11" fmla="*/ 36 h 92"/>
                <a:gd name="T12" fmla="*/ 336 w 372"/>
                <a:gd name="T13" fmla="*/ 46 h 92"/>
                <a:gd name="T14" fmla="*/ 318 w 372"/>
                <a:gd name="T15" fmla="*/ 56 h 92"/>
                <a:gd name="T16" fmla="*/ 296 w 372"/>
                <a:gd name="T17" fmla="*/ 64 h 92"/>
                <a:gd name="T18" fmla="*/ 266 w 372"/>
                <a:gd name="T19" fmla="*/ 72 h 92"/>
                <a:gd name="T20" fmla="*/ 230 w 372"/>
                <a:gd name="T21" fmla="*/ 74 h 92"/>
                <a:gd name="T22" fmla="*/ 186 w 372"/>
                <a:gd name="T23" fmla="*/ 74 h 92"/>
                <a:gd name="T24" fmla="*/ 186 w 372"/>
                <a:gd name="T25" fmla="*/ 74 h 92"/>
                <a:gd name="T26" fmla="*/ 140 w 372"/>
                <a:gd name="T27" fmla="*/ 70 h 92"/>
                <a:gd name="T28" fmla="*/ 102 w 372"/>
                <a:gd name="T29" fmla="*/ 64 h 92"/>
                <a:gd name="T30" fmla="*/ 72 w 372"/>
                <a:gd name="T31" fmla="*/ 56 h 92"/>
                <a:gd name="T32" fmla="*/ 48 w 372"/>
                <a:gd name="T33" fmla="*/ 46 h 92"/>
                <a:gd name="T34" fmla="*/ 30 w 372"/>
                <a:gd name="T35" fmla="*/ 36 h 92"/>
                <a:gd name="T36" fmla="*/ 16 w 372"/>
                <a:gd name="T37" fmla="*/ 24 h 92"/>
                <a:gd name="T38" fmla="*/ 6 w 372"/>
                <a:gd name="T39" fmla="*/ 12 h 92"/>
                <a:gd name="T40" fmla="*/ 0 w 372"/>
                <a:gd name="T41" fmla="*/ 0 h 92"/>
                <a:gd name="T42" fmla="*/ 0 w 372"/>
                <a:gd name="T43" fmla="*/ 0 h 92"/>
                <a:gd name="T44" fmla="*/ 0 w 372"/>
                <a:gd name="T45" fmla="*/ 26 h 92"/>
                <a:gd name="T46" fmla="*/ 0 w 372"/>
                <a:gd name="T47" fmla="*/ 60 h 92"/>
                <a:gd name="T48" fmla="*/ 0 w 372"/>
                <a:gd name="T49" fmla="*/ 60 h 92"/>
                <a:gd name="T50" fmla="*/ 8 w 372"/>
                <a:gd name="T51" fmla="*/ 54 h 92"/>
                <a:gd name="T52" fmla="*/ 12 w 372"/>
                <a:gd name="T53" fmla="*/ 50 h 92"/>
                <a:gd name="T54" fmla="*/ 16 w 372"/>
                <a:gd name="T55" fmla="*/ 48 h 92"/>
                <a:gd name="T56" fmla="*/ 22 w 372"/>
                <a:gd name="T57" fmla="*/ 48 h 92"/>
                <a:gd name="T58" fmla="*/ 30 w 372"/>
                <a:gd name="T59" fmla="*/ 50 h 92"/>
                <a:gd name="T60" fmla="*/ 40 w 372"/>
                <a:gd name="T61" fmla="*/ 52 h 92"/>
                <a:gd name="T62" fmla="*/ 52 w 372"/>
                <a:gd name="T63" fmla="*/ 60 h 92"/>
                <a:gd name="T64" fmla="*/ 52 w 372"/>
                <a:gd name="T65" fmla="*/ 60 h 92"/>
                <a:gd name="T66" fmla="*/ 86 w 372"/>
                <a:gd name="T67" fmla="*/ 74 h 92"/>
                <a:gd name="T68" fmla="*/ 120 w 372"/>
                <a:gd name="T69" fmla="*/ 84 h 92"/>
                <a:gd name="T70" fmla="*/ 154 w 372"/>
                <a:gd name="T71" fmla="*/ 90 h 92"/>
                <a:gd name="T72" fmla="*/ 190 w 372"/>
                <a:gd name="T73" fmla="*/ 92 h 92"/>
                <a:gd name="T74" fmla="*/ 224 w 372"/>
                <a:gd name="T75" fmla="*/ 92 h 92"/>
                <a:gd name="T76" fmla="*/ 256 w 372"/>
                <a:gd name="T77" fmla="*/ 88 h 92"/>
                <a:gd name="T78" fmla="*/ 286 w 372"/>
                <a:gd name="T79" fmla="*/ 82 h 92"/>
                <a:gd name="T80" fmla="*/ 310 w 372"/>
                <a:gd name="T81" fmla="*/ 72 h 92"/>
                <a:gd name="T82" fmla="*/ 310 w 372"/>
                <a:gd name="T83" fmla="*/ 72 h 92"/>
                <a:gd name="T84" fmla="*/ 332 w 372"/>
                <a:gd name="T85" fmla="*/ 60 h 92"/>
                <a:gd name="T86" fmla="*/ 350 w 372"/>
                <a:gd name="T87" fmla="*/ 52 h 92"/>
                <a:gd name="T88" fmla="*/ 356 w 372"/>
                <a:gd name="T89" fmla="*/ 48 h 92"/>
                <a:gd name="T90" fmla="*/ 362 w 372"/>
                <a:gd name="T91" fmla="*/ 48 h 92"/>
                <a:gd name="T92" fmla="*/ 368 w 372"/>
                <a:gd name="T93" fmla="*/ 50 h 92"/>
                <a:gd name="T94" fmla="*/ 372 w 372"/>
                <a:gd name="T95" fmla="*/ 54 h 92"/>
                <a:gd name="T96" fmla="*/ 372 w 372"/>
                <a:gd name="T97" fmla="*/ 5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2" h="92">
                  <a:moveTo>
                    <a:pt x="372" y="54"/>
                  </a:moveTo>
                  <a:lnTo>
                    <a:pt x="372" y="54"/>
                  </a:lnTo>
                  <a:lnTo>
                    <a:pt x="366" y="12"/>
                  </a:lnTo>
                  <a:lnTo>
                    <a:pt x="366" y="12"/>
                  </a:lnTo>
                  <a:lnTo>
                    <a:pt x="360" y="24"/>
                  </a:lnTo>
                  <a:lnTo>
                    <a:pt x="350" y="36"/>
                  </a:lnTo>
                  <a:lnTo>
                    <a:pt x="336" y="46"/>
                  </a:lnTo>
                  <a:lnTo>
                    <a:pt x="318" y="56"/>
                  </a:lnTo>
                  <a:lnTo>
                    <a:pt x="296" y="64"/>
                  </a:lnTo>
                  <a:lnTo>
                    <a:pt x="266" y="72"/>
                  </a:lnTo>
                  <a:lnTo>
                    <a:pt x="230" y="74"/>
                  </a:lnTo>
                  <a:lnTo>
                    <a:pt x="186" y="74"/>
                  </a:lnTo>
                  <a:lnTo>
                    <a:pt x="186" y="74"/>
                  </a:lnTo>
                  <a:lnTo>
                    <a:pt x="140" y="70"/>
                  </a:lnTo>
                  <a:lnTo>
                    <a:pt x="102" y="64"/>
                  </a:lnTo>
                  <a:lnTo>
                    <a:pt x="72" y="56"/>
                  </a:lnTo>
                  <a:lnTo>
                    <a:pt x="48" y="46"/>
                  </a:lnTo>
                  <a:lnTo>
                    <a:pt x="30" y="36"/>
                  </a:lnTo>
                  <a:lnTo>
                    <a:pt x="16" y="24"/>
                  </a:lnTo>
                  <a:lnTo>
                    <a:pt x="6" y="12"/>
                  </a:lnTo>
                  <a:lnTo>
                    <a:pt x="0" y="0"/>
                  </a:lnTo>
                  <a:lnTo>
                    <a:pt x="0" y="0"/>
                  </a:lnTo>
                  <a:lnTo>
                    <a:pt x="0" y="26"/>
                  </a:lnTo>
                  <a:lnTo>
                    <a:pt x="0" y="60"/>
                  </a:lnTo>
                  <a:lnTo>
                    <a:pt x="0" y="60"/>
                  </a:lnTo>
                  <a:lnTo>
                    <a:pt x="8" y="54"/>
                  </a:lnTo>
                  <a:lnTo>
                    <a:pt x="12" y="50"/>
                  </a:lnTo>
                  <a:lnTo>
                    <a:pt x="16" y="48"/>
                  </a:lnTo>
                  <a:lnTo>
                    <a:pt x="22" y="48"/>
                  </a:lnTo>
                  <a:lnTo>
                    <a:pt x="30" y="50"/>
                  </a:lnTo>
                  <a:lnTo>
                    <a:pt x="40" y="52"/>
                  </a:lnTo>
                  <a:lnTo>
                    <a:pt x="52" y="60"/>
                  </a:lnTo>
                  <a:lnTo>
                    <a:pt x="52" y="60"/>
                  </a:lnTo>
                  <a:lnTo>
                    <a:pt x="86" y="74"/>
                  </a:lnTo>
                  <a:lnTo>
                    <a:pt x="120" y="84"/>
                  </a:lnTo>
                  <a:lnTo>
                    <a:pt x="154" y="90"/>
                  </a:lnTo>
                  <a:lnTo>
                    <a:pt x="190" y="92"/>
                  </a:lnTo>
                  <a:lnTo>
                    <a:pt x="224" y="92"/>
                  </a:lnTo>
                  <a:lnTo>
                    <a:pt x="256" y="88"/>
                  </a:lnTo>
                  <a:lnTo>
                    <a:pt x="286" y="82"/>
                  </a:lnTo>
                  <a:lnTo>
                    <a:pt x="310" y="72"/>
                  </a:lnTo>
                  <a:lnTo>
                    <a:pt x="310" y="72"/>
                  </a:lnTo>
                  <a:lnTo>
                    <a:pt x="332" y="60"/>
                  </a:lnTo>
                  <a:lnTo>
                    <a:pt x="350" y="52"/>
                  </a:lnTo>
                  <a:lnTo>
                    <a:pt x="356" y="48"/>
                  </a:lnTo>
                  <a:lnTo>
                    <a:pt x="362" y="48"/>
                  </a:lnTo>
                  <a:lnTo>
                    <a:pt x="368" y="50"/>
                  </a:lnTo>
                  <a:lnTo>
                    <a:pt x="372" y="54"/>
                  </a:lnTo>
                  <a:lnTo>
                    <a:pt x="372" y="54"/>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85" name="Freeform 1314"/>
            <p:cNvSpPr/>
            <p:nvPr/>
          </p:nvSpPr>
          <p:spPr bwMode="auto">
            <a:xfrm>
              <a:off x="5700713" y="2551113"/>
              <a:ext cx="590550" cy="146050"/>
            </a:xfrm>
            <a:custGeom>
              <a:avLst/>
              <a:gdLst>
                <a:gd name="T0" fmla="*/ 372 w 372"/>
                <a:gd name="T1" fmla="*/ 54 h 92"/>
                <a:gd name="T2" fmla="*/ 372 w 372"/>
                <a:gd name="T3" fmla="*/ 54 h 92"/>
                <a:gd name="T4" fmla="*/ 366 w 372"/>
                <a:gd name="T5" fmla="*/ 12 h 92"/>
                <a:gd name="T6" fmla="*/ 366 w 372"/>
                <a:gd name="T7" fmla="*/ 12 h 92"/>
                <a:gd name="T8" fmla="*/ 360 w 372"/>
                <a:gd name="T9" fmla="*/ 24 h 92"/>
                <a:gd name="T10" fmla="*/ 350 w 372"/>
                <a:gd name="T11" fmla="*/ 36 h 92"/>
                <a:gd name="T12" fmla="*/ 336 w 372"/>
                <a:gd name="T13" fmla="*/ 46 h 92"/>
                <a:gd name="T14" fmla="*/ 318 w 372"/>
                <a:gd name="T15" fmla="*/ 56 h 92"/>
                <a:gd name="T16" fmla="*/ 296 w 372"/>
                <a:gd name="T17" fmla="*/ 64 h 92"/>
                <a:gd name="T18" fmla="*/ 266 w 372"/>
                <a:gd name="T19" fmla="*/ 72 h 92"/>
                <a:gd name="T20" fmla="*/ 230 w 372"/>
                <a:gd name="T21" fmla="*/ 74 h 92"/>
                <a:gd name="T22" fmla="*/ 186 w 372"/>
                <a:gd name="T23" fmla="*/ 74 h 92"/>
                <a:gd name="T24" fmla="*/ 186 w 372"/>
                <a:gd name="T25" fmla="*/ 74 h 92"/>
                <a:gd name="T26" fmla="*/ 140 w 372"/>
                <a:gd name="T27" fmla="*/ 70 h 92"/>
                <a:gd name="T28" fmla="*/ 102 w 372"/>
                <a:gd name="T29" fmla="*/ 64 h 92"/>
                <a:gd name="T30" fmla="*/ 72 w 372"/>
                <a:gd name="T31" fmla="*/ 56 h 92"/>
                <a:gd name="T32" fmla="*/ 48 w 372"/>
                <a:gd name="T33" fmla="*/ 46 h 92"/>
                <a:gd name="T34" fmla="*/ 30 w 372"/>
                <a:gd name="T35" fmla="*/ 36 h 92"/>
                <a:gd name="T36" fmla="*/ 16 w 372"/>
                <a:gd name="T37" fmla="*/ 24 h 92"/>
                <a:gd name="T38" fmla="*/ 6 w 372"/>
                <a:gd name="T39" fmla="*/ 12 h 92"/>
                <a:gd name="T40" fmla="*/ 0 w 372"/>
                <a:gd name="T41" fmla="*/ 0 h 92"/>
                <a:gd name="T42" fmla="*/ 0 w 372"/>
                <a:gd name="T43" fmla="*/ 0 h 92"/>
                <a:gd name="T44" fmla="*/ 0 w 372"/>
                <a:gd name="T45" fmla="*/ 26 h 92"/>
                <a:gd name="T46" fmla="*/ 0 w 372"/>
                <a:gd name="T47" fmla="*/ 60 h 92"/>
                <a:gd name="T48" fmla="*/ 0 w 372"/>
                <a:gd name="T49" fmla="*/ 60 h 92"/>
                <a:gd name="T50" fmla="*/ 8 w 372"/>
                <a:gd name="T51" fmla="*/ 54 h 92"/>
                <a:gd name="T52" fmla="*/ 12 w 372"/>
                <a:gd name="T53" fmla="*/ 50 h 92"/>
                <a:gd name="T54" fmla="*/ 16 w 372"/>
                <a:gd name="T55" fmla="*/ 48 h 92"/>
                <a:gd name="T56" fmla="*/ 22 w 372"/>
                <a:gd name="T57" fmla="*/ 48 h 92"/>
                <a:gd name="T58" fmla="*/ 30 w 372"/>
                <a:gd name="T59" fmla="*/ 50 h 92"/>
                <a:gd name="T60" fmla="*/ 40 w 372"/>
                <a:gd name="T61" fmla="*/ 52 h 92"/>
                <a:gd name="T62" fmla="*/ 52 w 372"/>
                <a:gd name="T63" fmla="*/ 60 h 92"/>
                <a:gd name="T64" fmla="*/ 52 w 372"/>
                <a:gd name="T65" fmla="*/ 60 h 92"/>
                <a:gd name="T66" fmla="*/ 86 w 372"/>
                <a:gd name="T67" fmla="*/ 74 h 92"/>
                <a:gd name="T68" fmla="*/ 120 w 372"/>
                <a:gd name="T69" fmla="*/ 84 h 92"/>
                <a:gd name="T70" fmla="*/ 154 w 372"/>
                <a:gd name="T71" fmla="*/ 90 h 92"/>
                <a:gd name="T72" fmla="*/ 190 w 372"/>
                <a:gd name="T73" fmla="*/ 92 h 92"/>
                <a:gd name="T74" fmla="*/ 224 w 372"/>
                <a:gd name="T75" fmla="*/ 92 h 92"/>
                <a:gd name="T76" fmla="*/ 256 w 372"/>
                <a:gd name="T77" fmla="*/ 88 h 92"/>
                <a:gd name="T78" fmla="*/ 286 w 372"/>
                <a:gd name="T79" fmla="*/ 82 h 92"/>
                <a:gd name="T80" fmla="*/ 310 w 372"/>
                <a:gd name="T81" fmla="*/ 72 h 92"/>
                <a:gd name="T82" fmla="*/ 310 w 372"/>
                <a:gd name="T83" fmla="*/ 72 h 92"/>
                <a:gd name="T84" fmla="*/ 332 w 372"/>
                <a:gd name="T85" fmla="*/ 60 h 92"/>
                <a:gd name="T86" fmla="*/ 350 w 372"/>
                <a:gd name="T87" fmla="*/ 52 h 92"/>
                <a:gd name="T88" fmla="*/ 356 w 372"/>
                <a:gd name="T89" fmla="*/ 48 h 92"/>
                <a:gd name="T90" fmla="*/ 362 w 372"/>
                <a:gd name="T91" fmla="*/ 48 h 92"/>
                <a:gd name="T92" fmla="*/ 368 w 372"/>
                <a:gd name="T93" fmla="*/ 50 h 92"/>
                <a:gd name="T94" fmla="*/ 372 w 372"/>
                <a:gd name="T95" fmla="*/ 54 h 92"/>
                <a:gd name="T96" fmla="*/ 372 w 372"/>
                <a:gd name="T97" fmla="*/ 5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2" h="92">
                  <a:moveTo>
                    <a:pt x="372" y="54"/>
                  </a:moveTo>
                  <a:lnTo>
                    <a:pt x="372" y="54"/>
                  </a:lnTo>
                  <a:lnTo>
                    <a:pt x="366" y="12"/>
                  </a:lnTo>
                  <a:lnTo>
                    <a:pt x="366" y="12"/>
                  </a:lnTo>
                  <a:lnTo>
                    <a:pt x="360" y="24"/>
                  </a:lnTo>
                  <a:lnTo>
                    <a:pt x="350" y="36"/>
                  </a:lnTo>
                  <a:lnTo>
                    <a:pt x="336" y="46"/>
                  </a:lnTo>
                  <a:lnTo>
                    <a:pt x="318" y="56"/>
                  </a:lnTo>
                  <a:lnTo>
                    <a:pt x="296" y="64"/>
                  </a:lnTo>
                  <a:lnTo>
                    <a:pt x="266" y="72"/>
                  </a:lnTo>
                  <a:lnTo>
                    <a:pt x="230" y="74"/>
                  </a:lnTo>
                  <a:lnTo>
                    <a:pt x="186" y="74"/>
                  </a:lnTo>
                  <a:lnTo>
                    <a:pt x="186" y="74"/>
                  </a:lnTo>
                  <a:lnTo>
                    <a:pt x="140" y="70"/>
                  </a:lnTo>
                  <a:lnTo>
                    <a:pt x="102" y="64"/>
                  </a:lnTo>
                  <a:lnTo>
                    <a:pt x="72" y="56"/>
                  </a:lnTo>
                  <a:lnTo>
                    <a:pt x="48" y="46"/>
                  </a:lnTo>
                  <a:lnTo>
                    <a:pt x="30" y="36"/>
                  </a:lnTo>
                  <a:lnTo>
                    <a:pt x="16" y="24"/>
                  </a:lnTo>
                  <a:lnTo>
                    <a:pt x="6" y="12"/>
                  </a:lnTo>
                  <a:lnTo>
                    <a:pt x="0" y="0"/>
                  </a:lnTo>
                  <a:lnTo>
                    <a:pt x="0" y="0"/>
                  </a:lnTo>
                  <a:lnTo>
                    <a:pt x="0" y="26"/>
                  </a:lnTo>
                  <a:lnTo>
                    <a:pt x="0" y="60"/>
                  </a:lnTo>
                  <a:lnTo>
                    <a:pt x="0" y="60"/>
                  </a:lnTo>
                  <a:lnTo>
                    <a:pt x="8" y="54"/>
                  </a:lnTo>
                  <a:lnTo>
                    <a:pt x="12" y="50"/>
                  </a:lnTo>
                  <a:lnTo>
                    <a:pt x="16" y="48"/>
                  </a:lnTo>
                  <a:lnTo>
                    <a:pt x="22" y="48"/>
                  </a:lnTo>
                  <a:lnTo>
                    <a:pt x="30" y="50"/>
                  </a:lnTo>
                  <a:lnTo>
                    <a:pt x="40" y="52"/>
                  </a:lnTo>
                  <a:lnTo>
                    <a:pt x="52" y="60"/>
                  </a:lnTo>
                  <a:lnTo>
                    <a:pt x="52" y="60"/>
                  </a:lnTo>
                  <a:lnTo>
                    <a:pt x="86" y="74"/>
                  </a:lnTo>
                  <a:lnTo>
                    <a:pt x="120" y="84"/>
                  </a:lnTo>
                  <a:lnTo>
                    <a:pt x="154" y="90"/>
                  </a:lnTo>
                  <a:lnTo>
                    <a:pt x="190" y="92"/>
                  </a:lnTo>
                  <a:lnTo>
                    <a:pt x="224" y="92"/>
                  </a:lnTo>
                  <a:lnTo>
                    <a:pt x="256" y="88"/>
                  </a:lnTo>
                  <a:lnTo>
                    <a:pt x="286" y="82"/>
                  </a:lnTo>
                  <a:lnTo>
                    <a:pt x="310" y="72"/>
                  </a:lnTo>
                  <a:lnTo>
                    <a:pt x="310" y="72"/>
                  </a:lnTo>
                  <a:lnTo>
                    <a:pt x="332" y="60"/>
                  </a:lnTo>
                  <a:lnTo>
                    <a:pt x="350" y="52"/>
                  </a:lnTo>
                  <a:lnTo>
                    <a:pt x="356" y="48"/>
                  </a:lnTo>
                  <a:lnTo>
                    <a:pt x="362" y="48"/>
                  </a:lnTo>
                  <a:lnTo>
                    <a:pt x="368" y="50"/>
                  </a:lnTo>
                  <a:lnTo>
                    <a:pt x="372" y="54"/>
                  </a:lnTo>
                  <a:lnTo>
                    <a:pt x="372" y="54"/>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86" name="Freeform 1315"/>
            <p:cNvSpPr/>
            <p:nvPr/>
          </p:nvSpPr>
          <p:spPr bwMode="auto">
            <a:xfrm>
              <a:off x="5754688" y="2693988"/>
              <a:ext cx="231775" cy="60325"/>
            </a:xfrm>
            <a:custGeom>
              <a:avLst/>
              <a:gdLst>
                <a:gd name="T0" fmla="*/ 0 w 146"/>
                <a:gd name="T1" fmla="*/ 0 h 38"/>
                <a:gd name="T2" fmla="*/ 0 w 146"/>
                <a:gd name="T3" fmla="*/ 0 h 38"/>
                <a:gd name="T4" fmla="*/ 12 w 146"/>
                <a:gd name="T5" fmla="*/ 6 h 38"/>
                <a:gd name="T6" fmla="*/ 26 w 146"/>
                <a:gd name="T7" fmla="*/ 12 h 38"/>
                <a:gd name="T8" fmla="*/ 44 w 146"/>
                <a:gd name="T9" fmla="*/ 18 h 38"/>
                <a:gd name="T10" fmla="*/ 66 w 146"/>
                <a:gd name="T11" fmla="*/ 24 h 38"/>
                <a:gd name="T12" fmla="*/ 90 w 146"/>
                <a:gd name="T13" fmla="*/ 30 h 38"/>
                <a:gd name="T14" fmla="*/ 118 w 146"/>
                <a:gd name="T15" fmla="*/ 32 h 38"/>
                <a:gd name="T16" fmla="*/ 146 w 146"/>
                <a:gd name="T17" fmla="*/ 30 h 38"/>
                <a:gd name="T18" fmla="*/ 146 w 146"/>
                <a:gd name="T19" fmla="*/ 30 h 38"/>
                <a:gd name="T20" fmla="*/ 144 w 146"/>
                <a:gd name="T21" fmla="*/ 34 h 38"/>
                <a:gd name="T22" fmla="*/ 140 w 146"/>
                <a:gd name="T23" fmla="*/ 36 h 38"/>
                <a:gd name="T24" fmla="*/ 126 w 146"/>
                <a:gd name="T25" fmla="*/ 38 h 38"/>
                <a:gd name="T26" fmla="*/ 106 w 146"/>
                <a:gd name="T27" fmla="*/ 38 h 38"/>
                <a:gd name="T28" fmla="*/ 84 w 146"/>
                <a:gd name="T29" fmla="*/ 36 h 38"/>
                <a:gd name="T30" fmla="*/ 60 w 146"/>
                <a:gd name="T31" fmla="*/ 32 h 38"/>
                <a:gd name="T32" fmla="*/ 36 w 146"/>
                <a:gd name="T33" fmla="*/ 24 h 38"/>
                <a:gd name="T34" fmla="*/ 16 w 146"/>
                <a:gd name="T35" fmla="*/ 14 h 38"/>
                <a:gd name="T36" fmla="*/ 8 w 146"/>
                <a:gd name="T37" fmla="*/ 8 h 38"/>
                <a:gd name="T38" fmla="*/ 0 w 146"/>
                <a:gd name="T39" fmla="*/ 0 h 38"/>
                <a:gd name="T40" fmla="*/ 0 w 146"/>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38">
                  <a:moveTo>
                    <a:pt x="0" y="0"/>
                  </a:moveTo>
                  <a:lnTo>
                    <a:pt x="0" y="0"/>
                  </a:lnTo>
                  <a:lnTo>
                    <a:pt x="12" y="6"/>
                  </a:lnTo>
                  <a:lnTo>
                    <a:pt x="26" y="12"/>
                  </a:lnTo>
                  <a:lnTo>
                    <a:pt x="44" y="18"/>
                  </a:lnTo>
                  <a:lnTo>
                    <a:pt x="66" y="24"/>
                  </a:lnTo>
                  <a:lnTo>
                    <a:pt x="90" y="30"/>
                  </a:lnTo>
                  <a:lnTo>
                    <a:pt x="118" y="32"/>
                  </a:lnTo>
                  <a:lnTo>
                    <a:pt x="146" y="30"/>
                  </a:lnTo>
                  <a:lnTo>
                    <a:pt x="146" y="30"/>
                  </a:lnTo>
                  <a:lnTo>
                    <a:pt x="144" y="34"/>
                  </a:lnTo>
                  <a:lnTo>
                    <a:pt x="140" y="36"/>
                  </a:lnTo>
                  <a:lnTo>
                    <a:pt x="126" y="38"/>
                  </a:lnTo>
                  <a:lnTo>
                    <a:pt x="106" y="38"/>
                  </a:lnTo>
                  <a:lnTo>
                    <a:pt x="84" y="36"/>
                  </a:lnTo>
                  <a:lnTo>
                    <a:pt x="60" y="32"/>
                  </a:lnTo>
                  <a:lnTo>
                    <a:pt x="36" y="24"/>
                  </a:lnTo>
                  <a:lnTo>
                    <a:pt x="16" y="14"/>
                  </a:lnTo>
                  <a:lnTo>
                    <a:pt x="8" y="8"/>
                  </a:lnTo>
                  <a:lnTo>
                    <a:pt x="0" y="0"/>
                  </a:lnTo>
                  <a:lnTo>
                    <a:pt x="0" y="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687" name="Freeform 1316"/>
            <p:cNvSpPr/>
            <p:nvPr/>
          </p:nvSpPr>
          <p:spPr bwMode="auto">
            <a:xfrm>
              <a:off x="5754688" y="2693988"/>
              <a:ext cx="231775" cy="60325"/>
            </a:xfrm>
            <a:custGeom>
              <a:avLst/>
              <a:gdLst>
                <a:gd name="T0" fmla="*/ 0 w 146"/>
                <a:gd name="T1" fmla="*/ 0 h 38"/>
                <a:gd name="T2" fmla="*/ 0 w 146"/>
                <a:gd name="T3" fmla="*/ 0 h 38"/>
                <a:gd name="T4" fmla="*/ 12 w 146"/>
                <a:gd name="T5" fmla="*/ 6 h 38"/>
                <a:gd name="T6" fmla="*/ 26 w 146"/>
                <a:gd name="T7" fmla="*/ 12 h 38"/>
                <a:gd name="T8" fmla="*/ 44 w 146"/>
                <a:gd name="T9" fmla="*/ 18 h 38"/>
                <a:gd name="T10" fmla="*/ 66 w 146"/>
                <a:gd name="T11" fmla="*/ 24 h 38"/>
                <a:gd name="T12" fmla="*/ 90 w 146"/>
                <a:gd name="T13" fmla="*/ 30 h 38"/>
                <a:gd name="T14" fmla="*/ 118 w 146"/>
                <a:gd name="T15" fmla="*/ 32 h 38"/>
                <a:gd name="T16" fmla="*/ 146 w 146"/>
                <a:gd name="T17" fmla="*/ 30 h 38"/>
                <a:gd name="T18" fmla="*/ 146 w 146"/>
                <a:gd name="T19" fmla="*/ 30 h 38"/>
                <a:gd name="T20" fmla="*/ 144 w 146"/>
                <a:gd name="T21" fmla="*/ 34 h 38"/>
                <a:gd name="T22" fmla="*/ 140 w 146"/>
                <a:gd name="T23" fmla="*/ 36 h 38"/>
                <a:gd name="T24" fmla="*/ 126 w 146"/>
                <a:gd name="T25" fmla="*/ 38 h 38"/>
                <a:gd name="T26" fmla="*/ 106 w 146"/>
                <a:gd name="T27" fmla="*/ 38 h 38"/>
                <a:gd name="T28" fmla="*/ 84 w 146"/>
                <a:gd name="T29" fmla="*/ 36 h 38"/>
                <a:gd name="T30" fmla="*/ 60 w 146"/>
                <a:gd name="T31" fmla="*/ 32 h 38"/>
                <a:gd name="T32" fmla="*/ 36 w 146"/>
                <a:gd name="T33" fmla="*/ 24 h 38"/>
                <a:gd name="T34" fmla="*/ 16 w 146"/>
                <a:gd name="T35" fmla="*/ 14 h 38"/>
                <a:gd name="T36" fmla="*/ 8 w 146"/>
                <a:gd name="T37" fmla="*/ 8 h 38"/>
                <a:gd name="T38" fmla="*/ 0 w 146"/>
                <a:gd name="T39" fmla="*/ 0 h 38"/>
                <a:gd name="T40" fmla="*/ 0 w 146"/>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38">
                  <a:moveTo>
                    <a:pt x="0" y="0"/>
                  </a:moveTo>
                  <a:lnTo>
                    <a:pt x="0" y="0"/>
                  </a:lnTo>
                  <a:lnTo>
                    <a:pt x="12" y="6"/>
                  </a:lnTo>
                  <a:lnTo>
                    <a:pt x="26" y="12"/>
                  </a:lnTo>
                  <a:lnTo>
                    <a:pt x="44" y="18"/>
                  </a:lnTo>
                  <a:lnTo>
                    <a:pt x="66" y="24"/>
                  </a:lnTo>
                  <a:lnTo>
                    <a:pt x="90" y="30"/>
                  </a:lnTo>
                  <a:lnTo>
                    <a:pt x="118" y="32"/>
                  </a:lnTo>
                  <a:lnTo>
                    <a:pt x="146" y="30"/>
                  </a:lnTo>
                  <a:lnTo>
                    <a:pt x="146" y="30"/>
                  </a:lnTo>
                  <a:lnTo>
                    <a:pt x="144" y="34"/>
                  </a:lnTo>
                  <a:lnTo>
                    <a:pt x="140" y="36"/>
                  </a:lnTo>
                  <a:lnTo>
                    <a:pt x="126" y="38"/>
                  </a:lnTo>
                  <a:lnTo>
                    <a:pt x="106" y="38"/>
                  </a:lnTo>
                  <a:lnTo>
                    <a:pt x="84" y="36"/>
                  </a:lnTo>
                  <a:lnTo>
                    <a:pt x="60" y="32"/>
                  </a:lnTo>
                  <a:lnTo>
                    <a:pt x="36" y="24"/>
                  </a:lnTo>
                  <a:lnTo>
                    <a:pt x="16" y="14"/>
                  </a:lnTo>
                  <a:lnTo>
                    <a:pt x="8" y="8"/>
                  </a:lnTo>
                  <a:lnTo>
                    <a:pt x="0" y="0"/>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05" name="Freeform 1318"/>
            <p:cNvSpPr/>
            <p:nvPr/>
          </p:nvSpPr>
          <p:spPr bwMode="auto">
            <a:xfrm>
              <a:off x="5999163" y="3059113"/>
              <a:ext cx="374650" cy="720725"/>
            </a:xfrm>
            <a:custGeom>
              <a:avLst/>
              <a:gdLst>
                <a:gd name="T0" fmla="*/ 156 w 236"/>
                <a:gd name="T1" fmla="*/ 0 h 454"/>
                <a:gd name="T2" fmla="*/ 236 w 236"/>
                <a:gd name="T3" fmla="*/ 314 h 454"/>
                <a:gd name="T4" fmla="*/ 124 w 236"/>
                <a:gd name="T5" fmla="*/ 454 h 454"/>
                <a:gd name="T6" fmla="*/ 0 w 236"/>
                <a:gd name="T7" fmla="*/ 336 h 454"/>
                <a:gd name="T8" fmla="*/ 46 w 236"/>
                <a:gd name="T9" fmla="*/ 6 h 454"/>
                <a:gd name="T10" fmla="*/ 156 w 236"/>
                <a:gd name="T11" fmla="*/ 0 h 454"/>
              </a:gdLst>
              <a:ahLst/>
              <a:cxnLst>
                <a:cxn ang="0">
                  <a:pos x="T0" y="T1"/>
                </a:cxn>
                <a:cxn ang="0">
                  <a:pos x="T2" y="T3"/>
                </a:cxn>
                <a:cxn ang="0">
                  <a:pos x="T4" y="T5"/>
                </a:cxn>
                <a:cxn ang="0">
                  <a:pos x="T6" y="T7"/>
                </a:cxn>
                <a:cxn ang="0">
                  <a:pos x="T8" y="T9"/>
                </a:cxn>
                <a:cxn ang="0">
                  <a:pos x="T10" y="T11"/>
                </a:cxn>
              </a:cxnLst>
              <a:rect l="0" t="0" r="r" b="b"/>
              <a:pathLst>
                <a:path w="236" h="454">
                  <a:moveTo>
                    <a:pt x="156" y="0"/>
                  </a:moveTo>
                  <a:lnTo>
                    <a:pt x="236" y="314"/>
                  </a:lnTo>
                  <a:lnTo>
                    <a:pt x="124" y="454"/>
                  </a:lnTo>
                  <a:lnTo>
                    <a:pt x="0" y="336"/>
                  </a:lnTo>
                  <a:lnTo>
                    <a:pt x="46" y="6"/>
                  </a:lnTo>
                  <a:lnTo>
                    <a:pt x="156" y="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06" name="Freeform 1319"/>
            <p:cNvSpPr/>
            <p:nvPr/>
          </p:nvSpPr>
          <p:spPr bwMode="auto">
            <a:xfrm>
              <a:off x="5999163" y="3059113"/>
              <a:ext cx="374650" cy="720725"/>
            </a:xfrm>
            <a:custGeom>
              <a:avLst/>
              <a:gdLst>
                <a:gd name="T0" fmla="*/ 156 w 236"/>
                <a:gd name="T1" fmla="*/ 0 h 454"/>
                <a:gd name="T2" fmla="*/ 236 w 236"/>
                <a:gd name="T3" fmla="*/ 314 h 454"/>
                <a:gd name="T4" fmla="*/ 124 w 236"/>
                <a:gd name="T5" fmla="*/ 454 h 454"/>
                <a:gd name="T6" fmla="*/ 0 w 236"/>
                <a:gd name="T7" fmla="*/ 336 h 454"/>
                <a:gd name="T8" fmla="*/ 46 w 236"/>
                <a:gd name="T9" fmla="*/ 6 h 454"/>
                <a:gd name="T10" fmla="*/ 156 w 236"/>
                <a:gd name="T11" fmla="*/ 0 h 454"/>
              </a:gdLst>
              <a:ahLst/>
              <a:cxnLst>
                <a:cxn ang="0">
                  <a:pos x="T0" y="T1"/>
                </a:cxn>
                <a:cxn ang="0">
                  <a:pos x="T2" y="T3"/>
                </a:cxn>
                <a:cxn ang="0">
                  <a:pos x="T4" y="T5"/>
                </a:cxn>
                <a:cxn ang="0">
                  <a:pos x="T6" y="T7"/>
                </a:cxn>
                <a:cxn ang="0">
                  <a:pos x="T8" y="T9"/>
                </a:cxn>
                <a:cxn ang="0">
                  <a:pos x="T10" y="T11"/>
                </a:cxn>
              </a:cxnLst>
              <a:rect l="0" t="0" r="r" b="b"/>
              <a:pathLst>
                <a:path w="236" h="454">
                  <a:moveTo>
                    <a:pt x="156" y="0"/>
                  </a:moveTo>
                  <a:lnTo>
                    <a:pt x="236" y="314"/>
                  </a:lnTo>
                  <a:lnTo>
                    <a:pt x="124" y="454"/>
                  </a:lnTo>
                  <a:lnTo>
                    <a:pt x="0" y="336"/>
                  </a:lnTo>
                  <a:lnTo>
                    <a:pt x="46" y="6"/>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292" name="Freeform 1321"/>
            <p:cNvSpPr/>
            <p:nvPr/>
          </p:nvSpPr>
          <p:spPr bwMode="auto">
            <a:xfrm>
              <a:off x="5999163" y="3059113"/>
              <a:ext cx="374650" cy="720725"/>
            </a:xfrm>
            <a:custGeom>
              <a:avLst/>
              <a:gdLst>
                <a:gd name="T0" fmla="*/ 156 w 236"/>
                <a:gd name="T1" fmla="*/ 0 h 454"/>
                <a:gd name="T2" fmla="*/ 236 w 236"/>
                <a:gd name="T3" fmla="*/ 314 h 454"/>
                <a:gd name="T4" fmla="*/ 124 w 236"/>
                <a:gd name="T5" fmla="*/ 454 h 454"/>
                <a:gd name="T6" fmla="*/ 0 w 236"/>
                <a:gd name="T7" fmla="*/ 336 h 454"/>
                <a:gd name="T8" fmla="*/ 46 w 236"/>
                <a:gd name="T9" fmla="*/ 6 h 454"/>
                <a:gd name="T10" fmla="*/ 156 w 236"/>
                <a:gd name="T11" fmla="*/ 0 h 454"/>
              </a:gdLst>
              <a:ahLst/>
              <a:cxnLst>
                <a:cxn ang="0">
                  <a:pos x="T0" y="T1"/>
                </a:cxn>
                <a:cxn ang="0">
                  <a:pos x="T2" y="T3"/>
                </a:cxn>
                <a:cxn ang="0">
                  <a:pos x="T4" y="T5"/>
                </a:cxn>
                <a:cxn ang="0">
                  <a:pos x="T6" y="T7"/>
                </a:cxn>
                <a:cxn ang="0">
                  <a:pos x="T8" y="T9"/>
                </a:cxn>
                <a:cxn ang="0">
                  <a:pos x="T10" y="T11"/>
                </a:cxn>
              </a:cxnLst>
              <a:rect l="0" t="0" r="r" b="b"/>
              <a:pathLst>
                <a:path w="236" h="454">
                  <a:moveTo>
                    <a:pt x="156" y="0"/>
                  </a:moveTo>
                  <a:lnTo>
                    <a:pt x="236" y="314"/>
                  </a:lnTo>
                  <a:lnTo>
                    <a:pt x="124" y="454"/>
                  </a:lnTo>
                  <a:lnTo>
                    <a:pt x="0" y="336"/>
                  </a:lnTo>
                  <a:lnTo>
                    <a:pt x="46" y="6"/>
                  </a:lnTo>
                  <a:lnTo>
                    <a:pt x="156" y="0"/>
                  </a:lnTo>
                  <a:close/>
                </a:path>
              </a:pathLst>
            </a:custGeom>
            <a:solidFill>
              <a:srgbClr val="5F2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293" name="Freeform 1322"/>
            <p:cNvSpPr/>
            <p:nvPr/>
          </p:nvSpPr>
          <p:spPr bwMode="auto">
            <a:xfrm>
              <a:off x="5999163" y="3059113"/>
              <a:ext cx="374650" cy="720725"/>
            </a:xfrm>
            <a:custGeom>
              <a:avLst/>
              <a:gdLst>
                <a:gd name="T0" fmla="*/ 156 w 236"/>
                <a:gd name="T1" fmla="*/ 0 h 454"/>
                <a:gd name="T2" fmla="*/ 236 w 236"/>
                <a:gd name="T3" fmla="*/ 314 h 454"/>
                <a:gd name="T4" fmla="*/ 124 w 236"/>
                <a:gd name="T5" fmla="*/ 454 h 454"/>
                <a:gd name="T6" fmla="*/ 0 w 236"/>
                <a:gd name="T7" fmla="*/ 336 h 454"/>
                <a:gd name="T8" fmla="*/ 46 w 236"/>
                <a:gd name="T9" fmla="*/ 6 h 454"/>
                <a:gd name="T10" fmla="*/ 156 w 236"/>
                <a:gd name="T11" fmla="*/ 0 h 454"/>
              </a:gdLst>
              <a:ahLst/>
              <a:cxnLst>
                <a:cxn ang="0">
                  <a:pos x="T0" y="T1"/>
                </a:cxn>
                <a:cxn ang="0">
                  <a:pos x="T2" y="T3"/>
                </a:cxn>
                <a:cxn ang="0">
                  <a:pos x="T4" y="T5"/>
                </a:cxn>
                <a:cxn ang="0">
                  <a:pos x="T6" y="T7"/>
                </a:cxn>
                <a:cxn ang="0">
                  <a:pos x="T8" y="T9"/>
                </a:cxn>
                <a:cxn ang="0">
                  <a:pos x="T10" y="T11"/>
                </a:cxn>
              </a:cxnLst>
              <a:rect l="0" t="0" r="r" b="b"/>
              <a:pathLst>
                <a:path w="236" h="454">
                  <a:moveTo>
                    <a:pt x="156" y="0"/>
                  </a:moveTo>
                  <a:lnTo>
                    <a:pt x="236" y="314"/>
                  </a:lnTo>
                  <a:lnTo>
                    <a:pt x="124" y="454"/>
                  </a:lnTo>
                  <a:lnTo>
                    <a:pt x="0" y="336"/>
                  </a:lnTo>
                  <a:lnTo>
                    <a:pt x="46" y="6"/>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294" name="Freeform 1323"/>
            <p:cNvSpPr/>
            <p:nvPr/>
          </p:nvSpPr>
          <p:spPr bwMode="auto">
            <a:xfrm>
              <a:off x="6046788" y="2947988"/>
              <a:ext cx="219075" cy="146050"/>
            </a:xfrm>
            <a:custGeom>
              <a:avLst/>
              <a:gdLst>
                <a:gd name="T0" fmla="*/ 132 w 138"/>
                <a:gd name="T1" fmla="*/ 0 h 92"/>
                <a:gd name="T2" fmla="*/ 138 w 138"/>
                <a:gd name="T3" fmla="*/ 72 h 92"/>
                <a:gd name="T4" fmla="*/ 6 w 138"/>
                <a:gd name="T5" fmla="*/ 92 h 92"/>
                <a:gd name="T6" fmla="*/ 0 w 138"/>
                <a:gd name="T7" fmla="*/ 8 h 92"/>
                <a:gd name="T8" fmla="*/ 132 w 138"/>
                <a:gd name="T9" fmla="*/ 0 h 92"/>
              </a:gdLst>
              <a:ahLst/>
              <a:cxnLst>
                <a:cxn ang="0">
                  <a:pos x="T0" y="T1"/>
                </a:cxn>
                <a:cxn ang="0">
                  <a:pos x="T2" y="T3"/>
                </a:cxn>
                <a:cxn ang="0">
                  <a:pos x="T4" y="T5"/>
                </a:cxn>
                <a:cxn ang="0">
                  <a:pos x="T6" y="T7"/>
                </a:cxn>
                <a:cxn ang="0">
                  <a:pos x="T8" y="T9"/>
                </a:cxn>
              </a:cxnLst>
              <a:rect l="0" t="0" r="r" b="b"/>
              <a:pathLst>
                <a:path w="138" h="92">
                  <a:moveTo>
                    <a:pt x="132" y="0"/>
                  </a:moveTo>
                  <a:lnTo>
                    <a:pt x="138" y="72"/>
                  </a:lnTo>
                  <a:lnTo>
                    <a:pt x="6" y="92"/>
                  </a:lnTo>
                  <a:lnTo>
                    <a:pt x="0" y="8"/>
                  </a:lnTo>
                  <a:lnTo>
                    <a:pt x="132" y="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295" name="Freeform 1324"/>
            <p:cNvSpPr/>
            <p:nvPr/>
          </p:nvSpPr>
          <p:spPr bwMode="auto">
            <a:xfrm>
              <a:off x="6046788" y="2947988"/>
              <a:ext cx="219075" cy="146050"/>
            </a:xfrm>
            <a:custGeom>
              <a:avLst/>
              <a:gdLst>
                <a:gd name="T0" fmla="*/ 132 w 138"/>
                <a:gd name="T1" fmla="*/ 0 h 92"/>
                <a:gd name="T2" fmla="*/ 138 w 138"/>
                <a:gd name="T3" fmla="*/ 72 h 92"/>
                <a:gd name="T4" fmla="*/ 6 w 138"/>
                <a:gd name="T5" fmla="*/ 92 h 92"/>
                <a:gd name="T6" fmla="*/ 0 w 138"/>
                <a:gd name="T7" fmla="*/ 8 h 92"/>
                <a:gd name="T8" fmla="*/ 132 w 138"/>
                <a:gd name="T9" fmla="*/ 0 h 92"/>
              </a:gdLst>
              <a:ahLst/>
              <a:cxnLst>
                <a:cxn ang="0">
                  <a:pos x="T0" y="T1"/>
                </a:cxn>
                <a:cxn ang="0">
                  <a:pos x="T2" y="T3"/>
                </a:cxn>
                <a:cxn ang="0">
                  <a:pos x="T4" y="T5"/>
                </a:cxn>
                <a:cxn ang="0">
                  <a:pos x="T6" y="T7"/>
                </a:cxn>
                <a:cxn ang="0">
                  <a:pos x="T8" y="T9"/>
                </a:cxn>
              </a:cxnLst>
              <a:rect l="0" t="0" r="r" b="b"/>
              <a:pathLst>
                <a:path w="138" h="92">
                  <a:moveTo>
                    <a:pt x="132" y="0"/>
                  </a:moveTo>
                  <a:lnTo>
                    <a:pt x="138" y="72"/>
                  </a:lnTo>
                  <a:lnTo>
                    <a:pt x="6" y="92"/>
                  </a:lnTo>
                  <a:lnTo>
                    <a:pt x="0" y="8"/>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296" name="Freeform 1325"/>
            <p:cNvSpPr/>
            <p:nvPr/>
          </p:nvSpPr>
          <p:spPr bwMode="auto">
            <a:xfrm>
              <a:off x="6046788" y="2947988"/>
              <a:ext cx="219075" cy="146050"/>
            </a:xfrm>
            <a:custGeom>
              <a:avLst/>
              <a:gdLst>
                <a:gd name="T0" fmla="*/ 132 w 138"/>
                <a:gd name="T1" fmla="*/ 0 h 92"/>
                <a:gd name="T2" fmla="*/ 138 w 138"/>
                <a:gd name="T3" fmla="*/ 72 h 92"/>
                <a:gd name="T4" fmla="*/ 6 w 138"/>
                <a:gd name="T5" fmla="*/ 92 h 92"/>
                <a:gd name="T6" fmla="*/ 0 w 138"/>
                <a:gd name="T7" fmla="*/ 8 h 92"/>
                <a:gd name="T8" fmla="*/ 132 w 138"/>
                <a:gd name="T9" fmla="*/ 0 h 92"/>
              </a:gdLst>
              <a:ahLst/>
              <a:cxnLst>
                <a:cxn ang="0">
                  <a:pos x="T0" y="T1"/>
                </a:cxn>
                <a:cxn ang="0">
                  <a:pos x="T2" y="T3"/>
                </a:cxn>
                <a:cxn ang="0">
                  <a:pos x="T4" y="T5"/>
                </a:cxn>
                <a:cxn ang="0">
                  <a:pos x="T6" y="T7"/>
                </a:cxn>
                <a:cxn ang="0">
                  <a:pos x="T8" y="T9"/>
                </a:cxn>
              </a:cxnLst>
              <a:rect l="0" t="0" r="r" b="b"/>
              <a:pathLst>
                <a:path w="138" h="92">
                  <a:moveTo>
                    <a:pt x="132" y="0"/>
                  </a:moveTo>
                  <a:lnTo>
                    <a:pt x="138" y="72"/>
                  </a:lnTo>
                  <a:lnTo>
                    <a:pt x="6" y="92"/>
                  </a:lnTo>
                  <a:lnTo>
                    <a:pt x="0" y="8"/>
                  </a:lnTo>
                  <a:lnTo>
                    <a:pt x="132" y="0"/>
                  </a:lnTo>
                  <a:close/>
                </a:path>
              </a:pathLst>
            </a:custGeom>
            <a:solidFill>
              <a:srgbClr val="5F2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297" name="Freeform 1326"/>
            <p:cNvSpPr/>
            <p:nvPr/>
          </p:nvSpPr>
          <p:spPr bwMode="auto">
            <a:xfrm>
              <a:off x="6046788" y="2947988"/>
              <a:ext cx="219075" cy="146050"/>
            </a:xfrm>
            <a:custGeom>
              <a:avLst/>
              <a:gdLst>
                <a:gd name="T0" fmla="*/ 132 w 138"/>
                <a:gd name="T1" fmla="*/ 0 h 92"/>
                <a:gd name="T2" fmla="*/ 138 w 138"/>
                <a:gd name="T3" fmla="*/ 72 h 92"/>
                <a:gd name="T4" fmla="*/ 6 w 138"/>
                <a:gd name="T5" fmla="*/ 92 h 92"/>
                <a:gd name="T6" fmla="*/ 0 w 138"/>
                <a:gd name="T7" fmla="*/ 8 h 92"/>
                <a:gd name="T8" fmla="*/ 132 w 138"/>
                <a:gd name="T9" fmla="*/ 0 h 92"/>
              </a:gdLst>
              <a:ahLst/>
              <a:cxnLst>
                <a:cxn ang="0">
                  <a:pos x="T0" y="T1"/>
                </a:cxn>
                <a:cxn ang="0">
                  <a:pos x="T2" y="T3"/>
                </a:cxn>
                <a:cxn ang="0">
                  <a:pos x="T4" y="T5"/>
                </a:cxn>
                <a:cxn ang="0">
                  <a:pos x="T6" y="T7"/>
                </a:cxn>
                <a:cxn ang="0">
                  <a:pos x="T8" y="T9"/>
                </a:cxn>
              </a:cxnLst>
              <a:rect l="0" t="0" r="r" b="b"/>
              <a:pathLst>
                <a:path w="138" h="92">
                  <a:moveTo>
                    <a:pt x="132" y="0"/>
                  </a:moveTo>
                  <a:lnTo>
                    <a:pt x="138" y="72"/>
                  </a:lnTo>
                  <a:lnTo>
                    <a:pt x="6" y="92"/>
                  </a:lnTo>
                  <a:lnTo>
                    <a:pt x="0" y="8"/>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pic>
          <p:nvPicPr>
            <p:cNvPr id="2351" name="Picture 13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4113" y="3055938"/>
              <a:ext cx="28575"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2" name="Picture 13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3138" y="3081338"/>
              <a:ext cx="28575"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8" name="Freeform 1329"/>
            <p:cNvSpPr/>
            <p:nvPr/>
          </p:nvSpPr>
          <p:spPr bwMode="auto">
            <a:xfrm>
              <a:off x="6065838" y="3065463"/>
              <a:ext cx="187325" cy="47625"/>
            </a:xfrm>
            <a:custGeom>
              <a:avLst/>
              <a:gdLst>
                <a:gd name="T0" fmla="*/ 114 w 118"/>
                <a:gd name="T1" fmla="*/ 0 h 30"/>
                <a:gd name="T2" fmla="*/ 2 w 118"/>
                <a:gd name="T3" fmla="*/ 16 h 30"/>
                <a:gd name="T4" fmla="*/ 0 w 118"/>
                <a:gd name="T5" fmla="*/ 30 h 30"/>
                <a:gd name="T6" fmla="*/ 118 w 118"/>
                <a:gd name="T7" fmla="*/ 14 h 30"/>
                <a:gd name="T8" fmla="*/ 114 w 118"/>
                <a:gd name="T9" fmla="*/ 0 h 30"/>
              </a:gdLst>
              <a:ahLst/>
              <a:cxnLst>
                <a:cxn ang="0">
                  <a:pos x="T0" y="T1"/>
                </a:cxn>
                <a:cxn ang="0">
                  <a:pos x="T2" y="T3"/>
                </a:cxn>
                <a:cxn ang="0">
                  <a:pos x="T4" y="T5"/>
                </a:cxn>
                <a:cxn ang="0">
                  <a:pos x="T6" y="T7"/>
                </a:cxn>
                <a:cxn ang="0">
                  <a:pos x="T8" y="T9"/>
                </a:cxn>
              </a:cxnLst>
              <a:rect l="0" t="0" r="r" b="b"/>
              <a:pathLst>
                <a:path w="118" h="30">
                  <a:moveTo>
                    <a:pt x="114" y="0"/>
                  </a:moveTo>
                  <a:lnTo>
                    <a:pt x="2" y="16"/>
                  </a:lnTo>
                  <a:lnTo>
                    <a:pt x="0" y="30"/>
                  </a:lnTo>
                  <a:lnTo>
                    <a:pt x="118" y="14"/>
                  </a:lnTo>
                  <a:lnTo>
                    <a:pt x="114" y="0"/>
                  </a:lnTo>
                  <a:close/>
                </a:path>
              </a:pathLst>
            </a:custGeom>
            <a:solidFill>
              <a:srgbClr val="5E260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299" name="Freeform 1330"/>
            <p:cNvSpPr/>
            <p:nvPr/>
          </p:nvSpPr>
          <p:spPr bwMode="auto">
            <a:xfrm>
              <a:off x="6065838" y="3065463"/>
              <a:ext cx="187325" cy="47625"/>
            </a:xfrm>
            <a:custGeom>
              <a:avLst/>
              <a:gdLst>
                <a:gd name="T0" fmla="*/ 114 w 118"/>
                <a:gd name="T1" fmla="*/ 0 h 30"/>
                <a:gd name="T2" fmla="*/ 2 w 118"/>
                <a:gd name="T3" fmla="*/ 16 h 30"/>
                <a:gd name="T4" fmla="*/ 0 w 118"/>
                <a:gd name="T5" fmla="*/ 30 h 30"/>
                <a:gd name="T6" fmla="*/ 118 w 118"/>
                <a:gd name="T7" fmla="*/ 14 h 30"/>
                <a:gd name="T8" fmla="*/ 114 w 118"/>
                <a:gd name="T9" fmla="*/ 0 h 30"/>
              </a:gdLst>
              <a:ahLst/>
              <a:cxnLst>
                <a:cxn ang="0">
                  <a:pos x="T0" y="T1"/>
                </a:cxn>
                <a:cxn ang="0">
                  <a:pos x="T2" y="T3"/>
                </a:cxn>
                <a:cxn ang="0">
                  <a:pos x="T4" y="T5"/>
                </a:cxn>
                <a:cxn ang="0">
                  <a:pos x="T6" y="T7"/>
                </a:cxn>
                <a:cxn ang="0">
                  <a:pos x="T8" y="T9"/>
                </a:cxn>
              </a:cxnLst>
              <a:rect l="0" t="0" r="r" b="b"/>
              <a:pathLst>
                <a:path w="118" h="30">
                  <a:moveTo>
                    <a:pt x="114" y="0"/>
                  </a:moveTo>
                  <a:lnTo>
                    <a:pt x="2" y="16"/>
                  </a:lnTo>
                  <a:lnTo>
                    <a:pt x="0" y="30"/>
                  </a:lnTo>
                  <a:lnTo>
                    <a:pt x="118" y="14"/>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00" name="Freeform 1331"/>
            <p:cNvSpPr/>
            <p:nvPr/>
          </p:nvSpPr>
          <p:spPr bwMode="auto">
            <a:xfrm>
              <a:off x="6069013" y="3059113"/>
              <a:ext cx="177800" cy="31750"/>
            </a:xfrm>
            <a:custGeom>
              <a:avLst/>
              <a:gdLst>
                <a:gd name="T0" fmla="*/ 112 w 112"/>
                <a:gd name="T1" fmla="*/ 0 h 20"/>
                <a:gd name="T2" fmla="*/ 2 w 112"/>
                <a:gd name="T3" fmla="*/ 6 h 20"/>
                <a:gd name="T4" fmla="*/ 0 w 112"/>
                <a:gd name="T5" fmla="*/ 20 h 20"/>
                <a:gd name="T6" fmla="*/ 112 w 112"/>
                <a:gd name="T7" fmla="*/ 4 h 20"/>
                <a:gd name="T8" fmla="*/ 112 w 112"/>
                <a:gd name="T9" fmla="*/ 0 h 20"/>
              </a:gdLst>
              <a:ahLst/>
              <a:cxnLst>
                <a:cxn ang="0">
                  <a:pos x="T0" y="T1"/>
                </a:cxn>
                <a:cxn ang="0">
                  <a:pos x="T2" y="T3"/>
                </a:cxn>
                <a:cxn ang="0">
                  <a:pos x="T4" y="T5"/>
                </a:cxn>
                <a:cxn ang="0">
                  <a:pos x="T6" y="T7"/>
                </a:cxn>
                <a:cxn ang="0">
                  <a:pos x="T8" y="T9"/>
                </a:cxn>
              </a:cxnLst>
              <a:rect l="0" t="0" r="r" b="b"/>
              <a:pathLst>
                <a:path w="112" h="20">
                  <a:moveTo>
                    <a:pt x="112" y="0"/>
                  </a:moveTo>
                  <a:lnTo>
                    <a:pt x="2" y="6"/>
                  </a:lnTo>
                  <a:lnTo>
                    <a:pt x="0" y="20"/>
                  </a:lnTo>
                  <a:lnTo>
                    <a:pt x="112" y="4"/>
                  </a:lnTo>
                  <a:lnTo>
                    <a:pt x="112" y="0"/>
                  </a:lnTo>
                  <a:close/>
                </a:path>
              </a:pathLst>
            </a:custGeom>
            <a:solidFill>
              <a:srgbClr val="5E260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01" name="Freeform 1332"/>
            <p:cNvSpPr/>
            <p:nvPr/>
          </p:nvSpPr>
          <p:spPr bwMode="auto">
            <a:xfrm>
              <a:off x="6069013" y="3059113"/>
              <a:ext cx="177800" cy="31750"/>
            </a:xfrm>
            <a:custGeom>
              <a:avLst/>
              <a:gdLst>
                <a:gd name="T0" fmla="*/ 112 w 112"/>
                <a:gd name="T1" fmla="*/ 0 h 20"/>
                <a:gd name="T2" fmla="*/ 2 w 112"/>
                <a:gd name="T3" fmla="*/ 6 h 20"/>
                <a:gd name="T4" fmla="*/ 0 w 112"/>
                <a:gd name="T5" fmla="*/ 20 h 20"/>
                <a:gd name="T6" fmla="*/ 112 w 112"/>
                <a:gd name="T7" fmla="*/ 4 h 20"/>
                <a:gd name="T8" fmla="*/ 112 w 112"/>
                <a:gd name="T9" fmla="*/ 0 h 20"/>
              </a:gdLst>
              <a:ahLst/>
              <a:cxnLst>
                <a:cxn ang="0">
                  <a:pos x="T0" y="T1"/>
                </a:cxn>
                <a:cxn ang="0">
                  <a:pos x="T2" y="T3"/>
                </a:cxn>
                <a:cxn ang="0">
                  <a:pos x="T4" y="T5"/>
                </a:cxn>
                <a:cxn ang="0">
                  <a:pos x="T6" y="T7"/>
                </a:cxn>
                <a:cxn ang="0">
                  <a:pos x="T8" y="T9"/>
                </a:cxn>
              </a:cxnLst>
              <a:rect l="0" t="0" r="r" b="b"/>
              <a:pathLst>
                <a:path w="112" h="20">
                  <a:moveTo>
                    <a:pt x="112" y="0"/>
                  </a:moveTo>
                  <a:lnTo>
                    <a:pt x="2" y="6"/>
                  </a:lnTo>
                  <a:lnTo>
                    <a:pt x="0" y="20"/>
                  </a:lnTo>
                  <a:lnTo>
                    <a:pt x="112" y="4"/>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02" name="Freeform 1333"/>
            <p:cNvSpPr/>
            <p:nvPr/>
          </p:nvSpPr>
          <p:spPr bwMode="auto">
            <a:xfrm>
              <a:off x="6027738" y="2970213"/>
              <a:ext cx="257175" cy="133350"/>
            </a:xfrm>
            <a:custGeom>
              <a:avLst/>
              <a:gdLst>
                <a:gd name="T0" fmla="*/ 156 w 162"/>
                <a:gd name="T1" fmla="*/ 0 h 84"/>
                <a:gd name="T2" fmla="*/ 162 w 162"/>
                <a:gd name="T3" fmla="*/ 64 h 84"/>
                <a:gd name="T4" fmla="*/ 6 w 162"/>
                <a:gd name="T5" fmla="*/ 84 h 84"/>
                <a:gd name="T6" fmla="*/ 0 w 162"/>
                <a:gd name="T7" fmla="*/ 8 h 84"/>
                <a:gd name="T8" fmla="*/ 156 w 162"/>
                <a:gd name="T9" fmla="*/ 0 h 84"/>
              </a:gdLst>
              <a:ahLst/>
              <a:cxnLst>
                <a:cxn ang="0">
                  <a:pos x="T0" y="T1"/>
                </a:cxn>
                <a:cxn ang="0">
                  <a:pos x="T2" y="T3"/>
                </a:cxn>
                <a:cxn ang="0">
                  <a:pos x="T4" y="T5"/>
                </a:cxn>
                <a:cxn ang="0">
                  <a:pos x="T6" y="T7"/>
                </a:cxn>
                <a:cxn ang="0">
                  <a:pos x="T8" y="T9"/>
                </a:cxn>
              </a:cxnLst>
              <a:rect l="0" t="0" r="r" b="b"/>
              <a:pathLst>
                <a:path w="162" h="84">
                  <a:moveTo>
                    <a:pt x="156" y="0"/>
                  </a:moveTo>
                  <a:lnTo>
                    <a:pt x="162" y="64"/>
                  </a:lnTo>
                  <a:lnTo>
                    <a:pt x="6" y="84"/>
                  </a:lnTo>
                  <a:lnTo>
                    <a:pt x="0" y="8"/>
                  </a:lnTo>
                  <a:lnTo>
                    <a:pt x="156" y="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03" name="Freeform 1334"/>
            <p:cNvSpPr/>
            <p:nvPr/>
          </p:nvSpPr>
          <p:spPr bwMode="auto">
            <a:xfrm>
              <a:off x="6027738" y="2970213"/>
              <a:ext cx="257175" cy="133350"/>
            </a:xfrm>
            <a:custGeom>
              <a:avLst/>
              <a:gdLst>
                <a:gd name="T0" fmla="*/ 156 w 162"/>
                <a:gd name="T1" fmla="*/ 0 h 84"/>
                <a:gd name="T2" fmla="*/ 162 w 162"/>
                <a:gd name="T3" fmla="*/ 64 h 84"/>
                <a:gd name="T4" fmla="*/ 6 w 162"/>
                <a:gd name="T5" fmla="*/ 84 h 84"/>
                <a:gd name="T6" fmla="*/ 0 w 162"/>
                <a:gd name="T7" fmla="*/ 8 h 84"/>
                <a:gd name="T8" fmla="*/ 156 w 162"/>
                <a:gd name="T9" fmla="*/ 0 h 84"/>
              </a:gdLst>
              <a:ahLst/>
              <a:cxnLst>
                <a:cxn ang="0">
                  <a:pos x="T0" y="T1"/>
                </a:cxn>
                <a:cxn ang="0">
                  <a:pos x="T2" y="T3"/>
                </a:cxn>
                <a:cxn ang="0">
                  <a:pos x="T4" y="T5"/>
                </a:cxn>
                <a:cxn ang="0">
                  <a:pos x="T6" y="T7"/>
                </a:cxn>
                <a:cxn ang="0">
                  <a:pos x="T8" y="T9"/>
                </a:cxn>
              </a:cxnLst>
              <a:rect l="0" t="0" r="r" b="b"/>
              <a:pathLst>
                <a:path w="162" h="84">
                  <a:moveTo>
                    <a:pt x="156" y="0"/>
                  </a:moveTo>
                  <a:lnTo>
                    <a:pt x="162" y="64"/>
                  </a:lnTo>
                  <a:lnTo>
                    <a:pt x="6" y="84"/>
                  </a:lnTo>
                  <a:lnTo>
                    <a:pt x="0" y="8"/>
                  </a:lnTo>
                  <a:lnTo>
                    <a:pt x="156" y="0"/>
                  </a:lnTo>
                  <a:close/>
                </a:path>
              </a:pathLst>
            </a:custGeom>
            <a:solidFill>
              <a:srgbClr val="5F2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36" name="Freeform 1335"/>
            <p:cNvSpPr>
              <a:spLocks noEditPoints="1"/>
            </p:cNvSpPr>
            <p:nvPr/>
          </p:nvSpPr>
          <p:spPr bwMode="auto">
            <a:xfrm>
              <a:off x="6015038" y="3135313"/>
              <a:ext cx="327025" cy="542925"/>
            </a:xfrm>
            <a:custGeom>
              <a:avLst/>
              <a:gdLst>
                <a:gd name="T0" fmla="*/ 0 w 206"/>
                <a:gd name="T1" fmla="*/ 218 h 342"/>
                <a:gd name="T2" fmla="*/ 178 w 206"/>
                <a:gd name="T3" fmla="*/ 80 h 342"/>
                <a:gd name="T4" fmla="*/ 158 w 206"/>
                <a:gd name="T5" fmla="*/ 0 h 342"/>
                <a:gd name="T6" fmla="*/ 12 w 206"/>
                <a:gd name="T7" fmla="*/ 128 h 342"/>
                <a:gd name="T8" fmla="*/ 0 w 206"/>
                <a:gd name="T9" fmla="*/ 218 h 342"/>
                <a:gd name="T10" fmla="*/ 4 w 206"/>
                <a:gd name="T11" fmla="*/ 300 h 342"/>
                <a:gd name="T12" fmla="*/ 46 w 206"/>
                <a:gd name="T13" fmla="*/ 342 h 342"/>
                <a:gd name="T14" fmla="*/ 206 w 206"/>
                <a:gd name="T15" fmla="*/ 190 h 342"/>
                <a:gd name="T16" fmla="*/ 194 w 206"/>
                <a:gd name="T17" fmla="*/ 146 h 342"/>
                <a:gd name="T18" fmla="*/ 4 w 206"/>
                <a:gd name="T19" fmla="*/ 30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342">
                  <a:moveTo>
                    <a:pt x="0" y="218"/>
                  </a:moveTo>
                  <a:lnTo>
                    <a:pt x="178" y="80"/>
                  </a:lnTo>
                  <a:lnTo>
                    <a:pt x="158" y="0"/>
                  </a:lnTo>
                  <a:lnTo>
                    <a:pt x="12" y="128"/>
                  </a:lnTo>
                  <a:lnTo>
                    <a:pt x="0" y="218"/>
                  </a:lnTo>
                  <a:close/>
                  <a:moveTo>
                    <a:pt x="4" y="300"/>
                  </a:moveTo>
                  <a:lnTo>
                    <a:pt x="46" y="342"/>
                  </a:lnTo>
                  <a:lnTo>
                    <a:pt x="206" y="190"/>
                  </a:lnTo>
                  <a:lnTo>
                    <a:pt x="194" y="146"/>
                  </a:lnTo>
                  <a:lnTo>
                    <a:pt x="4" y="30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37" name="Freeform 1336"/>
            <p:cNvSpPr/>
            <p:nvPr/>
          </p:nvSpPr>
          <p:spPr bwMode="auto">
            <a:xfrm>
              <a:off x="6015038" y="3135313"/>
              <a:ext cx="282575" cy="346075"/>
            </a:xfrm>
            <a:custGeom>
              <a:avLst/>
              <a:gdLst>
                <a:gd name="T0" fmla="*/ 0 w 178"/>
                <a:gd name="T1" fmla="*/ 218 h 218"/>
                <a:gd name="T2" fmla="*/ 178 w 178"/>
                <a:gd name="T3" fmla="*/ 80 h 218"/>
                <a:gd name="T4" fmla="*/ 158 w 178"/>
                <a:gd name="T5" fmla="*/ 0 h 218"/>
                <a:gd name="T6" fmla="*/ 12 w 178"/>
                <a:gd name="T7" fmla="*/ 128 h 218"/>
                <a:gd name="T8" fmla="*/ 0 w 178"/>
                <a:gd name="T9" fmla="*/ 218 h 218"/>
              </a:gdLst>
              <a:ahLst/>
              <a:cxnLst>
                <a:cxn ang="0">
                  <a:pos x="T0" y="T1"/>
                </a:cxn>
                <a:cxn ang="0">
                  <a:pos x="T2" y="T3"/>
                </a:cxn>
                <a:cxn ang="0">
                  <a:pos x="T4" y="T5"/>
                </a:cxn>
                <a:cxn ang="0">
                  <a:pos x="T6" y="T7"/>
                </a:cxn>
                <a:cxn ang="0">
                  <a:pos x="T8" y="T9"/>
                </a:cxn>
              </a:cxnLst>
              <a:rect l="0" t="0" r="r" b="b"/>
              <a:pathLst>
                <a:path w="178" h="218">
                  <a:moveTo>
                    <a:pt x="0" y="218"/>
                  </a:moveTo>
                  <a:lnTo>
                    <a:pt x="178" y="80"/>
                  </a:lnTo>
                  <a:lnTo>
                    <a:pt x="158" y="0"/>
                  </a:lnTo>
                  <a:lnTo>
                    <a:pt x="12" y="12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38" name="Freeform 1337"/>
            <p:cNvSpPr/>
            <p:nvPr/>
          </p:nvSpPr>
          <p:spPr bwMode="auto">
            <a:xfrm>
              <a:off x="6021388" y="3367088"/>
              <a:ext cx="320675" cy="311150"/>
            </a:xfrm>
            <a:custGeom>
              <a:avLst/>
              <a:gdLst>
                <a:gd name="T0" fmla="*/ 0 w 202"/>
                <a:gd name="T1" fmla="*/ 154 h 196"/>
                <a:gd name="T2" fmla="*/ 42 w 202"/>
                <a:gd name="T3" fmla="*/ 196 h 196"/>
                <a:gd name="T4" fmla="*/ 202 w 202"/>
                <a:gd name="T5" fmla="*/ 44 h 196"/>
                <a:gd name="T6" fmla="*/ 190 w 202"/>
                <a:gd name="T7" fmla="*/ 0 h 196"/>
                <a:gd name="T8" fmla="*/ 0 w 202"/>
                <a:gd name="T9" fmla="*/ 154 h 196"/>
              </a:gdLst>
              <a:ahLst/>
              <a:cxnLst>
                <a:cxn ang="0">
                  <a:pos x="T0" y="T1"/>
                </a:cxn>
                <a:cxn ang="0">
                  <a:pos x="T2" y="T3"/>
                </a:cxn>
                <a:cxn ang="0">
                  <a:pos x="T4" y="T5"/>
                </a:cxn>
                <a:cxn ang="0">
                  <a:pos x="T6" y="T7"/>
                </a:cxn>
                <a:cxn ang="0">
                  <a:pos x="T8" y="T9"/>
                </a:cxn>
              </a:cxnLst>
              <a:rect l="0" t="0" r="r" b="b"/>
              <a:pathLst>
                <a:path w="202" h="196">
                  <a:moveTo>
                    <a:pt x="0" y="154"/>
                  </a:moveTo>
                  <a:lnTo>
                    <a:pt x="42" y="196"/>
                  </a:lnTo>
                  <a:lnTo>
                    <a:pt x="202" y="44"/>
                  </a:lnTo>
                  <a:lnTo>
                    <a:pt x="190" y="0"/>
                  </a:lnTo>
                  <a:lnTo>
                    <a:pt x="0" y="1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40" name="Freeform 1339"/>
            <p:cNvSpPr/>
            <p:nvPr/>
          </p:nvSpPr>
          <p:spPr bwMode="auto">
            <a:xfrm>
              <a:off x="6015038" y="3135313"/>
              <a:ext cx="282575" cy="346075"/>
            </a:xfrm>
            <a:custGeom>
              <a:avLst/>
              <a:gdLst>
                <a:gd name="T0" fmla="*/ 0 w 178"/>
                <a:gd name="T1" fmla="*/ 218 h 218"/>
                <a:gd name="T2" fmla="*/ 178 w 178"/>
                <a:gd name="T3" fmla="*/ 80 h 218"/>
                <a:gd name="T4" fmla="*/ 158 w 178"/>
                <a:gd name="T5" fmla="*/ 0 h 218"/>
                <a:gd name="T6" fmla="*/ 12 w 178"/>
                <a:gd name="T7" fmla="*/ 128 h 218"/>
                <a:gd name="T8" fmla="*/ 0 w 178"/>
                <a:gd name="T9" fmla="*/ 218 h 218"/>
              </a:gdLst>
              <a:ahLst/>
              <a:cxnLst>
                <a:cxn ang="0">
                  <a:pos x="T0" y="T1"/>
                </a:cxn>
                <a:cxn ang="0">
                  <a:pos x="T2" y="T3"/>
                </a:cxn>
                <a:cxn ang="0">
                  <a:pos x="T4" y="T5"/>
                </a:cxn>
                <a:cxn ang="0">
                  <a:pos x="T6" y="T7"/>
                </a:cxn>
                <a:cxn ang="0">
                  <a:pos x="T8" y="T9"/>
                </a:cxn>
              </a:cxnLst>
              <a:rect l="0" t="0" r="r" b="b"/>
              <a:pathLst>
                <a:path w="178" h="218">
                  <a:moveTo>
                    <a:pt x="0" y="218"/>
                  </a:moveTo>
                  <a:lnTo>
                    <a:pt x="178" y="80"/>
                  </a:lnTo>
                  <a:lnTo>
                    <a:pt x="158" y="0"/>
                  </a:lnTo>
                  <a:lnTo>
                    <a:pt x="12" y="12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41" name="Freeform 1340"/>
            <p:cNvSpPr/>
            <p:nvPr/>
          </p:nvSpPr>
          <p:spPr bwMode="auto">
            <a:xfrm>
              <a:off x="6021388" y="3367088"/>
              <a:ext cx="320675" cy="311150"/>
            </a:xfrm>
            <a:custGeom>
              <a:avLst/>
              <a:gdLst>
                <a:gd name="T0" fmla="*/ 0 w 202"/>
                <a:gd name="T1" fmla="*/ 154 h 196"/>
                <a:gd name="T2" fmla="*/ 42 w 202"/>
                <a:gd name="T3" fmla="*/ 196 h 196"/>
                <a:gd name="T4" fmla="*/ 202 w 202"/>
                <a:gd name="T5" fmla="*/ 44 h 196"/>
                <a:gd name="T6" fmla="*/ 190 w 202"/>
                <a:gd name="T7" fmla="*/ 0 h 196"/>
                <a:gd name="T8" fmla="*/ 0 w 202"/>
                <a:gd name="T9" fmla="*/ 154 h 196"/>
              </a:gdLst>
              <a:ahLst/>
              <a:cxnLst>
                <a:cxn ang="0">
                  <a:pos x="T0" y="T1"/>
                </a:cxn>
                <a:cxn ang="0">
                  <a:pos x="T2" y="T3"/>
                </a:cxn>
                <a:cxn ang="0">
                  <a:pos x="T4" y="T5"/>
                </a:cxn>
                <a:cxn ang="0">
                  <a:pos x="T6" y="T7"/>
                </a:cxn>
                <a:cxn ang="0">
                  <a:pos x="T8" y="T9"/>
                </a:cxn>
              </a:cxnLst>
              <a:rect l="0" t="0" r="r" b="b"/>
              <a:pathLst>
                <a:path w="202" h="196">
                  <a:moveTo>
                    <a:pt x="0" y="154"/>
                  </a:moveTo>
                  <a:lnTo>
                    <a:pt x="42" y="196"/>
                  </a:lnTo>
                  <a:lnTo>
                    <a:pt x="202" y="44"/>
                  </a:lnTo>
                  <a:lnTo>
                    <a:pt x="190" y="0"/>
                  </a:lnTo>
                  <a:lnTo>
                    <a:pt x="0" y="1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42" name="Freeform 1341"/>
            <p:cNvSpPr/>
            <p:nvPr/>
          </p:nvSpPr>
          <p:spPr bwMode="auto">
            <a:xfrm>
              <a:off x="6075363" y="3230563"/>
              <a:ext cx="257175" cy="76200"/>
            </a:xfrm>
            <a:custGeom>
              <a:avLst/>
              <a:gdLst>
                <a:gd name="T0" fmla="*/ 0 w 162"/>
                <a:gd name="T1" fmla="*/ 30 h 48"/>
                <a:gd name="T2" fmla="*/ 0 w 162"/>
                <a:gd name="T3" fmla="*/ 30 h 48"/>
                <a:gd name="T4" fmla="*/ 2 w 162"/>
                <a:gd name="T5" fmla="*/ 36 h 48"/>
                <a:gd name="T6" fmla="*/ 6 w 162"/>
                <a:gd name="T7" fmla="*/ 42 h 48"/>
                <a:gd name="T8" fmla="*/ 12 w 162"/>
                <a:gd name="T9" fmla="*/ 46 h 48"/>
                <a:gd name="T10" fmla="*/ 18 w 162"/>
                <a:gd name="T11" fmla="*/ 48 h 48"/>
                <a:gd name="T12" fmla="*/ 148 w 162"/>
                <a:gd name="T13" fmla="*/ 38 h 48"/>
                <a:gd name="T14" fmla="*/ 148 w 162"/>
                <a:gd name="T15" fmla="*/ 38 h 48"/>
                <a:gd name="T16" fmla="*/ 154 w 162"/>
                <a:gd name="T17" fmla="*/ 36 h 48"/>
                <a:gd name="T18" fmla="*/ 160 w 162"/>
                <a:gd name="T19" fmla="*/ 32 h 48"/>
                <a:gd name="T20" fmla="*/ 162 w 162"/>
                <a:gd name="T21" fmla="*/ 24 h 48"/>
                <a:gd name="T22" fmla="*/ 162 w 162"/>
                <a:gd name="T23" fmla="*/ 18 h 48"/>
                <a:gd name="T24" fmla="*/ 162 w 162"/>
                <a:gd name="T25" fmla="*/ 18 h 48"/>
                <a:gd name="T26" fmla="*/ 160 w 162"/>
                <a:gd name="T27" fmla="*/ 10 h 48"/>
                <a:gd name="T28" fmla="*/ 156 w 162"/>
                <a:gd name="T29" fmla="*/ 4 h 48"/>
                <a:gd name="T30" fmla="*/ 152 w 162"/>
                <a:gd name="T31" fmla="*/ 0 h 48"/>
                <a:gd name="T32" fmla="*/ 144 w 162"/>
                <a:gd name="T33" fmla="*/ 0 h 48"/>
                <a:gd name="T34" fmla="*/ 16 w 162"/>
                <a:gd name="T35" fmla="*/ 10 h 48"/>
                <a:gd name="T36" fmla="*/ 16 w 162"/>
                <a:gd name="T37" fmla="*/ 10 h 48"/>
                <a:gd name="T38" fmla="*/ 10 w 162"/>
                <a:gd name="T39" fmla="*/ 12 h 48"/>
                <a:gd name="T40" fmla="*/ 4 w 162"/>
                <a:gd name="T41" fmla="*/ 16 h 48"/>
                <a:gd name="T42" fmla="*/ 2 w 162"/>
                <a:gd name="T43" fmla="*/ 22 h 48"/>
                <a:gd name="T44" fmla="*/ 0 w 162"/>
                <a:gd name="T45" fmla="*/ 30 h 48"/>
                <a:gd name="T46" fmla="*/ 0 w 162"/>
                <a:gd name="T47" fmla="*/ 3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48">
                  <a:moveTo>
                    <a:pt x="0" y="30"/>
                  </a:moveTo>
                  <a:lnTo>
                    <a:pt x="0" y="30"/>
                  </a:lnTo>
                  <a:lnTo>
                    <a:pt x="2" y="36"/>
                  </a:lnTo>
                  <a:lnTo>
                    <a:pt x="6" y="42"/>
                  </a:lnTo>
                  <a:lnTo>
                    <a:pt x="12" y="46"/>
                  </a:lnTo>
                  <a:lnTo>
                    <a:pt x="18" y="48"/>
                  </a:lnTo>
                  <a:lnTo>
                    <a:pt x="148" y="38"/>
                  </a:lnTo>
                  <a:lnTo>
                    <a:pt x="148" y="38"/>
                  </a:lnTo>
                  <a:lnTo>
                    <a:pt x="154" y="36"/>
                  </a:lnTo>
                  <a:lnTo>
                    <a:pt x="160" y="32"/>
                  </a:lnTo>
                  <a:lnTo>
                    <a:pt x="162" y="24"/>
                  </a:lnTo>
                  <a:lnTo>
                    <a:pt x="162" y="18"/>
                  </a:lnTo>
                  <a:lnTo>
                    <a:pt x="162" y="18"/>
                  </a:lnTo>
                  <a:lnTo>
                    <a:pt x="160" y="10"/>
                  </a:lnTo>
                  <a:lnTo>
                    <a:pt x="156" y="4"/>
                  </a:lnTo>
                  <a:lnTo>
                    <a:pt x="152" y="0"/>
                  </a:lnTo>
                  <a:lnTo>
                    <a:pt x="144" y="0"/>
                  </a:lnTo>
                  <a:lnTo>
                    <a:pt x="16" y="10"/>
                  </a:lnTo>
                  <a:lnTo>
                    <a:pt x="16" y="10"/>
                  </a:lnTo>
                  <a:lnTo>
                    <a:pt x="10" y="12"/>
                  </a:lnTo>
                  <a:lnTo>
                    <a:pt x="4" y="16"/>
                  </a:lnTo>
                  <a:lnTo>
                    <a:pt x="2" y="22"/>
                  </a:lnTo>
                  <a:lnTo>
                    <a:pt x="0" y="30"/>
                  </a:lnTo>
                  <a:lnTo>
                    <a:pt x="0" y="3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43" name="Freeform 1342"/>
            <p:cNvSpPr/>
            <p:nvPr/>
          </p:nvSpPr>
          <p:spPr bwMode="auto">
            <a:xfrm>
              <a:off x="6075363" y="3230563"/>
              <a:ext cx="257175" cy="76200"/>
            </a:xfrm>
            <a:custGeom>
              <a:avLst/>
              <a:gdLst>
                <a:gd name="T0" fmla="*/ 0 w 162"/>
                <a:gd name="T1" fmla="*/ 30 h 48"/>
                <a:gd name="T2" fmla="*/ 0 w 162"/>
                <a:gd name="T3" fmla="*/ 30 h 48"/>
                <a:gd name="T4" fmla="*/ 2 w 162"/>
                <a:gd name="T5" fmla="*/ 36 h 48"/>
                <a:gd name="T6" fmla="*/ 6 w 162"/>
                <a:gd name="T7" fmla="*/ 42 h 48"/>
                <a:gd name="T8" fmla="*/ 12 w 162"/>
                <a:gd name="T9" fmla="*/ 46 h 48"/>
                <a:gd name="T10" fmla="*/ 18 w 162"/>
                <a:gd name="T11" fmla="*/ 48 h 48"/>
                <a:gd name="T12" fmla="*/ 148 w 162"/>
                <a:gd name="T13" fmla="*/ 38 h 48"/>
                <a:gd name="T14" fmla="*/ 148 w 162"/>
                <a:gd name="T15" fmla="*/ 38 h 48"/>
                <a:gd name="T16" fmla="*/ 154 w 162"/>
                <a:gd name="T17" fmla="*/ 36 h 48"/>
                <a:gd name="T18" fmla="*/ 160 w 162"/>
                <a:gd name="T19" fmla="*/ 32 h 48"/>
                <a:gd name="T20" fmla="*/ 162 w 162"/>
                <a:gd name="T21" fmla="*/ 24 h 48"/>
                <a:gd name="T22" fmla="*/ 162 w 162"/>
                <a:gd name="T23" fmla="*/ 18 h 48"/>
                <a:gd name="T24" fmla="*/ 162 w 162"/>
                <a:gd name="T25" fmla="*/ 18 h 48"/>
                <a:gd name="T26" fmla="*/ 160 w 162"/>
                <a:gd name="T27" fmla="*/ 10 h 48"/>
                <a:gd name="T28" fmla="*/ 156 w 162"/>
                <a:gd name="T29" fmla="*/ 4 h 48"/>
                <a:gd name="T30" fmla="*/ 152 w 162"/>
                <a:gd name="T31" fmla="*/ 0 h 48"/>
                <a:gd name="T32" fmla="*/ 144 w 162"/>
                <a:gd name="T33" fmla="*/ 0 h 48"/>
                <a:gd name="T34" fmla="*/ 16 w 162"/>
                <a:gd name="T35" fmla="*/ 10 h 48"/>
                <a:gd name="T36" fmla="*/ 16 w 162"/>
                <a:gd name="T37" fmla="*/ 10 h 48"/>
                <a:gd name="T38" fmla="*/ 10 w 162"/>
                <a:gd name="T39" fmla="*/ 12 h 48"/>
                <a:gd name="T40" fmla="*/ 4 w 162"/>
                <a:gd name="T41" fmla="*/ 16 h 48"/>
                <a:gd name="T42" fmla="*/ 2 w 162"/>
                <a:gd name="T43" fmla="*/ 22 h 48"/>
                <a:gd name="T44" fmla="*/ 0 w 162"/>
                <a:gd name="T45" fmla="*/ 30 h 48"/>
                <a:gd name="T46" fmla="*/ 0 w 162"/>
                <a:gd name="T47" fmla="*/ 3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48">
                  <a:moveTo>
                    <a:pt x="0" y="30"/>
                  </a:moveTo>
                  <a:lnTo>
                    <a:pt x="0" y="30"/>
                  </a:lnTo>
                  <a:lnTo>
                    <a:pt x="2" y="36"/>
                  </a:lnTo>
                  <a:lnTo>
                    <a:pt x="6" y="42"/>
                  </a:lnTo>
                  <a:lnTo>
                    <a:pt x="12" y="46"/>
                  </a:lnTo>
                  <a:lnTo>
                    <a:pt x="18" y="48"/>
                  </a:lnTo>
                  <a:lnTo>
                    <a:pt x="148" y="38"/>
                  </a:lnTo>
                  <a:lnTo>
                    <a:pt x="148" y="38"/>
                  </a:lnTo>
                  <a:lnTo>
                    <a:pt x="154" y="36"/>
                  </a:lnTo>
                  <a:lnTo>
                    <a:pt x="160" y="32"/>
                  </a:lnTo>
                  <a:lnTo>
                    <a:pt x="162" y="24"/>
                  </a:lnTo>
                  <a:lnTo>
                    <a:pt x="162" y="18"/>
                  </a:lnTo>
                  <a:lnTo>
                    <a:pt x="162" y="18"/>
                  </a:lnTo>
                  <a:lnTo>
                    <a:pt x="160" y="10"/>
                  </a:lnTo>
                  <a:lnTo>
                    <a:pt x="156" y="4"/>
                  </a:lnTo>
                  <a:lnTo>
                    <a:pt x="152" y="0"/>
                  </a:lnTo>
                  <a:lnTo>
                    <a:pt x="144" y="0"/>
                  </a:lnTo>
                  <a:lnTo>
                    <a:pt x="16" y="10"/>
                  </a:lnTo>
                  <a:lnTo>
                    <a:pt x="16" y="10"/>
                  </a:lnTo>
                  <a:lnTo>
                    <a:pt x="10" y="12"/>
                  </a:lnTo>
                  <a:lnTo>
                    <a:pt x="4" y="16"/>
                  </a:lnTo>
                  <a:lnTo>
                    <a:pt x="2" y="22"/>
                  </a:lnTo>
                  <a:lnTo>
                    <a:pt x="0" y="30"/>
                  </a:lnTo>
                  <a:lnTo>
                    <a:pt x="0" y="30"/>
                  </a:lnTo>
                  <a:close/>
                </a:path>
              </a:pathLst>
            </a:custGeom>
            <a:solidFill>
              <a:srgbClr val="FFA8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44" name="Freeform 1343"/>
            <p:cNvSpPr/>
            <p:nvPr/>
          </p:nvSpPr>
          <p:spPr bwMode="auto">
            <a:xfrm>
              <a:off x="6221413" y="3243263"/>
              <a:ext cx="76200" cy="41275"/>
            </a:xfrm>
            <a:custGeom>
              <a:avLst/>
              <a:gdLst>
                <a:gd name="T0" fmla="*/ 0 w 48"/>
                <a:gd name="T1" fmla="*/ 16 h 26"/>
                <a:gd name="T2" fmla="*/ 0 w 48"/>
                <a:gd name="T3" fmla="*/ 16 h 26"/>
                <a:gd name="T4" fmla="*/ 2 w 48"/>
                <a:gd name="T5" fmla="*/ 24 h 26"/>
                <a:gd name="T6" fmla="*/ 4 w 48"/>
                <a:gd name="T7" fmla="*/ 26 h 26"/>
                <a:gd name="T8" fmla="*/ 6 w 48"/>
                <a:gd name="T9" fmla="*/ 26 h 26"/>
                <a:gd name="T10" fmla="*/ 44 w 48"/>
                <a:gd name="T11" fmla="*/ 24 h 26"/>
                <a:gd name="T12" fmla="*/ 44 w 48"/>
                <a:gd name="T13" fmla="*/ 24 h 26"/>
                <a:gd name="T14" fmla="*/ 46 w 48"/>
                <a:gd name="T15" fmla="*/ 22 h 26"/>
                <a:gd name="T16" fmla="*/ 48 w 48"/>
                <a:gd name="T17" fmla="*/ 20 h 26"/>
                <a:gd name="T18" fmla="*/ 48 w 48"/>
                <a:gd name="T19" fmla="*/ 12 h 26"/>
                <a:gd name="T20" fmla="*/ 48 w 48"/>
                <a:gd name="T21" fmla="*/ 12 h 26"/>
                <a:gd name="T22" fmla="*/ 46 w 48"/>
                <a:gd name="T23" fmla="*/ 2 h 26"/>
                <a:gd name="T24" fmla="*/ 44 w 48"/>
                <a:gd name="T25" fmla="*/ 0 h 26"/>
                <a:gd name="T26" fmla="*/ 42 w 48"/>
                <a:gd name="T27" fmla="*/ 0 h 26"/>
                <a:gd name="T28" fmla="*/ 4 w 48"/>
                <a:gd name="T29" fmla="*/ 2 h 26"/>
                <a:gd name="T30" fmla="*/ 4 w 48"/>
                <a:gd name="T31" fmla="*/ 2 h 26"/>
                <a:gd name="T32" fmla="*/ 2 w 48"/>
                <a:gd name="T33" fmla="*/ 4 h 26"/>
                <a:gd name="T34" fmla="*/ 0 w 48"/>
                <a:gd name="T35" fmla="*/ 6 h 26"/>
                <a:gd name="T36" fmla="*/ 0 w 48"/>
                <a:gd name="T37" fmla="*/ 16 h 26"/>
                <a:gd name="T38" fmla="*/ 0 w 48"/>
                <a:gd name="T3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6">
                  <a:moveTo>
                    <a:pt x="0" y="16"/>
                  </a:moveTo>
                  <a:lnTo>
                    <a:pt x="0" y="16"/>
                  </a:lnTo>
                  <a:lnTo>
                    <a:pt x="2" y="24"/>
                  </a:lnTo>
                  <a:lnTo>
                    <a:pt x="4" y="26"/>
                  </a:lnTo>
                  <a:lnTo>
                    <a:pt x="6" y="26"/>
                  </a:lnTo>
                  <a:lnTo>
                    <a:pt x="44" y="24"/>
                  </a:lnTo>
                  <a:lnTo>
                    <a:pt x="44" y="24"/>
                  </a:lnTo>
                  <a:lnTo>
                    <a:pt x="46" y="22"/>
                  </a:lnTo>
                  <a:lnTo>
                    <a:pt x="48" y="20"/>
                  </a:lnTo>
                  <a:lnTo>
                    <a:pt x="48" y="12"/>
                  </a:lnTo>
                  <a:lnTo>
                    <a:pt x="48" y="12"/>
                  </a:lnTo>
                  <a:lnTo>
                    <a:pt x="46" y="2"/>
                  </a:lnTo>
                  <a:lnTo>
                    <a:pt x="44" y="0"/>
                  </a:lnTo>
                  <a:lnTo>
                    <a:pt x="42" y="0"/>
                  </a:lnTo>
                  <a:lnTo>
                    <a:pt x="4" y="2"/>
                  </a:lnTo>
                  <a:lnTo>
                    <a:pt x="4" y="2"/>
                  </a:lnTo>
                  <a:lnTo>
                    <a:pt x="2" y="4"/>
                  </a:lnTo>
                  <a:lnTo>
                    <a:pt x="0" y="6"/>
                  </a:lnTo>
                  <a:lnTo>
                    <a:pt x="0" y="16"/>
                  </a:lnTo>
                  <a:lnTo>
                    <a:pt x="0" y="16"/>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45" name="Freeform 1344"/>
            <p:cNvSpPr/>
            <p:nvPr/>
          </p:nvSpPr>
          <p:spPr bwMode="auto">
            <a:xfrm>
              <a:off x="6221413" y="3243263"/>
              <a:ext cx="76200" cy="41275"/>
            </a:xfrm>
            <a:custGeom>
              <a:avLst/>
              <a:gdLst>
                <a:gd name="T0" fmla="*/ 0 w 48"/>
                <a:gd name="T1" fmla="*/ 16 h 26"/>
                <a:gd name="T2" fmla="*/ 0 w 48"/>
                <a:gd name="T3" fmla="*/ 16 h 26"/>
                <a:gd name="T4" fmla="*/ 2 w 48"/>
                <a:gd name="T5" fmla="*/ 24 h 26"/>
                <a:gd name="T6" fmla="*/ 4 w 48"/>
                <a:gd name="T7" fmla="*/ 26 h 26"/>
                <a:gd name="T8" fmla="*/ 6 w 48"/>
                <a:gd name="T9" fmla="*/ 26 h 26"/>
                <a:gd name="T10" fmla="*/ 44 w 48"/>
                <a:gd name="T11" fmla="*/ 24 h 26"/>
                <a:gd name="T12" fmla="*/ 44 w 48"/>
                <a:gd name="T13" fmla="*/ 24 h 26"/>
                <a:gd name="T14" fmla="*/ 46 w 48"/>
                <a:gd name="T15" fmla="*/ 22 h 26"/>
                <a:gd name="T16" fmla="*/ 48 w 48"/>
                <a:gd name="T17" fmla="*/ 20 h 26"/>
                <a:gd name="T18" fmla="*/ 48 w 48"/>
                <a:gd name="T19" fmla="*/ 12 h 26"/>
                <a:gd name="T20" fmla="*/ 48 w 48"/>
                <a:gd name="T21" fmla="*/ 12 h 26"/>
                <a:gd name="T22" fmla="*/ 46 w 48"/>
                <a:gd name="T23" fmla="*/ 2 h 26"/>
                <a:gd name="T24" fmla="*/ 44 w 48"/>
                <a:gd name="T25" fmla="*/ 0 h 26"/>
                <a:gd name="T26" fmla="*/ 42 w 48"/>
                <a:gd name="T27" fmla="*/ 0 h 26"/>
                <a:gd name="T28" fmla="*/ 4 w 48"/>
                <a:gd name="T29" fmla="*/ 2 h 26"/>
                <a:gd name="T30" fmla="*/ 4 w 48"/>
                <a:gd name="T31" fmla="*/ 2 h 26"/>
                <a:gd name="T32" fmla="*/ 2 w 48"/>
                <a:gd name="T33" fmla="*/ 4 h 26"/>
                <a:gd name="T34" fmla="*/ 0 w 48"/>
                <a:gd name="T35" fmla="*/ 6 h 26"/>
                <a:gd name="T36" fmla="*/ 0 w 48"/>
                <a:gd name="T37" fmla="*/ 16 h 26"/>
                <a:gd name="T38" fmla="*/ 0 w 48"/>
                <a:gd name="T3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6">
                  <a:moveTo>
                    <a:pt x="0" y="16"/>
                  </a:moveTo>
                  <a:lnTo>
                    <a:pt x="0" y="16"/>
                  </a:lnTo>
                  <a:lnTo>
                    <a:pt x="2" y="24"/>
                  </a:lnTo>
                  <a:lnTo>
                    <a:pt x="4" y="26"/>
                  </a:lnTo>
                  <a:lnTo>
                    <a:pt x="6" y="26"/>
                  </a:lnTo>
                  <a:lnTo>
                    <a:pt x="44" y="24"/>
                  </a:lnTo>
                  <a:lnTo>
                    <a:pt x="44" y="24"/>
                  </a:lnTo>
                  <a:lnTo>
                    <a:pt x="46" y="22"/>
                  </a:lnTo>
                  <a:lnTo>
                    <a:pt x="48" y="20"/>
                  </a:lnTo>
                  <a:lnTo>
                    <a:pt x="48" y="12"/>
                  </a:lnTo>
                  <a:lnTo>
                    <a:pt x="48" y="12"/>
                  </a:lnTo>
                  <a:lnTo>
                    <a:pt x="46" y="2"/>
                  </a:lnTo>
                  <a:lnTo>
                    <a:pt x="44" y="0"/>
                  </a:lnTo>
                  <a:lnTo>
                    <a:pt x="42" y="0"/>
                  </a:lnTo>
                  <a:lnTo>
                    <a:pt x="4" y="2"/>
                  </a:lnTo>
                  <a:lnTo>
                    <a:pt x="4" y="2"/>
                  </a:lnTo>
                  <a:lnTo>
                    <a:pt x="2" y="4"/>
                  </a:lnTo>
                  <a:lnTo>
                    <a:pt x="0" y="6"/>
                  </a:lnTo>
                  <a:lnTo>
                    <a:pt x="0" y="16"/>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46" name="Freeform 1346"/>
            <p:cNvSpPr/>
            <p:nvPr/>
          </p:nvSpPr>
          <p:spPr bwMode="auto">
            <a:xfrm>
              <a:off x="6307138" y="3871913"/>
              <a:ext cx="200025" cy="60325"/>
            </a:xfrm>
            <a:custGeom>
              <a:avLst/>
              <a:gdLst>
                <a:gd name="T0" fmla="*/ 118 w 126"/>
                <a:gd name="T1" fmla="*/ 0 h 38"/>
                <a:gd name="T2" fmla="*/ 0 w 126"/>
                <a:gd name="T3" fmla="*/ 16 h 38"/>
                <a:gd name="T4" fmla="*/ 0 w 126"/>
                <a:gd name="T5" fmla="*/ 16 h 38"/>
                <a:gd name="T6" fmla="*/ 60 w 126"/>
                <a:gd name="T7" fmla="*/ 28 h 38"/>
                <a:gd name="T8" fmla="*/ 126 w 126"/>
                <a:gd name="T9" fmla="*/ 38 h 38"/>
                <a:gd name="T10" fmla="*/ 126 w 126"/>
                <a:gd name="T11" fmla="*/ 38 h 38"/>
                <a:gd name="T12" fmla="*/ 126 w 126"/>
                <a:gd name="T13" fmla="*/ 32 h 38"/>
                <a:gd name="T14" fmla="*/ 122 w 126"/>
                <a:gd name="T15" fmla="*/ 32 h 38"/>
                <a:gd name="T16" fmla="*/ 120 w 126"/>
                <a:gd name="T17" fmla="*/ 14 h 38"/>
                <a:gd name="T18" fmla="*/ 120 w 126"/>
                <a:gd name="T19" fmla="*/ 14 h 38"/>
                <a:gd name="T20" fmla="*/ 118 w 126"/>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8">
                  <a:moveTo>
                    <a:pt x="118" y="0"/>
                  </a:moveTo>
                  <a:lnTo>
                    <a:pt x="0" y="16"/>
                  </a:lnTo>
                  <a:lnTo>
                    <a:pt x="0" y="16"/>
                  </a:lnTo>
                  <a:lnTo>
                    <a:pt x="60" y="28"/>
                  </a:lnTo>
                  <a:lnTo>
                    <a:pt x="126" y="38"/>
                  </a:lnTo>
                  <a:lnTo>
                    <a:pt x="126" y="38"/>
                  </a:lnTo>
                  <a:lnTo>
                    <a:pt x="126" y="32"/>
                  </a:lnTo>
                  <a:lnTo>
                    <a:pt x="122" y="32"/>
                  </a:lnTo>
                  <a:lnTo>
                    <a:pt x="120" y="14"/>
                  </a:lnTo>
                  <a:lnTo>
                    <a:pt x="120" y="14"/>
                  </a:lnTo>
                  <a:lnTo>
                    <a:pt x="118" y="0"/>
                  </a:lnTo>
                  <a:close/>
                </a:path>
              </a:pathLst>
            </a:custGeom>
            <a:solidFill>
              <a:srgbClr val="5139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47" name="Freeform 1347"/>
            <p:cNvSpPr/>
            <p:nvPr/>
          </p:nvSpPr>
          <p:spPr bwMode="auto">
            <a:xfrm>
              <a:off x="6307138" y="3871913"/>
              <a:ext cx="200025" cy="60325"/>
            </a:xfrm>
            <a:custGeom>
              <a:avLst/>
              <a:gdLst>
                <a:gd name="T0" fmla="*/ 118 w 126"/>
                <a:gd name="T1" fmla="*/ 0 h 38"/>
                <a:gd name="T2" fmla="*/ 0 w 126"/>
                <a:gd name="T3" fmla="*/ 16 h 38"/>
                <a:gd name="T4" fmla="*/ 0 w 126"/>
                <a:gd name="T5" fmla="*/ 16 h 38"/>
                <a:gd name="T6" fmla="*/ 60 w 126"/>
                <a:gd name="T7" fmla="*/ 28 h 38"/>
                <a:gd name="T8" fmla="*/ 126 w 126"/>
                <a:gd name="T9" fmla="*/ 38 h 38"/>
                <a:gd name="T10" fmla="*/ 126 w 126"/>
                <a:gd name="T11" fmla="*/ 38 h 38"/>
                <a:gd name="T12" fmla="*/ 126 w 126"/>
                <a:gd name="T13" fmla="*/ 32 h 38"/>
                <a:gd name="T14" fmla="*/ 122 w 126"/>
                <a:gd name="T15" fmla="*/ 32 h 38"/>
                <a:gd name="T16" fmla="*/ 120 w 126"/>
                <a:gd name="T17" fmla="*/ 14 h 38"/>
                <a:gd name="T18" fmla="*/ 120 w 126"/>
                <a:gd name="T19" fmla="*/ 14 h 38"/>
                <a:gd name="T20" fmla="*/ 118 w 126"/>
                <a:gd name="T2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8">
                  <a:moveTo>
                    <a:pt x="118" y="0"/>
                  </a:moveTo>
                  <a:lnTo>
                    <a:pt x="0" y="16"/>
                  </a:lnTo>
                  <a:lnTo>
                    <a:pt x="0" y="16"/>
                  </a:lnTo>
                  <a:lnTo>
                    <a:pt x="60" y="28"/>
                  </a:lnTo>
                  <a:lnTo>
                    <a:pt x="126" y="38"/>
                  </a:lnTo>
                  <a:lnTo>
                    <a:pt x="126" y="38"/>
                  </a:lnTo>
                  <a:lnTo>
                    <a:pt x="126" y="32"/>
                  </a:lnTo>
                  <a:lnTo>
                    <a:pt x="122" y="32"/>
                  </a:lnTo>
                  <a:lnTo>
                    <a:pt x="120" y="14"/>
                  </a:lnTo>
                  <a:lnTo>
                    <a:pt x="120" y="14"/>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48" name="Freeform 1349"/>
            <p:cNvSpPr>
              <a:spLocks noEditPoints="1"/>
            </p:cNvSpPr>
            <p:nvPr/>
          </p:nvSpPr>
          <p:spPr bwMode="auto">
            <a:xfrm>
              <a:off x="5999163" y="3446463"/>
              <a:ext cx="374650" cy="333375"/>
            </a:xfrm>
            <a:custGeom>
              <a:avLst/>
              <a:gdLst>
                <a:gd name="T0" fmla="*/ 158 w 236"/>
                <a:gd name="T1" fmla="*/ 50 h 210"/>
                <a:gd name="T2" fmla="*/ 56 w 236"/>
                <a:gd name="T3" fmla="*/ 146 h 210"/>
                <a:gd name="T4" fmla="*/ 124 w 236"/>
                <a:gd name="T5" fmla="*/ 210 h 210"/>
                <a:gd name="T6" fmla="*/ 236 w 236"/>
                <a:gd name="T7" fmla="*/ 70 h 210"/>
                <a:gd name="T8" fmla="*/ 232 w 236"/>
                <a:gd name="T9" fmla="*/ 58 h 210"/>
                <a:gd name="T10" fmla="*/ 232 w 236"/>
                <a:gd name="T11" fmla="*/ 58 h 210"/>
                <a:gd name="T12" fmla="*/ 196 w 236"/>
                <a:gd name="T13" fmla="*/ 56 h 210"/>
                <a:gd name="T14" fmla="*/ 158 w 236"/>
                <a:gd name="T15" fmla="*/ 50 h 210"/>
                <a:gd name="T16" fmla="*/ 14 w 236"/>
                <a:gd name="T17" fmla="*/ 0 h 210"/>
                <a:gd name="T18" fmla="*/ 0 w 236"/>
                <a:gd name="T19" fmla="*/ 92 h 210"/>
                <a:gd name="T20" fmla="*/ 14 w 236"/>
                <a:gd name="T21" fmla="*/ 104 h 210"/>
                <a:gd name="T22" fmla="*/ 100 w 236"/>
                <a:gd name="T23" fmla="*/ 36 h 210"/>
                <a:gd name="T24" fmla="*/ 100 w 236"/>
                <a:gd name="T25" fmla="*/ 36 h 210"/>
                <a:gd name="T26" fmla="*/ 66 w 236"/>
                <a:gd name="T27" fmla="*/ 22 h 210"/>
                <a:gd name="T28" fmla="*/ 30 w 236"/>
                <a:gd name="T29" fmla="*/ 6 h 210"/>
                <a:gd name="T30" fmla="*/ 10 w 236"/>
                <a:gd name="T31" fmla="*/ 22 h 210"/>
                <a:gd name="T32" fmla="*/ 14 w 236"/>
                <a:gd name="T3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210">
                  <a:moveTo>
                    <a:pt x="158" y="50"/>
                  </a:moveTo>
                  <a:lnTo>
                    <a:pt x="56" y="146"/>
                  </a:lnTo>
                  <a:lnTo>
                    <a:pt x="124" y="210"/>
                  </a:lnTo>
                  <a:lnTo>
                    <a:pt x="236" y="70"/>
                  </a:lnTo>
                  <a:lnTo>
                    <a:pt x="232" y="58"/>
                  </a:lnTo>
                  <a:lnTo>
                    <a:pt x="232" y="58"/>
                  </a:lnTo>
                  <a:lnTo>
                    <a:pt x="196" y="56"/>
                  </a:lnTo>
                  <a:lnTo>
                    <a:pt x="158" y="50"/>
                  </a:lnTo>
                  <a:close/>
                  <a:moveTo>
                    <a:pt x="14" y="0"/>
                  </a:moveTo>
                  <a:lnTo>
                    <a:pt x="0" y="92"/>
                  </a:lnTo>
                  <a:lnTo>
                    <a:pt x="14" y="104"/>
                  </a:lnTo>
                  <a:lnTo>
                    <a:pt x="100" y="36"/>
                  </a:lnTo>
                  <a:lnTo>
                    <a:pt x="100" y="36"/>
                  </a:lnTo>
                  <a:lnTo>
                    <a:pt x="66" y="22"/>
                  </a:lnTo>
                  <a:lnTo>
                    <a:pt x="30" y="6"/>
                  </a:lnTo>
                  <a:lnTo>
                    <a:pt x="10" y="22"/>
                  </a:lnTo>
                  <a:lnTo>
                    <a:pt x="14" y="0"/>
                  </a:lnTo>
                  <a:close/>
                </a:path>
              </a:pathLst>
            </a:custGeom>
            <a:solidFill>
              <a:srgbClr val="6329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49" name="Freeform 1350"/>
            <p:cNvSpPr/>
            <p:nvPr/>
          </p:nvSpPr>
          <p:spPr bwMode="auto">
            <a:xfrm>
              <a:off x="6088063" y="3525838"/>
              <a:ext cx="285750" cy="254000"/>
            </a:xfrm>
            <a:custGeom>
              <a:avLst/>
              <a:gdLst>
                <a:gd name="T0" fmla="*/ 102 w 180"/>
                <a:gd name="T1" fmla="*/ 0 h 160"/>
                <a:gd name="T2" fmla="*/ 0 w 180"/>
                <a:gd name="T3" fmla="*/ 96 h 160"/>
                <a:gd name="T4" fmla="*/ 68 w 180"/>
                <a:gd name="T5" fmla="*/ 160 h 160"/>
                <a:gd name="T6" fmla="*/ 180 w 180"/>
                <a:gd name="T7" fmla="*/ 20 h 160"/>
                <a:gd name="T8" fmla="*/ 176 w 180"/>
                <a:gd name="T9" fmla="*/ 8 h 160"/>
                <a:gd name="T10" fmla="*/ 176 w 180"/>
                <a:gd name="T11" fmla="*/ 8 h 160"/>
                <a:gd name="T12" fmla="*/ 140 w 180"/>
                <a:gd name="T13" fmla="*/ 6 h 160"/>
                <a:gd name="T14" fmla="*/ 102 w 180"/>
                <a:gd name="T15" fmla="*/ 0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60">
                  <a:moveTo>
                    <a:pt x="102" y="0"/>
                  </a:moveTo>
                  <a:lnTo>
                    <a:pt x="0" y="96"/>
                  </a:lnTo>
                  <a:lnTo>
                    <a:pt x="68" y="160"/>
                  </a:lnTo>
                  <a:lnTo>
                    <a:pt x="180" y="20"/>
                  </a:lnTo>
                  <a:lnTo>
                    <a:pt x="176" y="8"/>
                  </a:lnTo>
                  <a:lnTo>
                    <a:pt x="176" y="8"/>
                  </a:lnTo>
                  <a:lnTo>
                    <a:pt x="140" y="6"/>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50" name="Freeform 1351"/>
            <p:cNvSpPr/>
            <p:nvPr/>
          </p:nvSpPr>
          <p:spPr bwMode="auto">
            <a:xfrm>
              <a:off x="5999163" y="3446463"/>
              <a:ext cx="158750" cy="165100"/>
            </a:xfrm>
            <a:custGeom>
              <a:avLst/>
              <a:gdLst>
                <a:gd name="T0" fmla="*/ 14 w 100"/>
                <a:gd name="T1" fmla="*/ 0 h 104"/>
                <a:gd name="T2" fmla="*/ 0 w 100"/>
                <a:gd name="T3" fmla="*/ 92 h 104"/>
                <a:gd name="T4" fmla="*/ 14 w 100"/>
                <a:gd name="T5" fmla="*/ 104 h 104"/>
                <a:gd name="T6" fmla="*/ 100 w 100"/>
                <a:gd name="T7" fmla="*/ 36 h 104"/>
                <a:gd name="T8" fmla="*/ 100 w 100"/>
                <a:gd name="T9" fmla="*/ 36 h 104"/>
                <a:gd name="T10" fmla="*/ 66 w 100"/>
                <a:gd name="T11" fmla="*/ 22 h 104"/>
                <a:gd name="T12" fmla="*/ 30 w 100"/>
                <a:gd name="T13" fmla="*/ 6 h 104"/>
                <a:gd name="T14" fmla="*/ 10 w 100"/>
                <a:gd name="T15" fmla="*/ 22 h 104"/>
                <a:gd name="T16" fmla="*/ 14 w 100"/>
                <a:gd name="T1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104">
                  <a:moveTo>
                    <a:pt x="14" y="0"/>
                  </a:moveTo>
                  <a:lnTo>
                    <a:pt x="0" y="92"/>
                  </a:lnTo>
                  <a:lnTo>
                    <a:pt x="14" y="104"/>
                  </a:lnTo>
                  <a:lnTo>
                    <a:pt x="100" y="36"/>
                  </a:lnTo>
                  <a:lnTo>
                    <a:pt x="100" y="36"/>
                  </a:lnTo>
                  <a:lnTo>
                    <a:pt x="66" y="22"/>
                  </a:lnTo>
                  <a:lnTo>
                    <a:pt x="30" y="6"/>
                  </a:lnTo>
                  <a:lnTo>
                    <a:pt x="10" y="22"/>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53" name="Freeform 1352"/>
            <p:cNvSpPr>
              <a:spLocks noEditPoints="1"/>
            </p:cNvSpPr>
            <p:nvPr/>
          </p:nvSpPr>
          <p:spPr bwMode="auto">
            <a:xfrm>
              <a:off x="6015038" y="3443288"/>
              <a:ext cx="234950" cy="234950"/>
            </a:xfrm>
            <a:custGeom>
              <a:avLst/>
              <a:gdLst>
                <a:gd name="T0" fmla="*/ 90 w 148"/>
                <a:gd name="T1" fmla="*/ 38 h 148"/>
                <a:gd name="T2" fmla="*/ 4 w 148"/>
                <a:gd name="T3" fmla="*/ 106 h 148"/>
                <a:gd name="T4" fmla="*/ 4 w 148"/>
                <a:gd name="T5" fmla="*/ 106 h 148"/>
                <a:gd name="T6" fmla="*/ 46 w 148"/>
                <a:gd name="T7" fmla="*/ 148 h 148"/>
                <a:gd name="T8" fmla="*/ 148 w 148"/>
                <a:gd name="T9" fmla="*/ 52 h 148"/>
                <a:gd name="T10" fmla="*/ 148 w 148"/>
                <a:gd name="T11" fmla="*/ 52 h 148"/>
                <a:gd name="T12" fmla="*/ 118 w 148"/>
                <a:gd name="T13" fmla="*/ 46 h 148"/>
                <a:gd name="T14" fmla="*/ 90 w 148"/>
                <a:gd name="T15" fmla="*/ 38 h 148"/>
                <a:gd name="T16" fmla="*/ 4 w 148"/>
                <a:gd name="T17" fmla="*/ 0 h 148"/>
                <a:gd name="T18" fmla="*/ 4 w 148"/>
                <a:gd name="T19" fmla="*/ 2 h 148"/>
                <a:gd name="T20" fmla="*/ 0 w 148"/>
                <a:gd name="T21" fmla="*/ 24 h 148"/>
                <a:gd name="T22" fmla="*/ 20 w 148"/>
                <a:gd name="T23" fmla="*/ 8 h 148"/>
                <a:gd name="T24" fmla="*/ 20 w 148"/>
                <a:gd name="T25" fmla="*/ 8 h 148"/>
                <a:gd name="T26" fmla="*/ 4 w 148"/>
                <a:gd name="T2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48">
                  <a:moveTo>
                    <a:pt x="90" y="38"/>
                  </a:moveTo>
                  <a:lnTo>
                    <a:pt x="4" y="106"/>
                  </a:lnTo>
                  <a:lnTo>
                    <a:pt x="4" y="106"/>
                  </a:lnTo>
                  <a:lnTo>
                    <a:pt x="46" y="148"/>
                  </a:lnTo>
                  <a:lnTo>
                    <a:pt x="148" y="52"/>
                  </a:lnTo>
                  <a:lnTo>
                    <a:pt x="148" y="52"/>
                  </a:lnTo>
                  <a:lnTo>
                    <a:pt x="118" y="46"/>
                  </a:lnTo>
                  <a:lnTo>
                    <a:pt x="90" y="38"/>
                  </a:lnTo>
                  <a:close/>
                  <a:moveTo>
                    <a:pt x="4" y="0"/>
                  </a:moveTo>
                  <a:lnTo>
                    <a:pt x="4" y="2"/>
                  </a:lnTo>
                  <a:lnTo>
                    <a:pt x="0" y="24"/>
                  </a:lnTo>
                  <a:lnTo>
                    <a:pt x="20" y="8"/>
                  </a:lnTo>
                  <a:lnTo>
                    <a:pt x="20" y="8"/>
                  </a:lnTo>
                  <a:lnTo>
                    <a:pt x="4" y="0"/>
                  </a:lnTo>
                  <a:close/>
                </a:path>
              </a:pathLst>
            </a:custGeom>
            <a:solidFill>
              <a:srgbClr val="7D33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54" name="Freeform 1353"/>
            <p:cNvSpPr/>
            <p:nvPr/>
          </p:nvSpPr>
          <p:spPr bwMode="auto">
            <a:xfrm>
              <a:off x="6021388" y="3503613"/>
              <a:ext cx="228600" cy="174625"/>
            </a:xfrm>
            <a:custGeom>
              <a:avLst/>
              <a:gdLst>
                <a:gd name="T0" fmla="*/ 86 w 144"/>
                <a:gd name="T1" fmla="*/ 0 h 110"/>
                <a:gd name="T2" fmla="*/ 0 w 144"/>
                <a:gd name="T3" fmla="*/ 68 h 110"/>
                <a:gd name="T4" fmla="*/ 0 w 144"/>
                <a:gd name="T5" fmla="*/ 68 h 110"/>
                <a:gd name="T6" fmla="*/ 42 w 144"/>
                <a:gd name="T7" fmla="*/ 110 h 110"/>
                <a:gd name="T8" fmla="*/ 144 w 144"/>
                <a:gd name="T9" fmla="*/ 14 h 110"/>
                <a:gd name="T10" fmla="*/ 144 w 144"/>
                <a:gd name="T11" fmla="*/ 14 h 110"/>
                <a:gd name="T12" fmla="*/ 114 w 144"/>
                <a:gd name="T13" fmla="*/ 8 h 110"/>
                <a:gd name="T14" fmla="*/ 86 w 144"/>
                <a:gd name="T15" fmla="*/ 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110">
                  <a:moveTo>
                    <a:pt x="86" y="0"/>
                  </a:moveTo>
                  <a:lnTo>
                    <a:pt x="0" y="68"/>
                  </a:lnTo>
                  <a:lnTo>
                    <a:pt x="0" y="68"/>
                  </a:lnTo>
                  <a:lnTo>
                    <a:pt x="42" y="110"/>
                  </a:lnTo>
                  <a:lnTo>
                    <a:pt x="144" y="14"/>
                  </a:lnTo>
                  <a:lnTo>
                    <a:pt x="144" y="14"/>
                  </a:lnTo>
                  <a:lnTo>
                    <a:pt x="114" y="8"/>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55" name="Freeform 1354"/>
            <p:cNvSpPr/>
            <p:nvPr/>
          </p:nvSpPr>
          <p:spPr bwMode="auto">
            <a:xfrm>
              <a:off x="6015038" y="3443288"/>
              <a:ext cx="31750" cy="38100"/>
            </a:xfrm>
            <a:custGeom>
              <a:avLst/>
              <a:gdLst>
                <a:gd name="T0" fmla="*/ 4 w 20"/>
                <a:gd name="T1" fmla="*/ 0 h 24"/>
                <a:gd name="T2" fmla="*/ 4 w 20"/>
                <a:gd name="T3" fmla="*/ 2 h 24"/>
                <a:gd name="T4" fmla="*/ 0 w 20"/>
                <a:gd name="T5" fmla="*/ 24 h 24"/>
                <a:gd name="T6" fmla="*/ 20 w 20"/>
                <a:gd name="T7" fmla="*/ 8 h 24"/>
                <a:gd name="T8" fmla="*/ 20 w 20"/>
                <a:gd name="T9" fmla="*/ 8 h 24"/>
                <a:gd name="T10" fmla="*/ 4 w 20"/>
                <a:gd name="T11" fmla="*/ 0 h 24"/>
              </a:gdLst>
              <a:ahLst/>
              <a:cxnLst>
                <a:cxn ang="0">
                  <a:pos x="T0" y="T1"/>
                </a:cxn>
                <a:cxn ang="0">
                  <a:pos x="T2" y="T3"/>
                </a:cxn>
                <a:cxn ang="0">
                  <a:pos x="T4" y="T5"/>
                </a:cxn>
                <a:cxn ang="0">
                  <a:pos x="T6" y="T7"/>
                </a:cxn>
                <a:cxn ang="0">
                  <a:pos x="T8" y="T9"/>
                </a:cxn>
                <a:cxn ang="0">
                  <a:pos x="T10" y="T11"/>
                </a:cxn>
              </a:cxnLst>
              <a:rect l="0" t="0" r="r" b="b"/>
              <a:pathLst>
                <a:path w="20" h="24">
                  <a:moveTo>
                    <a:pt x="4" y="0"/>
                  </a:moveTo>
                  <a:lnTo>
                    <a:pt x="4" y="2"/>
                  </a:lnTo>
                  <a:lnTo>
                    <a:pt x="0" y="24"/>
                  </a:lnTo>
                  <a:lnTo>
                    <a:pt x="20" y="8"/>
                  </a:lnTo>
                  <a:lnTo>
                    <a:pt x="20" y="8"/>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56" name="Freeform 1355"/>
            <p:cNvSpPr/>
            <p:nvPr/>
          </p:nvSpPr>
          <p:spPr bwMode="auto">
            <a:xfrm>
              <a:off x="6450013" y="3201988"/>
              <a:ext cx="1203325" cy="266700"/>
            </a:xfrm>
            <a:custGeom>
              <a:avLst/>
              <a:gdLst>
                <a:gd name="T0" fmla="*/ 0 w 758"/>
                <a:gd name="T1" fmla="*/ 64 h 168"/>
                <a:gd name="T2" fmla="*/ 122 w 758"/>
                <a:gd name="T3" fmla="*/ 0 h 168"/>
                <a:gd name="T4" fmla="*/ 638 w 758"/>
                <a:gd name="T5" fmla="*/ 24 h 168"/>
                <a:gd name="T6" fmla="*/ 758 w 758"/>
                <a:gd name="T7" fmla="*/ 60 h 168"/>
                <a:gd name="T8" fmla="*/ 524 w 758"/>
                <a:gd name="T9" fmla="*/ 168 h 168"/>
                <a:gd name="T10" fmla="*/ 0 w 758"/>
                <a:gd name="T11" fmla="*/ 64 h 168"/>
              </a:gdLst>
              <a:ahLst/>
              <a:cxnLst>
                <a:cxn ang="0">
                  <a:pos x="T0" y="T1"/>
                </a:cxn>
                <a:cxn ang="0">
                  <a:pos x="T2" y="T3"/>
                </a:cxn>
                <a:cxn ang="0">
                  <a:pos x="T4" y="T5"/>
                </a:cxn>
                <a:cxn ang="0">
                  <a:pos x="T6" y="T7"/>
                </a:cxn>
                <a:cxn ang="0">
                  <a:pos x="T8" y="T9"/>
                </a:cxn>
                <a:cxn ang="0">
                  <a:pos x="T10" y="T11"/>
                </a:cxn>
              </a:cxnLst>
              <a:rect l="0" t="0" r="r" b="b"/>
              <a:pathLst>
                <a:path w="758" h="168">
                  <a:moveTo>
                    <a:pt x="0" y="64"/>
                  </a:moveTo>
                  <a:lnTo>
                    <a:pt x="122" y="0"/>
                  </a:lnTo>
                  <a:lnTo>
                    <a:pt x="638" y="24"/>
                  </a:lnTo>
                  <a:lnTo>
                    <a:pt x="758" y="60"/>
                  </a:lnTo>
                  <a:lnTo>
                    <a:pt x="524" y="168"/>
                  </a:lnTo>
                  <a:lnTo>
                    <a:pt x="0" y="64"/>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57" name="Freeform 1356"/>
            <p:cNvSpPr/>
            <p:nvPr/>
          </p:nvSpPr>
          <p:spPr bwMode="auto">
            <a:xfrm>
              <a:off x="6450013" y="3201988"/>
              <a:ext cx="1203325" cy="266700"/>
            </a:xfrm>
            <a:custGeom>
              <a:avLst/>
              <a:gdLst>
                <a:gd name="T0" fmla="*/ 0 w 758"/>
                <a:gd name="T1" fmla="*/ 64 h 168"/>
                <a:gd name="T2" fmla="*/ 122 w 758"/>
                <a:gd name="T3" fmla="*/ 0 h 168"/>
                <a:gd name="T4" fmla="*/ 638 w 758"/>
                <a:gd name="T5" fmla="*/ 24 h 168"/>
                <a:gd name="T6" fmla="*/ 758 w 758"/>
                <a:gd name="T7" fmla="*/ 60 h 168"/>
                <a:gd name="T8" fmla="*/ 524 w 758"/>
                <a:gd name="T9" fmla="*/ 168 h 168"/>
                <a:gd name="T10" fmla="*/ 0 w 758"/>
                <a:gd name="T11" fmla="*/ 64 h 168"/>
              </a:gdLst>
              <a:ahLst/>
              <a:cxnLst>
                <a:cxn ang="0">
                  <a:pos x="T0" y="T1"/>
                </a:cxn>
                <a:cxn ang="0">
                  <a:pos x="T2" y="T3"/>
                </a:cxn>
                <a:cxn ang="0">
                  <a:pos x="T4" y="T5"/>
                </a:cxn>
                <a:cxn ang="0">
                  <a:pos x="T6" y="T7"/>
                </a:cxn>
                <a:cxn ang="0">
                  <a:pos x="T8" y="T9"/>
                </a:cxn>
                <a:cxn ang="0">
                  <a:pos x="T10" y="T11"/>
                </a:cxn>
              </a:cxnLst>
              <a:rect l="0" t="0" r="r" b="b"/>
              <a:pathLst>
                <a:path w="758" h="168">
                  <a:moveTo>
                    <a:pt x="0" y="64"/>
                  </a:moveTo>
                  <a:lnTo>
                    <a:pt x="122" y="0"/>
                  </a:lnTo>
                  <a:lnTo>
                    <a:pt x="638" y="24"/>
                  </a:lnTo>
                  <a:lnTo>
                    <a:pt x="758" y="60"/>
                  </a:lnTo>
                  <a:lnTo>
                    <a:pt x="524" y="168"/>
                  </a:lnTo>
                  <a:lnTo>
                    <a:pt x="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58" name="Freeform 1357"/>
            <p:cNvSpPr/>
            <p:nvPr/>
          </p:nvSpPr>
          <p:spPr bwMode="auto">
            <a:xfrm>
              <a:off x="6450013" y="3201988"/>
              <a:ext cx="1203325" cy="266700"/>
            </a:xfrm>
            <a:custGeom>
              <a:avLst/>
              <a:gdLst>
                <a:gd name="T0" fmla="*/ 0 w 758"/>
                <a:gd name="T1" fmla="*/ 64 h 168"/>
                <a:gd name="T2" fmla="*/ 122 w 758"/>
                <a:gd name="T3" fmla="*/ 0 h 168"/>
                <a:gd name="T4" fmla="*/ 638 w 758"/>
                <a:gd name="T5" fmla="*/ 24 h 168"/>
                <a:gd name="T6" fmla="*/ 758 w 758"/>
                <a:gd name="T7" fmla="*/ 60 h 168"/>
                <a:gd name="T8" fmla="*/ 524 w 758"/>
                <a:gd name="T9" fmla="*/ 168 h 168"/>
                <a:gd name="T10" fmla="*/ 0 w 758"/>
                <a:gd name="T11" fmla="*/ 64 h 168"/>
              </a:gdLst>
              <a:ahLst/>
              <a:cxnLst>
                <a:cxn ang="0">
                  <a:pos x="T0" y="T1"/>
                </a:cxn>
                <a:cxn ang="0">
                  <a:pos x="T2" y="T3"/>
                </a:cxn>
                <a:cxn ang="0">
                  <a:pos x="T4" y="T5"/>
                </a:cxn>
                <a:cxn ang="0">
                  <a:pos x="T6" y="T7"/>
                </a:cxn>
                <a:cxn ang="0">
                  <a:pos x="T8" y="T9"/>
                </a:cxn>
                <a:cxn ang="0">
                  <a:pos x="T10" y="T11"/>
                </a:cxn>
              </a:cxnLst>
              <a:rect l="0" t="0" r="r" b="b"/>
              <a:pathLst>
                <a:path w="758" h="168">
                  <a:moveTo>
                    <a:pt x="0" y="64"/>
                  </a:moveTo>
                  <a:lnTo>
                    <a:pt x="122" y="0"/>
                  </a:lnTo>
                  <a:lnTo>
                    <a:pt x="638" y="24"/>
                  </a:lnTo>
                  <a:lnTo>
                    <a:pt x="758" y="60"/>
                  </a:lnTo>
                  <a:lnTo>
                    <a:pt x="524" y="168"/>
                  </a:lnTo>
                  <a:lnTo>
                    <a:pt x="0" y="64"/>
                  </a:lnTo>
                  <a:close/>
                </a:path>
              </a:pathLst>
            </a:custGeom>
            <a:solidFill>
              <a:srgbClr val="4D3D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59" name="Freeform 1358"/>
            <p:cNvSpPr/>
            <p:nvPr/>
          </p:nvSpPr>
          <p:spPr bwMode="auto">
            <a:xfrm>
              <a:off x="6450013" y="3201988"/>
              <a:ext cx="1203325" cy="266700"/>
            </a:xfrm>
            <a:custGeom>
              <a:avLst/>
              <a:gdLst>
                <a:gd name="T0" fmla="*/ 0 w 758"/>
                <a:gd name="T1" fmla="*/ 64 h 168"/>
                <a:gd name="T2" fmla="*/ 122 w 758"/>
                <a:gd name="T3" fmla="*/ 0 h 168"/>
                <a:gd name="T4" fmla="*/ 638 w 758"/>
                <a:gd name="T5" fmla="*/ 24 h 168"/>
                <a:gd name="T6" fmla="*/ 758 w 758"/>
                <a:gd name="T7" fmla="*/ 60 h 168"/>
                <a:gd name="T8" fmla="*/ 524 w 758"/>
                <a:gd name="T9" fmla="*/ 168 h 168"/>
                <a:gd name="T10" fmla="*/ 0 w 758"/>
                <a:gd name="T11" fmla="*/ 64 h 168"/>
              </a:gdLst>
              <a:ahLst/>
              <a:cxnLst>
                <a:cxn ang="0">
                  <a:pos x="T0" y="T1"/>
                </a:cxn>
                <a:cxn ang="0">
                  <a:pos x="T2" y="T3"/>
                </a:cxn>
                <a:cxn ang="0">
                  <a:pos x="T4" y="T5"/>
                </a:cxn>
                <a:cxn ang="0">
                  <a:pos x="T6" y="T7"/>
                </a:cxn>
                <a:cxn ang="0">
                  <a:pos x="T8" y="T9"/>
                </a:cxn>
                <a:cxn ang="0">
                  <a:pos x="T10" y="T11"/>
                </a:cxn>
              </a:cxnLst>
              <a:rect l="0" t="0" r="r" b="b"/>
              <a:pathLst>
                <a:path w="758" h="168">
                  <a:moveTo>
                    <a:pt x="0" y="64"/>
                  </a:moveTo>
                  <a:lnTo>
                    <a:pt x="122" y="0"/>
                  </a:lnTo>
                  <a:lnTo>
                    <a:pt x="638" y="24"/>
                  </a:lnTo>
                  <a:lnTo>
                    <a:pt x="758" y="60"/>
                  </a:lnTo>
                  <a:lnTo>
                    <a:pt x="524" y="168"/>
                  </a:lnTo>
                  <a:lnTo>
                    <a:pt x="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60" name="Freeform 1359"/>
            <p:cNvSpPr/>
            <p:nvPr/>
          </p:nvSpPr>
          <p:spPr bwMode="auto">
            <a:xfrm>
              <a:off x="7056438" y="2967038"/>
              <a:ext cx="536575" cy="539750"/>
            </a:xfrm>
            <a:custGeom>
              <a:avLst/>
              <a:gdLst>
                <a:gd name="T0" fmla="*/ 20 w 338"/>
                <a:gd name="T1" fmla="*/ 52 h 340"/>
                <a:gd name="T2" fmla="*/ 312 w 338"/>
                <a:gd name="T3" fmla="*/ 0 h 340"/>
                <a:gd name="T4" fmla="*/ 296 w 338"/>
                <a:gd name="T5" fmla="*/ 14 h 340"/>
                <a:gd name="T6" fmla="*/ 312 w 338"/>
                <a:gd name="T7" fmla="*/ 24 h 340"/>
                <a:gd name="T8" fmla="*/ 314 w 338"/>
                <a:gd name="T9" fmla="*/ 46 h 340"/>
                <a:gd name="T10" fmla="*/ 304 w 338"/>
                <a:gd name="T11" fmla="*/ 60 h 340"/>
                <a:gd name="T12" fmla="*/ 316 w 338"/>
                <a:gd name="T13" fmla="*/ 68 h 340"/>
                <a:gd name="T14" fmla="*/ 314 w 338"/>
                <a:gd name="T15" fmla="*/ 100 h 340"/>
                <a:gd name="T16" fmla="*/ 338 w 338"/>
                <a:gd name="T17" fmla="*/ 112 h 340"/>
                <a:gd name="T18" fmla="*/ 316 w 338"/>
                <a:gd name="T19" fmla="*/ 130 h 340"/>
                <a:gd name="T20" fmla="*/ 316 w 338"/>
                <a:gd name="T21" fmla="*/ 170 h 340"/>
                <a:gd name="T22" fmla="*/ 336 w 338"/>
                <a:gd name="T23" fmla="*/ 184 h 340"/>
                <a:gd name="T24" fmla="*/ 316 w 338"/>
                <a:gd name="T25" fmla="*/ 194 h 340"/>
                <a:gd name="T26" fmla="*/ 316 w 338"/>
                <a:gd name="T27" fmla="*/ 226 h 340"/>
                <a:gd name="T28" fmla="*/ 302 w 338"/>
                <a:gd name="T29" fmla="*/ 244 h 340"/>
                <a:gd name="T30" fmla="*/ 322 w 338"/>
                <a:gd name="T31" fmla="*/ 250 h 340"/>
                <a:gd name="T32" fmla="*/ 332 w 338"/>
                <a:gd name="T33" fmla="*/ 282 h 340"/>
                <a:gd name="T34" fmla="*/ 0 w 338"/>
                <a:gd name="T35" fmla="*/ 340 h 340"/>
                <a:gd name="T36" fmla="*/ 20 w 338"/>
                <a:gd name="T37" fmla="*/ 5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340">
                  <a:moveTo>
                    <a:pt x="20" y="52"/>
                  </a:moveTo>
                  <a:lnTo>
                    <a:pt x="312" y="0"/>
                  </a:lnTo>
                  <a:lnTo>
                    <a:pt x="296" y="14"/>
                  </a:lnTo>
                  <a:lnTo>
                    <a:pt x="312" y="24"/>
                  </a:lnTo>
                  <a:lnTo>
                    <a:pt x="314" y="46"/>
                  </a:lnTo>
                  <a:lnTo>
                    <a:pt x="304" y="60"/>
                  </a:lnTo>
                  <a:lnTo>
                    <a:pt x="316" y="68"/>
                  </a:lnTo>
                  <a:lnTo>
                    <a:pt x="314" y="100"/>
                  </a:lnTo>
                  <a:lnTo>
                    <a:pt x="338" y="112"/>
                  </a:lnTo>
                  <a:lnTo>
                    <a:pt x="316" y="130"/>
                  </a:lnTo>
                  <a:lnTo>
                    <a:pt x="316" y="170"/>
                  </a:lnTo>
                  <a:lnTo>
                    <a:pt x="336" y="184"/>
                  </a:lnTo>
                  <a:lnTo>
                    <a:pt x="316" y="194"/>
                  </a:lnTo>
                  <a:lnTo>
                    <a:pt x="316" y="226"/>
                  </a:lnTo>
                  <a:lnTo>
                    <a:pt x="302" y="244"/>
                  </a:lnTo>
                  <a:lnTo>
                    <a:pt x="322" y="250"/>
                  </a:lnTo>
                  <a:lnTo>
                    <a:pt x="332" y="282"/>
                  </a:lnTo>
                  <a:lnTo>
                    <a:pt x="0" y="340"/>
                  </a:lnTo>
                  <a:lnTo>
                    <a:pt x="20" y="52"/>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61" name="Freeform 1360"/>
            <p:cNvSpPr/>
            <p:nvPr/>
          </p:nvSpPr>
          <p:spPr bwMode="auto">
            <a:xfrm>
              <a:off x="7056438" y="2967038"/>
              <a:ext cx="536575" cy="539750"/>
            </a:xfrm>
            <a:custGeom>
              <a:avLst/>
              <a:gdLst>
                <a:gd name="T0" fmla="*/ 20 w 338"/>
                <a:gd name="T1" fmla="*/ 52 h 340"/>
                <a:gd name="T2" fmla="*/ 312 w 338"/>
                <a:gd name="T3" fmla="*/ 0 h 340"/>
                <a:gd name="T4" fmla="*/ 296 w 338"/>
                <a:gd name="T5" fmla="*/ 14 h 340"/>
                <a:gd name="T6" fmla="*/ 312 w 338"/>
                <a:gd name="T7" fmla="*/ 24 h 340"/>
                <a:gd name="T8" fmla="*/ 314 w 338"/>
                <a:gd name="T9" fmla="*/ 46 h 340"/>
                <a:gd name="T10" fmla="*/ 304 w 338"/>
                <a:gd name="T11" fmla="*/ 60 h 340"/>
                <a:gd name="T12" fmla="*/ 316 w 338"/>
                <a:gd name="T13" fmla="*/ 68 h 340"/>
                <a:gd name="T14" fmla="*/ 314 w 338"/>
                <a:gd name="T15" fmla="*/ 100 h 340"/>
                <a:gd name="T16" fmla="*/ 338 w 338"/>
                <a:gd name="T17" fmla="*/ 112 h 340"/>
                <a:gd name="T18" fmla="*/ 316 w 338"/>
                <a:gd name="T19" fmla="*/ 130 h 340"/>
                <a:gd name="T20" fmla="*/ 316 w 338"/>
                <a:gd name="T21" fmla="*/ 170 h 340"/>
                <a:gd name="T22" fmla="*/ 336 w 338"/>
                <a:gd name="T23" fmla="*/ 184 h 340"/>
                <a:gd name="T24" fmla="*/ 316 w 338"/>
                <a:gd name="T25" fmla="*/ 194 h 340"/>
                <a:gd name="T26" fmla="*/ 316 w 338"/>
                <a:gd name="T27" fmla="*/ 226 h 340"/>
                <a:gd name="T28" fmla="*/ 302 w 338"/>
                <a:gd name="T29" fmla="*/ 244 h 340"/>
                <a:gd name="T30" fmla="*/ 322 w 338"/>
                <a:gd name="T31" fmla="*/ 250 h 340"/>
                <a:gd name="T32" fmla="*/ 332 w 338"/>
                <a:gd name="T33" fmla="*/ 282 h 340"/>
                <a:gd name="T34" fmla="*/ 0 w 338"/>
                <a:gd name="T35" fmla="*/ 340 h 340"/>
                <a:gd name="T36" fmla="*/ 20 w 338"/>
                <a:gd name="T37" fmla="*/ 5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340">
                  <a:moveTo>
                    <a:pt x="20" y="52"/>
                  </a:moveTo>
                  <a:lnTo>
                    <a:pt x="312" y="0"/>
                  </a:lnTo>
                  <a:lnTo>
                    <a:pt x="296" y="14"/>
                  </a:lnTo>
                  <a:lnTo>
                    <a:pt x="312" y="24"/>
                  </a:lnTo>
                  <a:lnTo>
                    <a:pt x="314" y="46"/>
                  </a:lnTo>
                  <a:lnTo>
                    <a:pt x="304" y="60"/>
                  </a:lnTo>
                  <a:lnTo>
                    <a:pt x="316" y="68"/>
                  </a:lnTo>
                  <a:lnTo>
                    <a:pt x="314" y="100"/>
                  </a:lnTo>
                  <a:lnTo>
                    <a:pt x="338" y="112"/>
                  </a:lnTo>
                  <a:lnTo>
                    <a:pt x="316" y="130"/>
                  </a:lnTo>
                  <a:lnTo>
                    <a:pt x="316" y="170"/>
                  </a:lnTo>
                  <a:lnTo>
                    <a:pt x="336" y="184"/>
                  </a:lnTo>
                  <a:lnTo>
                    <a:pt x="316" y="194"/>
                  </a:lnTo>
                  <a:lnTo>
                    <a:pt x="316" y="226"/>
                  </a:lnTo>
                  <a:lnTo>
                    <a:pt x="302" y="244"/>
                  </a:lnTo>
                  <a:lnTo>
                    <a:pt x="322" y="250"/>
                  </a:lnTo>
                  <a:lnTo>
                    <a:pt x="332" y="282"/>
                  </a:lnTo>
                  <a:lnTo>
                    <a:pt x="0" y="340"/>
                  </a:lnTo>
                  <a:lnTo>
                    <a:pt x="20"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62" name="Freeform 1361"/>
            <p:cNvSpPr/>
            <p:nvPr/>
          </p:nvSpPr>
          <p:spPr bwMode="auto">
            <a:xfrm>
              <a:off x="7056438" y="2967038"/>
              <a:ext cx="536575" cy="539750"/>
            </a:xfrm>
            <a:custGeom>
              <a:avLst/>
              <a:gdLst>
                <a:gd name="T0" fmla="*/ 20 w 338"/>
                <a:gd name="T1" fmla="*/ 52 h 340"/>
                <a:gd name="T2" fmla="*/ 312 w 338"/>
                <a:gd name="T3" fmla="*/ 0 h 340"/>
                <a:gd name="T4" fmla="*/ 296 w 338"/>
                <a:gd name="T5" fmla="*/ 14 h 340"/>
                <a:gd name="T6" fmla="*/ 312 w 338"/>
                <a:gd name="T7" fmla="*/ 24 h 340"/>
                <a:gd name="T8" fmla="*/ 314 w 338"/>
                <a:gd name="T9" fmla="*/ 46 h 340"/>
                <a:gd name="T10" fmla="*/ 304 w 338"/>
                <a:gd name="T11" fmla="*/ 60 h 340"/>
                <a:gd name="T12" fmla="*/ 316 w 338"/>
                <a:gd name="T13" fmla="*/ 68 h 340"/>
                <a:gd name="T14" fmla="*/ 314 w 338"/>
                <a:gd name="T15" fmla="*/ 100 h 340"/>
                <a:gd name="T16" fmla="*/ 338 w 338"/>
                <a:gd name="T17" fmla="*/ 112 h 340"/>
                <a:gd name="T18" fmla="*/ 316 w 338"/>
                <a:gd name="T19" fmla="*/ 130 h 340"/>
                <a:gd name="T20" fmla="*/ 316 w 338"/>
                <a:gd name="T21" fmla="*/ 170 h 340"/>
                <a:gd name="T22" fmla="*/ 336 w 338"/>
                <a:gd name="T23" fmla="*/ 184 h 340"/>
                <a:gd name="T24" fmla="*/ 316 w 338"/>
                <a:gd name="T25" fmla="*/ 194 h 340"/>
                <a:gd name="T26" fmla="*/ 316 w 338"/>
                <a:gd name="T27" fmla="*/ 226 h 340"/>
                <a:gd name="T28" fmla="*/ 302 w 338"/>
                <a:gd name="T29" fmla="*/ 244 h 340"/>
                <a:gd name="T30" fmla="*/ 322 w 338"/>
                <a:gd name="T31" fmla="*/ 250 h 340"/>
                <a:gd name="T32" fmla="*/ 332 w 338"/>
                <a:gd name="T33" fmla="*/ 282 h 340"/>
                <a:gd name="T34" fmla="*/ 0 w 338"/>
                <a:gd name="T35" fmla="*/ 340 h 340"/>
                <a:gd name="T36" fmla="*/ 20 w 338"/>
                <a:gd name="T37" fmla="*/ 5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340">
                  <a:moveTo>
                    <a:pt x="20" y="52"/>
                  </a:moveTo>
                  <a:lnTo>
                    <a:pt x="312" y="0"/>
                  </a:lnTo>
                  <a:lnTo>
                    <a:pt x="296" y="14"/>
                  </a:lnTo>
                  <a:lnTo>
                    <a:pt x="312" y="24"/>
                  </a:lnTo>
                  <a:lnTo>
                    <a:pt x="314" y="46"/>
                  </a:lnTo>
                  <a:lnTo>
                    <a:pt x="304" y="60"/>
                  </a:lnTo>
                  <a:lnTo>
                    <a:pt x="316" y="68"/>
                  </a:lnTo>
                  <a:lnTo>
                    <a:pt x="314" y="100"/>
                  </a:lnTo>
                  <a:lnTo>
                    <a:pt x="338" y="112"/>
                  </a:lnTo>
                  <a:lnTo>
                    <a:pt x="316" y="130"/>
                  </a:lnTo>
                  <a:lnTo>
                    <a:pt x="316" y="170"/>
                  </a:lnTo>
                  <a:lnTo>
                    <a:pt x="336" y="184"/>
                  </a:lnTo>
                  <a:lnTo>
                    <a:pt x="316" y="194"/>
                  </a:lnTo>
                  <a:lnTo>
                    <a:pt x="316" y="226"/>
                  </a:lnTo>
                  <a:lnTo>
                    <a:pt x="302" y="244"/>
                  </a:lnTo>
                  <a:lnTo>
                    <a:pt x="322" y="250"/>
                  </a:lnTo>
                  <a:lnTo>
                    <a:pt x="332" y="282"/>
                  </a:lnTo>
                  <a:lnTo>
                    <a:pt x="0" y="340"/>
                  </a:lnTo>
                  <a:lnTo>
                    <a:pt x="20" y="52"/>
                  </a:lnTo>
                  <a:close/>
                </a:path>
              </a:pathLst>
            </a:custGeom>
            <a:solidFill>
              <a:srgbClr val="F7E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63" name="Freeform 1362"/>
            <p:cNvSpPr/>
            <p:nvPr/>
          </p:nvSpPr>
          <p:spPr bwMode="auto">
            <a:xfrm>
              <a:off x="7056438" y="2967038"/>
              <a:ext cx="536575" cy="539750"/>
            </a:xfrm>
            <a:custGeom>
              <a:avLst/>
              <a:gdLst>
                <a:gd name="T0" fmla="*/ 20 w 338"/>
                <a:gd name="T1" fmla="*/ 52 h 340"/>
                <a:gd name="T2" fmla="*/ 312 w 338"/>
                <a:gd name="T3" fmla="*/ 0 h 340"/>
                <a:gd name="T4" fmla="*/ 296 w 338"/>
                <a:gd name="T5" fmla="*/ 14 h 340"/>
                <a:gd name="T6" fmla="*/ 312 w 338"/>
                <a:gd name="T7" fmla="*/ 24 h 340"/>
                <a:gd name="T8" fmla="*/ 314 w 338"/>
                <a:gd name="T9" fmla="*/ 46 h 340"/>
                <a:gd name="T10" fmla="*/ 304 w 338"/>
                <a:gd name="T11" fmla="*/ 60 h 340"/>
                <a:gd name="T12" fmla="*/ 316 w 338"/>
                <a:gd name="T13" fmla="*/ 68 h 340"/>
                <a:gd name="T14" fmla="*/ 314 w 338"/>
                <a:gd name="T15" fmla="*/ 100 h 340"/>
                <a:gd name="T16" fmla="*/ 338 w 338"/>
                <a:gd name="T17" fmla="*/ 112 h 340"/>
                <a:gd name="T18" fmla="*/ 316 w 338"/>
                <a:gd name="T19" fmla="*/ 130 h 340"/>
                <a:gd name="T20" fmla="*/ 316 w 338"/>
                <a:gd name="T21" fmla="*/ 170 h 340"/>
                <a:gd name="T22" fmla="*/ 336 w 338"/>
                <a:gd name="T23" fmla="*/ 184 h 340"/>
                <a:gd name="T24" fmla="*/ 316 w 338"/>
                <a:gd name="T25" fmla="*/ 194 h 340"/>
                <a:gd name="T26" fmla="*/ 316 w 338"/>
                <a:gd name="T27" fmla="*/ 226 h 340"/>
                <a:gd name="T28" fmla="*/ 302 w 338"/>
                <a:gd name="T29" fmla="*/ 244 h 340"/>
                <a:gd name="T30" fmla="*/ 322 w 338"/>
                <a:gd name="T31" fmla="*/ 250 h 340"/>
                <a:gd name="T32" fmla="*/ 332 w 338"/>
                <a:gd name="T33" fmla="*/ 282 h 340"/>
                <a:gd name="T34" fmla="*/ 0 w 338"/>
                <a:gd name="T35" fmla="*/ 340 h 340"/>
                <a:gd name="T36" fmla="*/ 20 w 338"/>
                <a:gd name="T37" fmla="*/ 5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340">
                  <a:moveTo>
                    <a:pt x="20" y="52"/>
                  </a:moveTo>
                  <a:lnTo>
                    <a:pt x="312" y="0"/>
                  </a:lnTo>
                  <a:lnTo>
                    <a:pt x="296" y="14"/>
                  </a:lnTo>
                  <a:lnTo>
                    <a:pt x="312" y="24"/>
                  </a:lnTo>
                  <a:lnTo>
                    <a:pt x="314" y="46"/>
                  </a:lnTo>
                  <a:lnTo>
                    <a:pt x="304" y="60"/>
                  </a:lnTo>
                  <a:lnTo>
                    <a:pt x="316" y="68"/>
                  </a:lnTo>
                  <a:lnTo>
                    <a:pt x="314" y="100"/>
                  </a:lnTo>
                  <a:lnTo>
                    <a:pt x="338" y="112"/>
                  </a:lnTo>
                  <a:lnTo>
                    <a:pt x="316" y="130"/>
                  </a:lnTo>
                  <a:lnTo>
                    <a:pt x="316" y="170"/>
                  </a:lnTo>
                  <a:lnTo>
                    <a:pt x="336" y="184"/>
                  </a:lnTo>
                  <a:lnTo>
                    <a:pt x="316" y="194"/>
                  </a:lnTo>
                  <a:lnTo>
                    <a:pt x="316" y="226"/>
                  </a:lnTo>
                  <a:lnTo>
                    <a:pt x="302" y="244"/>
                  </a:lnTo>
                  <a:lnTo>
                    <a:pt x="322" y="250"/>
                  </a:lnTo>
                  <a:lnTo>
                    <a:pt x="332" y="282"/>
                  </a:lnTo>
                  <a:lnTo>
                    <a:pt x="0" y="340"/>
                  </a:lnTo>
                  <a:lnTo>
                    <a:pt x="20" y="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64" name="Freeform 1363"/>
            <p:cNvSpPr>
              <a:spLocks noEditPoints="1"/>
            </p:cNvSpPr>
            <p:nvPr/>
          </p:nvSpPr>
          <p:spPr bwMode="auto">
            <a:xfrm>
              <a:off x="7548563" y="3005138"/>
              <a:ext cx="6350" cy="41275"/>
            </a:xfrm>
            <a:custGeom>
              <a:avLst/>
              <a:gdLst>
                <a:gd name="T0" fmla="*/ 4 w 4"/>
                <a:gd name="T1" fmla="*/ 22 h 26"/>
                <a:gd name="T2" fmla="*/ 2 w 4"/>
                <a:gd name="T3" fmla="*/ 26 h 26"/>
                <a:gd name="T4" fmla="*/ 2 w 4"/>
                <a:gd name="T5" fmla="*/ 26 h 26"/>
                <a:gd name="T6" fmla="*/ 4 w 4"/>
                <a:gd name="T7" fmla="*/ 22 h 26"/>
                <a:gd name="T8" fmla="*/ 0 w 4"/>
                <a:gd name="T9" fmla="*/ 0 h 26"/>
                <a:gd name="T10" fmla="*/ 0 w 4"/>
                <a:gd name="T11" fmla="*/ 0 h 26"/>
                <a:gd name="T12" fmla="*/ 0 w 4"/>
                <a:gd name="T13" fmla="*/ 0 h 26"/>
                <a:gd name="T14" fmla="*/ 2 w 4"/>
                <a:gd name="T15" fmla="*/ 0 h 26"/>
                <a:gd name="T16" fmla="*/ 4 w 4"/>
                <a:gd name="T17" fmla="*/ 22 h 26"/>
                <a:gd name="T18" fmla="*/ 2 w 4"/>
                <a:gd name="T19" fmla="*/ 0 h 26"/>
                <a:gd name="T20" fmla="*/ 0 w 4"/>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6">
                  <a:moveTo>
                    <a:pt x="4" y="22"/>
                  </a:moveTo>
                  <a:lnTo>
                    <a:pt x="2" y="26"/>
                  </a:lnTo>
                  <a:lnTo>
                    <a:pt x="2" y="26"/>
                  </a:lnTo>
                  <a:lnTo>
                    <a:pt x="4" y="22"/>
                  </a:lnTo>
                  <a:close/>
                  <a:moveTo>
                    <a:pt x="0" y="0"/>
                  </a:moveTo>
                  <a:lnTo>
                    <a:pt x="0" y="0"/>
                  </a:lnTo>
                  <a:lnTo>
                    <a:pt x="0" y="0"/>
                  </a:lnTo>
                  <a:lnTo>
                    <a:pt x="2" y="0"/>
                  </a:lnTo>
                  <a:lnTo>
                    <a:pt x="4" y="22"/>
                  </a:lnTo>
                  <a:lnTo>
                    <a:pt x="2" y="0"/>
                  </a:lnTo>
                  <a:lnTo>
                    <a:pt x="0" y="0"/>
                  </a:lnTo>
                  <a:close/>
                </a:path>
              </a:pathLst>
            </a:custGeom>
            <a:solidFill>
              <a:srgbClr val="E4D6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65" name="Freeform 1364"/>
            <p:cNvSpPr/>
            <p:nvPr/>
          </p:nvSpPr>
          <p:spPr bwMode="auto">
            <a:xfrm>
              <a:off x="7551738" y="3040063"/>
              <a:ext cx="3175" cy="6350"/>
            </a:xfrm>
            <a:custGeom>
              <a:avLst/>
              <a:gdLst>
                <a:gd name="T0" fmla="*/ 2 w 2"/>
                <a:gd name="T1" fmla="*/ 0 h 4"/>
                <a:gd name="T2" fmla="*/ 0 w 2"/>
                <a:gd name="T3" fmla="*/ 4 h 4"/>
                <a:gd name="T4" fmla="*/ 0 w 2"/>
                <a:gd name="T5" fmla="*/ 4 h 4"/>
                <a:gd name="T6" fmla="*/ 2 w 2"/>
                <a:gd name="T7" fmla="*/ 0 h 4"/>
              </a:gdLst>
              <a:ahLst/>
              <a:cxnLst>
                <a:cxn ang="0">
                  <a:pos x="T0" y="T1"/>
                </a:cxn>
                <a:cxn ang="0">
                  <a:pos x="T2" y="T3"/>
                </a:cxn>
                <a:cxn ang="0">
                  <a:pos x="T4" y="T5"/>
                </a:cxn>
                <a:cxn ang="0">
                  <a:pos x="T6" y="T7"/>
                </a:cxn>
              </a:cxnLst>
              <a:rect l="0" t="0" r="r" b="b"/>
              <a:pathLst>
                <a:path w="2" h="4">
                  <a:moveTo>
                    <a:pt x="2" y="0"/>
                  </a:moveTo>
                  <a:lnTo>
                    <a:pt x="0" y="4"/>
                  </a:lnTo>
                  <a:lnTo>
                    <a:pt x="0" y="4"/>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66" name="Freeform 1365"/>
            <p:cNvSpPr/>
            <p:nvPr/>
          </p:nvSpPr>
          <p:spPr bwMode="auto">
            <a:xfrm>
              <a:off x="7548563" y="3005138"/>
              <a:ext cx="6350" cy="34925"/>
            </a:xfrm>
            <a:custGeom>
              <a:avLst/>
              <a:gdLst>
                <a:gd name="T0" fmla="*/ 0 w 4"/>
                <a:gd name="T1" fmla="*/ 0 h 22"/>
                <a:gd name="T2" fmla="*/ 0 w 4"/>
                <a:gd name="T3" fmla="*/ 0 h 22"/>
                <a:gd name="T4" fmla="*/ 0 w 4"/>
                <a:gd name="T5" fmla="*/ 0 h 22"/>
                <a:gd name="T6" fmla="*/ 2 w 4"/>
                <a:gd name="T7" fmla="*/ 0 h 22"/>
                <a:gd name="T8" fmla="*/ 4 w 4"/>
                <a:gd name="T9" fmla="*/ 22 h 22"/>
                <a:gd name="T10" fmla="*/ 2 w 4"/>
                <a:gd name="T11" fmla="*/ 0 h 22"/>
                <a:gd name="T12" fmla="*/ 0 w 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4" h="22">
                  <a:moveTo>
                    <a:pt x="0" y="0"/>
                  </a:moveTo>
                  <a:lnTo>
                    <a:pt x="0" y="0"/>
                  </a:lnTo>
                  <a:lnTo>
                    <a:pt x="0" y="0"/>
                  </a:lnTo>
                  <a:lnTo>
                    <a:pt x="2" y="0"/>
                  </a:lnTo>
                  <a:lnTo>
                    <a:pt x="4" y="22"/>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67" name="Freeform 1366"/>
            <p:cNvSpPr/>
            <p:nvPr/>
          </p:nvSpPr>
          <p:spPr bwMode="auto">
            <a:xfrm>
              <a:off x="7088188" y="3005138"/>
              <a:ext cx="466725" cy="177800"/>
            </a:xfrm>
            <a:custGeom>
              <a:avLst/>
              <a:gdLst>
                <a:gd name="T0" fmla="*/ 290 w 294"/>
                <a:gd name="T1" fmla="*/ 0 h 112"/>
                <a:gd name="T2" fmla="*/ 290 w 294"/>
                <a:gd name="T3" fmla="*/ 0 h 112"/>
                <a:gd name="T4" fmla="*/ 0 w 294"/>
                <a:gd name="T5" fmla="*/ 86 h 112"/>
                <a:gd name="T6" fmla="*/ 0 w 294"/>
                <a:gd name="T7" fmla="*/ 86 h 112"/>
                <a:gd name="T8" fmla="*/ 6 w 294"/>
                <a:gd name="T9" fmla="*/ 112 h 112"/>
                <a:gd name="T10" fmla="*/ 292 w 294"/>
                <a:gd name="T11" fmla="*/ 26 h 112"/>
                <a:gd name="T12" fmla="*/ 294 w 294"/>
                <a:gd name="T13" fmla="*/ 22 h 112"/>
                <a:gd name="T14" fmla="*/ 292 w 294"/>
                <a:gd name="T15" fmla="*/ 0 h 112"/>
                <a:gd name="T16" fmla="*/ 290 w 294"/>
                <a:gd name="T1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112">
                  <a:moveTo>
                    <a:pt x="290" y="0"/>
                  </a:moveTo>
                  <a:lnTo>
                    <a:pt x="290" y="0"/>
                  </a:lnTo>
                  <a:lnTo>
                    <a:pt x="0" y="86"/>
                  </a:lnTo>
                  <a:lnTo>
                    <a:pt x="0" y="86"/>
                  </a:lnTo>
                  <a:lnTo>
                    <a:pt x="6" y="112"/>
                  </a:lnTo>
                  <a:lnTo>
                    <a:pt x="292" y="26"/>
                  </a:lnTo>
                  <a:lnTo>
                    <a:pt x="294" y="22"/>
                  </a:lnTo>
                  <a:lnTo>
                    <a:pt x="292" y="0"/>
                  </a:lnTo>
                  <a:lnTo>
                    <a:pt x="290" y="0"/>
                  </a:lnTo>
                  <a:close/>
                </a:path>
              </a:pathLst>
            </a:custGeom>
            <a:solidFill>
              <a:srgbClr val="DDC2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68" name="Freeform 1367"/>
            <p:cNvSpPr/>
            <p:nvPr/>
          </p:nvSpPr>
          <p:spPr bwMode="auto">
            <a:xfrm>
              <a:off x="7088188" y="3005138"/>
              <a:ext cx="466725" cy="177800"/>
            </a:xfrm>
            <a:custGeom>
              <a:avLst/>
              <a:gdLst>
                <a:gd name="T0" fmla="*/ 290 w 294"/>
                <a:gd name="T1" fmla="*/ 0 h 112"/>
                <a:gd name="T2" fmla="*/ 290 w 294"/>
                <a:gd name="T3" fmla="*/ 0 h 112"/>
                <a:gd name="T4" fmla="*/ 0 w 294"/>
                <a:gd name="T5" fmla="*/ 86 h 112"/>
                <a:gd name="T6" fmla="*/ 0 w 294"/>
                <a:gd name="T7" fmla="*/ 86 h 112"/>
                <a:gd name="T8" fmla="*/ 6 w 294"/>
                <a:gd name="T9" fmla="*/ 112 h 112"/>
                <a:gd name="T10" fmla="*/ 292 w 294"/>
                <a:gd name="T11" fmla="*/ 26 h 112"/>
                <a:gd name="T12" fmla="*/ 294 w 294"/>
                <a:gd name="T13" fmla="*/ 22 h 112"/>
                <a:gd name="T14" fmla="*/ 292 w 294"/>
                <a:gd name="T15" fmla="*/ 0 h 112"/>
                <a:gd name="T16" fmla="*/ 290 w 294"/>
                <a:gd name="T1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112">
                  <a:moveTo>
                    <a:pt x="290" y="0"/>
                  </a:moveTo>
                  <a:lnTo>
                    <a:pt x="290" y="0"/>
                  </a:lnTo>
                  <a:lnTo>
                    <a:pt x="0" y="86"/>
                  </a:lnTo>
                  <a:lnTo>
                    <a:pt x="0" y="86"/>
                  </a:lnTo>
                  <a:lnTo>
                    <a:pt x="6" y="112"/>
                  </a:lnTo>
                  <a:lnTo>
                    <a:pt x="292" y="26"/>
                  </a:lnTo>
                  <a:lnTo>
                    <a:pt x="294" y="22"/>
                  </a:lnTo>
                  <a:lnTo>
                    <a:pt x="292" y="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70" name="Freeform 1368"/>
            <p:cNvSpPr/>
            <p:nvPr/>
          </p:nvSpPr>
          <p:spPr bwMode="auto">
            <a:xfrm>
              <a:off x="7097713" y="3125788"/>
              <a:ext cx="495300" cy="107950"/>
            </a:xfrm>
            <a:custGeom>
              <a:avLst/>
              <a:gdLst>
                <a:gd name="T0" fmla="*/ 288 w 312"/>
                <a:gd name="T1" fmla="*/ 0 h 68"/>
                <a:gd name="T2" fmla="*/ 22 w 312"/>
                <a:gd name="T3" fmla="*/ 60 h 68"/>
                <a:gd name="T4" fmla="*/ 0 w 312"/>
                <a:gd name="T5" fmla="*/ 62 h 68"/>
                <a:gd name="T6" fmla="*/ 2 w 312"/>
                <a:gd name="T7" fmla="*/ 68 h 68"/>
                <a:gd name="T8" fmla="*/ 2 w 312"/>
                <a:gd name="T9" fmla="*/ 68 h 68"/>
                <a:gd name="T10" fmla="*/ 178 w 312"/>
                <a:gd name="T11" fmla="*/ 44 h 68"/>
                <a:gd name="T12" fmla="*/ 290 w 312"/>
                <a:gd name="T13" fmla="*/ 30 h 68"/>
                <a:gd name="T14" fmla="*/ 312 w 312"/>
                <a:gd name="T15" fmla="*/ 12 h 68"/>
                <a:gd name="T16" fmla="*/ 288 w 312"/>
                <a:gd name="T17" fmla="*/ 0 h 68"/>
                <a:gd name="T18" fmla="*/ 288 w 312"/>
                <a:gd name="T1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68">
                  <a:moveTo>
                    <a:pt x="288" y="0"/>
                  </a:moveTo>
                  <a:lnTo>
                    <a:pt x="22" y="60"/>
                  </a:lnTo>
                  <a:lnTo>
                    <a:pt x="0" y="62"/>
                  </a:lnTo>
                  <a:lnTo>
                    <a:pt x="2" y="68"/>
                  </a:lnTo>
                  <a:lnTo>
                    <a:pt x="2" y="68"/>
                  </a:lnTo>
                  <a:lnTo>
                    <a:pt x="178" y="44"/>
                  </a:lnTo>
                  <a:lnTo>
                    <a:pt x="290" y="30"/>
                  </a:lnTo>
                  <a:lnTo>
                    <a:pt x="312" y="12"/>
                  </a:lnTo>
                  <a:lnTo>
                    <a:pt x="288" y="0"/>
                  </a:lnTo>
                  <a:lnTo>
                    <a:pt x="288" y="0"/>
                  </a:lnTo>
                  <a:close/>
                </a:path>
              </a:pathLst>
            </a:custGeom>
            <a:solidFill>
              <a:srgbClr val="DDC2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71" name="Freeform 1369"/>
            <p:cNvSpPr/>
            <p:nvPr/>
          </p:nvSpPr>
          <p:spPr bwMode="auto">
            <a:xfrm>
              <a:off x="7097713" y="3125788"/>
              <a:ext cx="495300" cy="107950"/>
            </a:xfrm>
            <a:custGeom>
              <a:avLst/>
              <a:gdLst>
                <a:gd name="T0" fmla="*/ 288 w 312"/>
                <a:gd name="T1" fmla="*/ 0 h 68"/>
                <a:gd name="T2" fmla="*/ 22 w 312"/>
                <a:gd name="T3" fmla="*/ 60 h 68"/>
                <a:gd name="T4" fmla="*/ 0 w 312"/>
                <a:gd name="T5" fmla="*/ 62 h 68"/>
                <a:gd name="T6" fmla="*/ 2 w 312"/>
                <a:gd name="T7" fmla="*/ 68 h 68"/>
                <a:gd name="T8" fmla="*/ 2 w 312"/>
                <a:gd name="T9" fmla="*/ 68 h 68"/>
                <a:gd name="T10" fmla="*/ 178 w 312"/>
                <a:gd name="T11" fmla="*/ 44 h 68"/>
                <a:gd name="T12" fmla="*/ 290 w 312"/>
                <a:gd name="T13" fmla="*/ 30 h 68"/>
                <a:gd name="T14" fmla="*/ 312 w 312"/>
                <a:gd name="T15" fmla="*/ 12 h 68"/>
                <a:gd name="T16" fmla="*/ 288 w 312"/>
                <a:gd name="T17" fmla="*/ 0 h 68"/>
                <a:gd name="T18" fmla="*/ 288 w 312"/>
                <a:gd name="T1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68">
                  <a:moveTo>
                    <a:pt x="288" y="0"/>
                  </a:moveTo>
                  <a:lnTo>
                    <a:pt x="22" y="60"/>
                  </a:lnTo>
                  <a:lnTo>
                    <a:pt x="0" y="62"/>
                  </a:lnTo>
                  <a:lnTo>
                    <a:pt x="2" y="68"/>
                  </a:lnTo>
                  <a:lnTo>
                    <a:pt x="2" y="68"/>
                  </a:lnTo>
                  <a:lnTo>
                    <a:pt x="178" y="44"/>
                  </a:lnTo>
                  <a:lnTo>
                    <a:pt x="290" y="30"/>
                  </a:lnTo>
                  <a:lnTo>
                    <a:pt x="312" y="12"/>
                  </a:lnTo>
                  <a:lnTo>
                    <a:pt x="288" y="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73" name="Freeform 1370"/>
            <p:cNvSpPr/>
            <p:nvPr/>
          </p:nvSpPr>
          <p:spPr bwMode="auto">
            <a:xfrm>
              <a:off x="7088188" y="3233738"/>
              <a:ext cx="501650" cy="98425"/>
            </a:xfrm>
            <a:custGeom>
              <a:avLst/>
              <a:gdLst>
                <a:gd name="T0" fmla="*/ 296 w 316"/>
                <a:gd name="T1" fmla="*/ 0 h 62"/>
                <a:gd name="T2" fmla="*/ 20 w 316"/>
                <a:gd name="T3" fmla="*/ 24 h 62"/>
                <a:gd name="T4" fmla="*/ 34 w 316"/>
                <a:gd name="T5" fmla="*/ 24 h 62"/>
                <a:gd name="T6" fmla="*/ 8 w 316"/>
                <a:gd name="T7" fmla="*/ 50 h 62"/>
                <a:gd name="T8" fmla="*/ 2 w 316"/>
                <a:gd name="T9" fmla="*/ 62 h 62"/>
                <a:gd name="T10" fmla="*/ 2 w 316"/>
                <a:gd name="T11" fmla="*/ 62 h 62"/>
                <a:gd name="T12" fmla="*/ 0 w 316"/>
                <a:gd name="T13" fmla="*/ 62 h 62"/>
                <a:gd name="T14" fmla="*/ 296 w 316"/>
                <a:gd name="T15" fmla="*/ 26 h 62"/>
                <a:gd name="T16" fmla="*/ 316 w 316"/>
                <a:gd name="T17" fmla="*/ 16 h 62"/>
                <a:gd name="T18" fmla="*/ 296 w 316"/>
                <a:gd name="T19" fmla="*/ 2 h 62"/>
                <a:gd name="T20" fmla="*/ 296 w 316"/>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62">
                  <a:moveTo>
                    <a:pt x="296" y="0"/>
                  </a:moveTo>
                  <a:lnTo>
                    <a:pt x="20" y="24"/>
                  </a:lnTo>
                  <a:lnTo>
                    <a:pt x="34" y="24"/>
                  </a:lnTo>
                  <a:lnTo>
                    <a:pt x="8" y="50"/>
                  </a:lnTo>
                  <a:lnTo>
                    <a:pt x="2" y="62"/>
                  </a:lnTo>
                  <a:lnTo>
                    <a:pt x="2" y="62"/>
                  </a:lnTo>
                  <a:lnTo>
                    <a:pt x="0" y="62"/>
                  </a:lnTo>
                  <a:lnTo>
                    <a:pt x="296" y="26"/>
                  </a:lnTo>
                  <a:lnTo>
                    <a:pt x="316" y="16"/>
                  </a:lnTo>
                  <a:lnTo>
                    <a:pt x="296" y="2"/>
                  </a:lnTo>
                  <a:lnTo>
                    <a:pt x="296" y="0"/>
                  </a:lnTo>
                  <a:close/>
                </a:path>
              </a:pathLst>
            </a:custGeom>
            <a:solidFill>
              <a:srgbClr val="DDC2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74" name="Freeform 1371"/>
            <p:cNvSpPr/>
            <p:nvPr/>
          </p:nvSpPr>
          <p:spPr bwMode="auto">
            <a:xfrm>
              <a:off x="7088188" y="3233738"/>
              <a:ext cx="501650" cy="98425"/>
            </a:xfrm>
            <a:custGeom>
              <a:avLst/>
              <a:gdLst>
                <a:gd name="T0" fmla="*/ 296 w 316"/>
                <a:gd name="T1" fmla="*/ 0 h 62"/>
                <a:gd name="T2" fmla="*/ 20 w 316"/>
                <a:gd name="T3" fmla="*/ 24 h 62"/>
                <a:gd name="T4" fmla="*/ 34 w 316"/>
                <a:gd name="T5" fmla="*/ 24 h 62"/>
                <a:gd name="T6" fmla="*/ 8 w 316"/>
                <a:gd name="T7" fmla="*/ 50 h 62"/>
                <a:gd name="T8" fmla="*/ 2 w 316"/>
                <a:gd name="T9" fmla="*/ 62 h 62"/>
                <a:gd name="T10" fmla="*/ 2 w 316"/>
                <a:gd name="T11" fmla="*/ 62 h 62"/>
                <a:gd name="T12" fmla="*/ 0 w 316"/>
                <a:gd name="T13" fmla="*/ 62 h 62"/>
                <a:gd name="T14" fmla="*/ 296 w 316"/>
                <a:gd name="T15" fmla="*/ 26 h 62"/>
                <a:gd name="T16" fmla="*/ 316 w 316"/>
                <a:gd name="T17" fmla="*/ 16 h 62"/>
                <a:gd name="T18" fmla="*/ 296 w 316"/>
                <a:gd name="T19" fmla="*/ 2 h 62"/>
                <a:gd name="T20" fmla="*/ 296 w 316"/>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62">
                  <a:moveTo>
                    <a:pt x="296" y="0"/>
                  </a:moveTo>
                  <a:lnTo>
                    <a:pt x="20" y="24"/>
                  </a:lnTo>
                  <a:lnTo>
                    <a:pt x="34" y="24"/>
                  </a:lnTo>
                  <a:lnTo>
                    <a:pt x="8" y="50"/>
                  </a:lnTo>
                  <a:lnTo>
                    <a:pt x="2" y="62"/>
                  </a:lnTo>
                  <a:lnTo>
                    <a:pt x="2" y="62"/>
                  </a:lnTo>
                  <a:lnTo>
                    <a:pt x="0" y="62"/>
                  </a:lnTo>
                  <a:lnTo>
                    <a:pt x="296" y="26"/>
                  </a:lnTo>
                  <a:lnTo>
                    <a:pt x="316" y="16"/>
                  </a:lnTo>
                  <a:lnTo>
                    <a:pt x="296" y="2"/>
                  </a:lnTo>
                  <a:lnTo>
                    <a:pt x="2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75" name="Freeform 1372"/>
            <p:cNvSpPr/>
            <p:nvPr/>
          </p:nvSpPr>
          <p:spPr bwMode="auto">
            <a:xfrm>
              <a:off x="7278688" y="3354388"/>
              <a:ext cx="266700" cy="34925"/>
            </a:xfrm>
            <a:custGeom>
              <a:avLst/>
              <a:gdLst>
                <a:gd name="T0" fmla="*/ 164 w 168"/>
                <a:gd name="T1" fmla="*/ 0 h 22"/>
                <a:gd name="T2" fmla="*/ 0 w 168"/>
                <a:gd name="T3" fmla="*/ 18 h 22"/>
                <a:gd name="T4" fmla="*/ 42 w 168"/>
                <a:gd name="T5" fmla="*/ 22 h 22"/>
                <a:gd name="T6" fmla="*/ 168 w 168"/>
                <a:gd name="T7" fmla="*/ 2 h 22"/>
                <a:gd name="T8" fmla="*/ 162 w 168"/>
                <a:gd name="T9" fmla="*/ 0 h 22"/>
                <a:gd name="T10" fmla="*/ 164 w 168"/>
                <a:gd name="T11" fmla="*/ 0 h 22"/>
              </a:gdLst>
              <a:ahLst/>
              <a:cxnLst>
                <a:cxn ang="0">
                  <a:pos x="T0" y="T1"/>
                </a:cxn>
                <a:cxn ang="0">
                  <a:pos x="T2" y="T3"/>
                </a:cxn>
                <a:cxn ang="0">
                  <a:pos x="T4" y="T5"/>
                </a:cxn>
                <a:cxn ang="0">
                  <a:pos x="T6" y="T7"/>
                </a:cxn>
                <a:cxn ang="0">
                  <a:pos x="T8" y="T9"/>
                </a:cxn>
                <a:cxn ang="0">
                  <a:pos x="T10" y="T11"/>
                </a:cxn>
              </a:cxnLst>
              <a:rect l="0" t="0" r="r" b="b"/>
              <a:pathLst>
                <a:path w="168" h="22">
                  <a:moveTo>
                    <a:pt x="164" y="0"/>
                  </a:moveTo>
                  <a:lnTo>
                    <a:pt x="0" y="18"/>
                  </a:lnTo>
                  <a:lnTo>
                    <a:pt x="42" y="22"/>
                  </a:lnTo>
                  <a:lnTo>
                    <a:pt x="168" y="2"/>
                  </a:lnTo>
                  <a:lnTo>
                    <a:pt x="162" y="0"/>
                  </a:lnTo>
                  <a:lnTo>
                    <a:pt x="164" y="0"/>
                  </a:lnTo>
                  <a:close/>
                </a:path>
              </a:pathLst>
            </a:custGeom>
            <a:solidFill>
              <a:srgbClr val="DDC2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76" name="Freeform 1373"/>
            <p:cNvSpPr/>
            <p:nvPr/>
          </p:nvSpPr>
          <p:spPr bwMode="auto">
            <a:xfrm>
              <a:off x="7278688" y="3354388"/>
              <a:ext cx="266700" cy="34925"/>
            </a:xfrm>
            <a:custGeom>
              <a:avLst/>
              <a:gdLst>
                <a:gd name="T0" fmla="*/ 164 w 168"/>
                <a:gd name="T1" fmla="*/ 0 h 22"/>
                <a:gd name="T2" fmla="*/ 0 w 168"/>
                <a:gd name="T3" fmla="*/ 18 h 22"/>
                <a:gd name="T4" fmla="*/ 42 w 168"/>
                <a:gd name="T5" fmla="*/ 22 h 22"/>
                <a:gd name="T6" fmla="*/ 168 w 168"/>
                <a:gd name="T7" fmla="*/ 2 h 22"/>
                <a:gd name="T8" fmla="*/ 162 w 168"/>
                <a:gd name="T9" fmla="*/ 0 h 22"/>
                <a:gd name="T10" fmla="*/ 164 w 168"/>
                <a:gd name="T11" fmla="*/ 0 h 22"/>
              </a:gdLst>
              <a:ahLst/>
              <a:cxnLst>
                <a:cxn ang="0">
                  <a:pos x="T0" y="T1"/>
                </a:cxn>
                <a:cxn ang="0">
                  <a:pos x="T2" y="T3"/>
                </a:cxn>
                <a:cxn ang="0">
                  <a:pos x="T4" y="T5"/>
                </a:cxn>
                <a:cxn ang="0">
                  <a:pos x="T6" y="T7"/>
                </a:cxn>
                <a:cxn ang="0">
                  <a:pos x="T8" y="T9"/>
                </a:cxn>
                <a:cxn ang="0">
                  <a:pos x="T10" y="T11"/>
                </a:cxn>
              </a:cxnLst>
              <a:rect l="0" t="0" r="r" b="b"/>
              <a:pathLst>
                <a:path w="168" h="22">
                  <a:moveTo>
                    <a:pt x="164" y="0"/>
                  </a:moveTo>
                  <a:lnTo>
                    <a:pt x="0" y="18"/>
                  </a:lnTo>
                  <a:lnTo>
                    <a:pt x="42" y="22"/>
                  </a:lnTo>
                  <a:lnTo>
                    <a:pt x="168" y="2"/>
                  </a:lnTo>
                  <a:lnTo>
                    <a:pt x="162" y="0"/>
                  </a:lnTo>
                  <a:lnTo>
                    <a:pt x="1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77" name="Freeform 1374"/>
            <p:cNvSpPr/>
            <p:nvPr/>
          </p:nvSpPr>
          <p:spPr bwMode="auto">
            <a:xfrm>
              <a:off x="6523038" y="2979738"/>
              <a:ext cx="619125" cy="495300"/>
            </a:xfrm>
            <a:custGeom>
              <a:avLst/>
              <a:gdLst>
                <a:gd name="T0" fmla="*/ 6 w 390"/>
                <a:gd name="T1" fmla="*/ 312 h 312"/>
                <a:gd name="T2" fmla="*/ 14 w 390"/>
                <a:gd name="T3" fmla="*/ 278 h 312"/>
                <a:gd name="T4" fmla="*/ 4 w 390"/>
                <a:gd name="T5" fmla="*/ 258 h 312"/>
                <a:gd name="T6" fmla="*/ 30 w 390"/>
                <a:gd name="T7" fmla="*/ 240 h 312"/>
                <a:gd name="T8" fmla="*/ 16 w 390"/>
                <a:gd name="T9" fmla="*/ 226 h 312"/>
                <a:gd name="T10" fmla="*/ 0 w 390"/>
                <a:gd name="T11" fmla="*/ 208 h 312"/>
                <a:gd name="T12" fmla="*/ 16 w 390"/>
                <a:gd name="T13" fmla="*/ 190 h 312"/>
                <a:gd name="T14" fmla="*/ 26 w 390"/>
                <a:gd name="T15" fmla="*/ 168 h 312"/>
                <a:gd name="T16" fmla="*/ 22 w 390"/>
                <a:gd name="T17" fmla="*/ 144 h 312"/>
                <a:gd name="T18" fmla="*/ 4 w 390"/>
                <a:gd name="T19" fmla="*/ 128 h 312"/>
                <a:gd name="T20" fmla="*/ 28 w 390"/>
                <a:gd name="T21" fmla="*/ 94 h 312"/>
                <a:gd name="T22" fmla="*/ 14 w 390"/>
                <a:gd name="T23" fmla="*/ 72 h 312"/>
                <a:gd name="T24" fmla="*/ 32 w 390"/>
                <a:gd name="T25" fmla="*/ 62 h 312"/>
                <a:gd name="T26" fmla="*/ 30 w 390"/>
                <a:gd name="T27" fmla="*/ 22 h 312"/>
                <a:gd name="T28" fmla="*/ 4 w 390"/>
                <a:gd name="T29" fmla="*/ 8 h 312"/>
                <a:gd name="T30" fmla="*/ 34 w 390"/>
                <a:gd name="T31" fmla="*/ 0 h 312"/>
                <a:gd name="T32" fmla="*/ 356 w 390"/>
                <a:gd name="T33" fmla="*/ 44 h 312"/>
                <a:gd name="T34" fmla="*/ 372 w 390"/>
                <a:gd name="T35" fmla="*/ 62 h 312"/>
                <a:gd name="T36" fmla="*/ 354 w 390"/>
                <a:gd name="T37" fmla="*/ 76 h 312"/>
                <a:gd name="T38" fmla="*/ 366 w 390"/>
                <a:gd name="T39" fmla="*/ 88 h 312"/>
                <a:gd name="T40" fmla="*/ 356 w 390"/>
                <a:gd name="T41" fmla="*/ 102 h 312"/>
                <a:gd name="T42" fmla="*/ 364 w 390"/>
                <a:gd name="T43" fmla="*/ 132 h 312"/>
                <a:gd name="T44" fmla="*/ 384 w 390"/>
                <a:gd name="T45" fmla="*/ 152 h 312"/>
                <a:gd name="T46" fmla="*/ 362 w 390"/>
                <a:gd name="T47" fmla="*/ 154 h 312"/>
                <a:gd name="T48" fmla="*/ 364 w 390"/>
                <a:gd name="T49" fmla="*/ 184 h 312"/>
                <a:gd name="T50" fmla="*/ 390 w 390"/>
                <a:gd name="T51" fmla="*/ 184 h 312"/>
                <a:gd name="T52" fmla="*/ 364 w 390"/>
                <a:gd name="T53" fmla="*/ 210 h 312"/>
                <a:gd name="T54" fmla="*/ 356 w 390"/>
                <a:gd name="T55" fmla="*/ 226 h 312"/>
                <a:gd name="T56" fmla="*/ 360 w 390"/>
                <a:gd name="T57" fmla="*/ 240 h 312"/>
                <a:gd name="T58" fmla="*/ 364 w 390"/>
                <a:gd name="T59" fmla="*/ 268 h 312"/>
                <a:gd name="T60" fmla="*/ 380 w 390"/>
                <a:gd name="T61" fmla="*/ 286 h 312"/>
                <a:gd name="T62" fmla="*/ 368 w 390"/>
                <a:gd name="T63" fmla="*/ 310 h 312"/>
                <a:gd name="T64" fmla="*/ 6 w 390"/>
                <a:gd name="T65"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312">
                  <a:moveTo>
                    <a:pt x="6" y="312"/>
                  </a:moveTo>
                  <a:lnTo>
                    <a:pt x="14" y="278"/>
                  </a:lnTo>
                  <a:lnTo>
                    <a:pt x="4" y="258"/>
                  </a:lnTo>
                  <a:lnTo>
                    <a:pt x="30" y="240"/>
                  </a:lnTo>
                  <a:lnTo>
                    <a:pt x="16" y="226"/>
                  </a:lnTo>
                  <a:lnTo>
                    <a:pt x="0" y="208"/>
                  </a:lnTo>
                  <a:lnTo>
                    <a:pt x="16" y="190"/>
                  </a:lnTo>
                  <a:lnTo>
                    <a:pt x="26" y="168"/>
                  </a:lnTo>
                  <a:lnTo>
                    <a:pt x="22" y="144"/>
                  </a:lnTo>
                  <a:lnTo>
                    <a:pt x="4" y="128"/>
                  </a:lnTo>
                  <a:lnTo>
                    <a:pt x="28" y="94"/>
                  </a:lnTo>
                  <a:lnTo>
                    <a:pt x="14" y="72"/>
                  </a:lnTo>
                  <a:lnTo>
                    <a:pt x="32" y="62"/>
                  </a:lnTo>
                  <a:lnTo>
                    <a:pt x="30" y="22"/>
                  </a:lnTo>
                  <a:lnTo>
                    <a:pt x="4" y="8"/>
                  </a:lnTo>
                  <a:lnTo>
                    <a:pt x="34" y="0"/>
                  </a:lnTo>
                  <a:lnTo>
                    <a:pt x="356" y="44"/>
                  </a:lnTo>
                  <a:lnTo>
                    <a:pt x="372" y="62"/>
                  </a:lnTo>
                  <a:lnTo>
                    <a:pt x="354" y="76"/>
                  </a:lnTo>
                  <a:lnTo>
                    <a:pt x="366" y="88"/>
                  </a:lnTo>
                  <a:lnTo>
                    <a:pt x="356" y="102"/>
                  </a:lnTo>
                  <a:lnTo>
                    <a:pt x="364" y="132"/>
                  </a:lnTo>
                  <a:lnTo>
                    <a:pt x="384" y="152"/>
                  </a:lnTo>
                  <a:lnTo>
                    <a:pt x="362" y="154"/>
                  </a:lnTo>
                  <a:lnTo>
                    <a:pt x="364" y="184"/>
                  </a:lnTo>
                  <a:lnTo>
                    <a:pt x="390" y="184"/>
                  </a:lnTo>
                  <a:lnTo>
                    <a:pt x="364" y="210"/>
                  </a:lnTo>
                  <a:lnTo>
                    <a:pt x="356" y="226"/>
                  </a:lnTo>
                  <a:lnTo>
                    <a:pt x="360" y="240"/>
                  </a:lnTo>
                  <a:lnTo>
                    <a:pt x="364" y="268"/>
                  </a:lnTo>
                  <a:lnTo>
                    <a:pt x="380" y="286"/>
                  </a:lnTo>
                  <a:lnTo>
                    <a:pt x="368" y="310"/>
                  </a:lnTo>
                  <a:lnTo>
                    <a:pt x="6" y="312"/>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78" name="Freeform 1375"/>
            <p:cNvSpPr/>
            <p:nvPr/>
          </p:nvSpPr>
          <p:spPr bwMode="auto">
            <a:xfrm>
              <a:off x="6523038" y="2979738"/>
              <a:ext cx="619125" cy="495300"/>
            </a:xfrm>
            <a:custGeom>
              <a:avLst/>
              <a:gdLst>
                <a:gd name="T0" fmla="*/ 6 w 390"/>
                <a:gd name="T1" fmla="*/ 312 h 312"/>
                <a:gd name="T2" fmla="*/ 14 w 390"/>
                <a:gd name="T3" fmla="*/ 278 h 312"/>
                <a:gd name="T4" fmla="*/ 4 w 390"/>
                <a:gd name="T5" fmla="*/ 258 h 312"/>
                <a:gd name="T6" fmla="*/ 30 w 390"/>
                <a:gd name="T7" fmla="*/ 240 h 312"/>
                <a:gd name="T8" fmla="*/ 16 w 390"/>
                <a:gd name="T9" fmla="*/ 226 h 312"/>
                <a:gd name="T10" fmla="*/ 0 w 390"/>
                <a:gd name="T11" fmla="*/ 208 h 312"/>
                <a:gd name="T12" fmla="*/ 16 w 390"/>
                <a:gd name="T13" fmla="*/ 190 h 312"/>
                <a:gd name="T14" fmla="*/ 26 w 390"/>
                <a:gd name="T15" fmla="*/ 168 h 312"/>
                <a:gd name="T16" fmla="*/ 22 w 390"/>
                <a:gd name="T17" fmla="*/ 144 h 312"/>
                <a:gd name="T18" fmla="*/ 4 w 390"/>
                <a:gd name="T19" fmla="*/ 128 h 312"/>
                <a:gd name="T20" fmla="*/ 28 w 390"/>
                <a:gd name="T21" fmla="*/ 94 h 312"/>
                <a:gd name="T22" fmla="*/ 14 w 390"/>
                <a:gd name="T23" fmla="*/ 72 h 312"/>
                <a:gd name="T24" fmla="*/ 32 w 390"/>
                <a:gd name="T25" fmla="*/ 62 h 312"/>
                <a:gd name="T26" fmla="*/ 30 w 390"/>
                <a:gd name="T27" fmla="*/ 22 h 312"/>
                <a:gd name="T28" fmla="*/ 4 w 390"/>
                <a:gd name="T29" fmla="*/ 8 h 312"/>
                <a:gd name="T30" fmla="*/ 34 w 390"/>
                <a:gd name="T31" fmla="*/ 0 h 312"/>
                <a:gd name="T32" fmla="*/ 356 w 390"/>
                <a:gd name="T33" fmla="*/ 44 h 312"/>
                <a:gd name="T34" fmla="*/ 372 w 390"/>
                <a:gd name="T35" fmla="*/ 62 h 312"/>
                <a:gd name="T36" fmla="*/ 354 w 390"/>
                <a:gd name="T37" fmla="*/ 76 h 312"/>
                <a:gd name="T38" fmla="*/ 366 w 390"/>
                <a:gd name="T39" fmla="*/ 88 h 312"/>
                <a:gd name="T40" fmla="*/ 356 w 390"/>
                <a:gd name="T41" fmla="*/ 102 h 312"/>
                <a:gd name="T42" fmla="*/ 364 w 390"/>
                <a:gd name="T43" fmla="*/ 132 h 312"/>
                <a:gd name="T44" fmla="*/ 384 w 390"/>
                <a:gd name="T45" fmla="*/ 152 h 312"/>
                <a:gd name="T46" fmla="*/ 362 w 390"/>
                <a:gd name="T47" fmla="*/ 154 h 312"/>
                <a:gd name="T48" fmla="*/ 364 w 390"/>
                <a:gd name="T49" fmla="*/ 184 h 312"/>
                <a:gd name="T50" fmla="*/ 390 w 390"/>
                <a:gd name="T51" fmla="*/ 184 h 312"/>
                <a:gd name="T52" fmla="*/ 364 w 390"/>
                <a:gd name="T53" fmla="*/ 210 h 312"/>
                <a:gd name="T54" fmla="*/ 356 w 390"/>
                <a:gd name="T55" fmla="*/ 226 h 312"/>
                <a:gd name="T56" fmla="*/ 360 w 390"/>
                <a:gd name="T57" fmla="*/ 240 h 312"/>
                <a:gd name="T58" fmla="*/ 364 w 390"/>
                <a:gd name="T59" fmla="*/ 268 h 312"/>
                <a:gd name="T60" fmla="*/ 380 w 390"/>
                <a:gd name="T61" fmla="*/ 286 h 312"/>
                <a:gd name="T62" fmla="*/ 368 w 390"/>
                <a:gd name="T63" fmla="*/ 310 h 312"/>
                <a:gd name="T64" fmla="*/ 6 w 390"/>
                <a:gd name="T65"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312">
                  <a:moveTo>
                    <a:pt x="6" y="312"/>
                  </a:moveTo>
                  <a:lnTo>
                    <a:pt x="14" y="278"/>
                  </a:lnTo>
                  <a:lnTo>
                    <a:pt x="4" y="258"/>
                  </a:lnTo>
                  <a:lnTo>
                    <a:pt x="30" y="240"/>
                  </a:lnTo>
                  <a:lnTo>
                    <a:pt x="16" y="226"/>
                  </a:lnTo>
                  <a:lnTo>
                    <a:pt x="0" y="208"/>
                  </a:lnTo>
                  <a:lnTo>
                    <a:pt x="16" y="190"/>
                  </a:lnTo>
                  <a:lnTo>
                    <a:pt x="26" y="168"/>
                  </a:lnTo>
                  <a:lnTo>
                    <a:pt x="22" y="144"/>
                  </a:lnTo>
                  <a:lnTo>
                    <a:pt x="4" y="128"/>
                  </a:lnTo>
                  <a:lnTo>
                    <a:pt x="28" y="94"/>
                  </a:lnTo>
                  <a:lnTo>
                    <a:pt x="14" y="72"/>
                  </a:lnTo>
                  <a:lnTo>
                    <a:pt x="32" y="62"/>
                  </a:lnTo>
                  <a:lnTo>
                    <a:pt x="30" y="22"/>
                  </a:lnTo>
                  <a:lnTo>
                    <a:pt x="4" y="8"/>
                  </a:lnTo>
                  <a:lnTo>
                    <a:pt x="34" y="0"/>
                  </a:lnTo>
                  <a:lnTo>
                    <a:pt x="356" y="44"/>
                  </a:lnTo>
                  <a:lnTo>
                    <a:pt x="372" y="62"/>
                  </a:lnTo>
                  <a:lnTo>
                    <a:pt x="354" y="76"/>
                  </a:lnTo>
                  <a:lnTo>
                    <a:pt x="366" y="88"/>
                  </a:lnTo>
                  <a:lnTo>
                    <a:pt x="356" y="102"/>
                  </a:lnTo>
                  <a:lnTo>
                    <a:pt x="364" y="132"/>
                  </a:lnTo>
                  <a:lnTo>
                    <a:pt x="384" y="152"/>
                  </a:lnTo>
                  <a:lnTo>
                    <a:pt x="362" y="154"/>
                  </a:lnTo>
                  <a:lnTo>
                    <a:pt x="364" y="184"/>
                  </a:lnTo>
                  <a:lnTo>
                    <a:pt x="390" y="184"/>
                  </a:lnTo>
                  <a:lnTo>
                    <a:pt x="364" y="210"/>
                  </a:lnTo>
                  <a:lnTo>
                    <a:pt x="356" y="226"/>
                  </a:lnTo>
                  <a:lnTo>
                    <a:pt x="360" y="240"/>
                  </a:lnTo>
                  <a:lnTo>
                    <a:pt x="364" y="268"/>
                  </a:lnTo>
                  <a:lnTo>
                    <a:pt x="380" y="286"/>
                  </a:lnTo>
                  <a:lnTo>
                    <a:pt x="368" y="310"/>
                  </a:lnTo>
                  <a:lnTo>
                    <a:pt x="6" y="3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79" name="Freeform 1376"/>
            <p:cNvSpPr/>
            <p:nvPr/>
          </p:nvSpPr>
          <p:spPr bwMode="auto">
            <a:xfrm>
              <a:off x="6523038" y="2979738"/>
              <a:ext cx="619125" cy="495300"/>
            </a:xfrm>
            <a:custGeom>
              <a:avLst/>
              <a:gdLst>
                <a:gd name="T0" fmla="*/ 6 w 390"/>
                <a:gd name="T1" fmla="*/ 312 h 312"/>
                <a:gd name="T2" fmla="*/ 14 w 390"/>
                <a:gd name="T3" fmla="*/ 278 h 312"/>
                <a:gd name="T4" fmla="*/ 4 w 390"/>
                <a:gd name="T5" fmla="*/ 258 h 312"/>
                <a:gd name="T6" fmla="*/ 30 w 390"/>
                <a:gd name="T7" fmla="*/ 240 h 312"/>
                <a:gd name="T8" fmla="*/ 16 w 390"/>
                <a:gd name="T9" fmla="*/ 226 h 312"/>
                <a:gd name="T10" fmla="*/ 0 w 390"/>
                <a:gd name="T11" fmla="*/ 208 h 312"/>
                <a:gd name="T12" fmla="*/ 16 w 390"/>
                <a:gd name="T13" fmla="*/ 190 h 312"/>
                <a:gd name="T14" fmla="*/ 26 w 390"/>
                <a:gd name="T15" fmla="*/ 168 h 312"/>
                <a:gd name="T16" fmla="*/ 22 w 390"/>
                <a:gd name="T17" fmla="*/ 144 h 312"/>
                <a:gd name="T18" fmla="*/ 4 w 390"/>
                <a:gd name="T19" fmla="*/ 128 h 312"/>
                <a:gd name="T20" fmla="*/ 28 w 390"/>
                <a:gd name="T21" fmla="*/ 94 h 312"/>
                <a:gd name="T22" fmla="*/ 14 w 390"/>
                <a:gd name="T23" fmla="*/ 72 h 312"/>
                <a:gd name="T24" fmla="*/ 32 w 390"/>
                <a:gd name="T25" fmla="*/ 62 h 312"/>
                <a:gd name="T26" fmla="*/ 30 w 390"/>
                <a:gd name="T27" fmla="*/ 22 h 312"/>
                <a:gd name="T28" fmla="*/ 4 w 390"/>
                <a:gd name="T29" fmla="*/ 8 h 312"/>
                <a:gd name="T30" fmla="*/ 34 w 390"/>
                <a:gd name="T31" fmla="*/ 0 h 312"/>
                <a:gd name="T32" fmla="*/ 356 w 390"/>
                <a:gd name="T33" fmla="*/ 44 h 312"/>
                <a:gd name="T34" fmla="*/ 372 w 390"/>
                <a:gd name="T35" fmla="*/ 62 h 312"/>
                <a:gd name="T36" fmla="*/ 354 w 390"/>
                <a:gd name="T37" fmla="*/ 76 h 312"/>
                <a:gd name="T38" fmla="*/ 366 w 390"/>
                <a:gd name="T39" fmla="*/ 88 h 312"/>
                <a:gd name="T40" fmla="*/ 356 w 390"/>
                <a:gd name="T41" fmla="*/ 102 h 312"/>
                <a:gd name="T42" fmla="*/ 364 w 390"/>
                <a:gd name="T43" fmla="*/ 132 h 312"/>
                <a:gd name="T44" fmla="*/ 384 w 390"/>
                <a:gd name="T45" fmla="*/ 152 h 312"/>
                <a:gd name="T46" fmla="*/ 362 w 390"/>
                <a:gd name="T47" fmla="*/ 154 h 312"/>
                <a:gd name="T48" fmla="*/ 364 w 390"/>
                <a:gd name="T49" fmla="*/ 184 h 312"/>
                <a:gd name="T50" fmla="*/ 390 w 390"/>
                <a:gd name="T51" fmla="*/ 184 h 312"/>
                <a:gd name="T52" fmla="*/ 364 w 390"/>
                <a:gd name="T53" fmla="*/ 210 h 312"/>
                <a:gd name="T54" fmla="*/ 356 w 390"/>
                <a:gd name="T55" fmla="*/ 226 h 312"/>
                <a:gd name="T56" fmla="*/ 360 w 390"/>
                <a:gd name="T57" fmla="*/ 240 h 312"/>
                <a:gd name="T58" fmla="*/ 364 w 390"/>
                <a:gd name="T59" fmla="*/ 268 h 312"/>
                <a:gd name="T60" fmla="*/ 380 w 390"/>
                <a:gd name="T61" fmla="*/ 286 h 312"/>
                <a:gd name="T62" fmla="*/ 368 w 390"/>
                <a:gd name="T63" fmla="*/ 310 h 312"/>
                <a:gd name="T64" fmla="*/ 6 w 390"/>
                <a:gd name="T65"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312">
                  <a:moveTo>
                    <a:pt x="6" y="312"/>
                  </a:moveTo>
                  <a:lnTo>
                    <a:pt x="14" y="278"/>
                  </a:lnTo>
                  <a:lnTo>
                    <a:pt x="4" y="258"/>
                  </a:lnTo>
                  <a:lnTo>
                    <a:pt x="30" y="240"/>
                  </a:lnTo>
                  <a:lnTo>
                    <a:pt x="16" y="226"/>
                  </a:lnTo>
                  <a:lnTo>
                    <a:pt x="0" y="208"/>
                  </a:lnTo>
                  <a:lnTo>
                    <a:pt x="16" y="190"/>
                  </a:lnTo>
                  <a:lnTo>
                    <a:pt x="26" y="168"/>
                  </a:lnTo>
                  <a:lnTo>
                    <a:pt x="22" y="144"/>
                  </a:lnTo>
                  <a:lnTo>
                    <a:pt x="4" y="128"/>
                  </a:lnTo>
                  <a:lnTo>
                    <a:pt x="28" y="94"/>
                  </a:lnTo>
                  <a:lnTo>
                    <a:pt x="14" y="72"/>
                  </a:lnTo>
                  <a:lnTo>
                    <a:pt x="32" y="62"/>
                  </a:lnTo>
                  <a:lnTo>
                    <a:pt x="30" y="22"/>
                  </a:lnTo>
                  <a:lnTo>
                    <a:pt x="4" y="8"/>
                  </a:lnTo>
                  <a:lnTo>
                    <a:pt x="34" y="0"/>
                  </a:lnTo>
                  <a:lnTo>
                    <a:pt x="356" y="44"/>
                  </a:lnTo>
                  <a:lnTo>
                    <a:pt x="372" y="62"/>
                  </a:lnTo>
                  <a:lnTo>
                    <a:pt x="354" y="76"/>
                  </a:lnTo>
                  <a:lnTo>
                    <a:pt x="366" y="88"/>
                  </a:lnTo>
                  <a:lnTo>
                    <a:pt x="356" y="102"/>
                  </a:lnTo>
                  <a:lnTo>
                    <a:pt x="364" y="132"/>
                  </a:lnTo>
                  <a:lnTo>
                    <a:pt x="384" y="152"/>
                  </a:lnTo>
                  <a:lnTo>
                    <a:pt x="362" y="154"/>
                  </a:lnTo>
                  <a:lnTo>
                    <a:pt x="364" y="184"/>
                  </a:lnTo>
                  <a:lnTo>
                    <a:pt x="390" y="184"/>
                  </a:lnTo>
                  <a:lnTo>
                    <a:pt x="364" y="210"/>
                  </a:lnTo>
                  <a:lnTo>
                    <a:pt x="356" y="226"/>
                  </a:lnTo>
                  <a:lnTo>
                    <a:pt x="360" y="240"/>
                  </a:lnTo>
                  <a:lnTo>
                    <a:pt x="364" y="268"/>
                  </a:lnTo>
                  <a:lnTo>
                    <a:pt x="380" y="286"/>
                  </a:lnTo>
                  <a:lnTo>
                    <a:pt x="368" y="310"/>
                  </a:lnTo>
                  <a:lnTo>
                    <a:pt x="6" y="312"/>
                  </a:lnTo>
                  <a:close/>
                </a:path>
              </a:pathLst>
            </a:custGeom>
            <a:solidFill>
              <a:srgbClr val="DBCC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80" name="Freeform 1377"/>
            <p:cNvSpPr/>
            <p:nvPr/>
          </p:nvSpPr>
          <p:spPr bwMode="auto">
            <a:xfrm>
              <a:off x="6523038" y="2979738"/>
              <a:ext cx="619125" cy="495300"/>
            </a:xfrm>
            <a:custGeom>
              <a:avLst/>
              <a:gdLst>
                <a:gd name="T0" fmla="*/ 6 w 390"/>
                <a:gd name="T1" fmla="*/ 312 h 312"/>
                <a:gd name="T2" fmla="*/ 14 w 390"/>
                <a:gd name="T3" fmla="*/ 278 h 312"/>
                <a:gd name="T4" fmla="*/ 4 w 390"/>
                <a:gd name="T5" fmla="*/ 258 h 312"/>
                <a:gd name="T6" fmla="*/ 30 w 390"/>
                <a:gd name="T7" fmla="*/ 240 h 312"/>
                <a:gd name="T8" fmla="*/ 16 w 390"/>
                <a:gd name="T9" fmla="*/ 226 h 312"/>
                <a:gd name="T10" fmla="*/ 0 w 390"/>
                <a:gd name="T11" fmla="*/ 208 h 312"/>
                <a:gd name="T12" fmla="*/ 16 w 390"/>
                <a:gd name="T13" fmla="*/ 190 h 312"/>
                <a:gd name="T14" fmla="*/ 26 w 390"/>
                <a:gd name="T15" fmla="*/ 168 h 312"/>
                <a:gd name="T16" fmla="*/ 22 w 390"/>
                <a:gd name="T17" fmla="*/ 144 h 312"/>
                <a:gd name="T18" fmla="*/ 4 w 390"/>
                <a:gd name="T19" fmla="*/ 128 h 312"/>
                <a:gd name="T20" fmla="*/ 28 w 390"/>
                <a:gd name="T21" fmla="*/ 94 h 312"/>
                <a:gd name="T22" fmla="*/ 14 w 390"/>
                <a:gd name="T23" fmla="*/ 72 h 312"/>
                <a:gd name="T24" fmla="*/ 32 w 390"/>
                <a:gd name="T25" fmla="*/ 62 h 312"/>
                <a:gd name="T26" fmla="*/ 30 w 390"/>
                <a:gd name="T27" fmla="*/ 22 h 312"/>
                <a:gd name="T28" fmla="*/ 4 w 390"/>
                <a:gd name="T29" fmla="*/ 8 h 312"/>
                <a:gd name="T30" fmla="*/ 34 w 390"/>
                <a:gd name="T31" fmla="*/ 0 h 312"/>
                <a:gd name="T32" fmla="*/ 356 w 390"/>
                <a:gd name="T33" fmla="*/ 44 h 312"/>
                <a:gd name="T34" fmla="*/ 372 w 390"/>
                <a:gd name="T35" fmla="*/ 62 h 312"/>
                <a:gd name="T36" fmla="*/ 354 w 390"/>
                <a:gd name="T37" fmla="*/ 76 h 312"/>
                <a:gd name="T38" fmla="*/ 366 w 390"/>
                <a:gd name="T39" fmla="*/ 88 h 312"/>
                <a:gd name="T40" fmla="*/ 356 w 390"/>
                <a:gd name="T41" fmla="*/ 102 h 312"/>
                <a:gd name="T42" fmla="*/ 364 w 390"/>
                <a:gd name="T43" fmla="*/ 132 h 312"/>
                <a:gd name="T44" fmla="*/ 384 w 390"/>
                <a:gd name="T45" fmla="*/ 152 h 312"/>
                <a:gd name="T46" fmla="*/ 362 w 390"/>
                <a:gd name="T47" fmla="*/ 154 h 312"/>
                <a:gd name="T48" fmla="*/ 364 w 390"/>
                <a:gd name="T49" fmla="*/ 184 h 312"/>
                <a:gd name="T50" fmla="*/ 390 w 390"/>
                <a:gd name="T51" fmla="*/ 184 h 312"/>
                <a:gd name="T52" fmla="*/ 364 w 390"/>
                <a:gd name="T53" fmla="*/ 210 h 312"/>
                <a:gd name="T54" fmla="*/ 356 w 390"/>
                <a:gd name="T55" fmla="*/ 226 h 312"/>
                <a:gd name="T56" fmla="*/ 360 w 390"/>
                <a:gd name="T57" fmla="*/ 240 h 312"/>
                <a:gd name="T58" fmla="*/ 364 w 390"/>
                <a:gd name="T59" fmla="*/ 268 h 312"/>
                <a:gd name="T60" fmla="*/ 380 w 390"/>
                <a:gd name="T61" fmla="*/ 286 h 312"/>
                <a:gd name="T62" fmla="*/ 368 w 390"/>
                <a:gd name="T63" fmla="*/ 310 h 312"/>
                <a:gd name="T64" fmla="*/ 6 w 390"/>
                <a:gd name="T65"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312">
                  <a:moveTo>
                    <a:pt x="6" y="312"/>
                  </a:moveTo>
                  <a:lnTo>
                    <a:pt x="14" y="278"/>
                  </a:lnTo>
                  <a:lnTo>
                    <a:pt x="4" y="258"/>
                  </a:lnTo>
                  <a:lnTo>
                    <a:pt x="30" y="240"/>
                  </a:lnTo>
                  <a:lnTo>
                    <a:pt x="16" y="226"/>
                  </a:lnTo>
                  <a:lnTo>
                    <a:pt x="0" y="208"/>
                  </a:lnTo>
                  <a:lnTo>
                    <a:pt x="16" y="190"/>
                  </a:lnTo>
                  <a:lnTo>
                    <a:pt x="26" y="168"/>
                  </a:lnTo>
                  <a:lnTo>
                    <a:pt x="22" y="144"/>
                  </a:lnTo>
                  <a:lnTo>
                    <a:pt x="4" y="128"/>
                  </a:lnTo>
                  <a:lnTo>
                    <a:pt x="28" y="94"/>
                  </a:lnTo>
                  <a:lnTo>
                    <a:pt x="14" y="72"/>
                  </a:lnTo>
                  <a:lnTo>
                    <a:pt x="32" y="62"/>
                  </a:lnTo>
                  <a:lnTo>
                    <a:pt x="30" y="22"/>
                  </a:lnTo>
                  <a:lnTo>
                    <a:pt x="4" y="8"/>
                  </a:lnTo>
                  <a:lnTo>
                    <a:pt x="34" y="0"/>
                  </a:lnTo>
                  <a:lnTo>
                    <a:pt x="356" y="44"/>
                  </a:lnTo>
                  <a:lnTo>
                    <a:pt x="372" y="62"/>
                  </a:lnTo>
                  <a:lnTo>
                    <a:pt x="354" y="76"/>
                  </a:lnTo>
                  <a:lnTo>
                    <a:pt x="366" y="88"/>
                  </a:lnTo>
                  <a:lnTo>
                    <a:pt x="356" y="102"/>
                  </a:lnTo>
                  <a:lnTo>
                    <a:pt x="364" y="132"/>
                  </a:lnTo>
                  <a:lnTo>
                    <a:pt x="384" y="152"/>
                  </a:lnTo>
                  <a:lnTo>
                    <a:pt x="362" y="154"/>
                  </a:lnTo>
                  <a:lnTo>
                    <a:pt x="364" y="184"/>
                  </a:lnTo>
                  <a:lnTo>
                    <a:pt x="390" y="184"/>
                  </a:lnTo>
                  <a:lnTo>
                    <a:pt x="364" y="210"/>
                  </a:lnTo>
                  <a:lnTo>
                    <a:pt x="356" y="226"/>
                  </a:lnTo>
                  <a:lnTo>
                    <a:pt x="360" y="240"/>
                  </a:lnTo>
                  <a:lnTo>
                    <a:pt x="364" y="268"/>
                  </a:lnTo>
                  <a:lnTo>
                    <a:pt x="380" y="286"/>
                  </a:lnTo>
                  <a:lnTo>
                    <a:pt x="368" y="310"/>
                  </a:lnTo>
                  <a:lnTo>
                    <a:pt x="6" y="3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81" name="Freeform 1378"/>
            <p:cNvSpPr/>
            <p:nvPr/>
          </p:nvSpPr>
          <p:spPr bwMode="auto">
            <a:xfrm>
              <a:off x="7085013" y="3100388"/>
              <a:ext cx="3175"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DDC2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82" name="Freeform 1379"/>
            <p:cNvSpPr/>
            <p:nvPr/>
          </p:nvSpPr>
          <p:spPr bwMode="auto">
            <a:xfrm>
              <a:off x="7085013" y="3100388"/>
              <a:ext cx="3175"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83" name="Freeform 1380"/>
            <p:cNvSpPr/>
            <p:nvPr/>
          </p:nvSpPr>
          <p:spPr bwMode="auto">
            <a:xfrm>
              <a:off x="6570663" y="3014663"/>
              <a:ext cx="533400" cy="130175"/>
            </a:xfrm>
            <a:custGeom>
              <a:avLst/>
              <a:gdLst>
                <a:gd name="T0" fmla="*/ 0 w 336"/>
                <a:gd name="T1" fmla="*/ 0 h 82"/>
                <a:gd name="T2" fmla="*/ 2 w 336"/>
                <a:gd name="T3" fmla="*/ 40 h 82"/>
                <a:gd name="T4" fmla="*/ 326 w 336"/>
                <a:gd name="T5" fmla="*/ 82 h 82"/>
                <a:gd name="T6" fmla="*/ 326 w 336"/>
                <a:gd name="T7" fmla="*/ 80 h 82"/>
                <a:gd name="T8" fmla="*/ 336 w 336"/>
                <a:gd name="T9" fmla="*/ 66 h 82"/>
                <a:gd name="T10" fmla="*/ 324 w 336"/>
                <a:gd name="T11" fmla="*/ 54 h 82"/>
                <a:gd name="T12" fmla="*/ 326 w 336"/>
                <a:gd name="T13" fmla="*/ 54 h 82"/>
                <a:gd name="T14" fmla="*/ 0 w 336"/>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82">
                  <a:moveTo>
                    <a:pt x="0" y="0"/>
                  </a:moveTo>
                  <a:lnTo>
                    <a:pt x="2" y="40"/>
                  </a:lnTo>
                  <a:lnTo>
                    <a:pt x="326" y="82"/>
                  </a:lnTo>
                  <a:lnTo>
                    <a:pt x="326" y="80"/>
                  </a:lnTo>
                  <a:lnTo>
                    <a:pt x="336" y="66"/>
                  </a:lnTo>
                  <a:lnTo>
                    <a:pt x="324" y="54"/>
                  </a:lnTo>
                  <a:lnTo>
                    <a:pt x="326" y="54"/>
                  </a:lnTo>
                  <a:lnTo>
                    <a:pt x="0" y="0"/>
                  </a:lnTo>
                  <a:close/>
                </a:path>
              </a:pathLst>
            </a:custGeom>
            <a:solidFill>
              <a:srgbClr val="C6AC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84" name="Freeform 1381"/>
            <p:cNvSpPr/>
            <p:nvPr/>
          </p:nvSpPr>
          <p:spPr bwMode="auto">
            <a:xfrm>
              <a:off x="6570663" y="3014663"/>
              <a:ext cx="533400" cy="130175"/>
            </a:xfrm>
            <a:custGeom>
              <a:avLst/>
              <a:gdLst>
                <a:gd name="T0" fmla="*/ 0 w 336"/>
                <a:gd name="T1" fmla="*/ 0 h 82"/>
                <a:gd name="T2" fmla="*/ 2 w 336"/>
                <a:gd name="T3" fmla="*/ 40 h 82"/>
                <a:gd name="T4" fmla="*/ 326 w 336"/>
                <a:gd name="T5" fmla="*/ 82 h 82"/>
                <a:gd name="T6" fmla="*/ 326 w 336"/>
                <a:gd name="T7" fmla="*/ 80 h 82"/>
                <a:gd name="T8" fmla="*/ 336 w 336"/>
                <a:gd name="T9" fmla="*/ 66 h 82"/>
                <a:gd name="T10" fmla="*/ 324 w 336"/>
                <a:gd name="T11" fmla="*/ 54 h 82"/>
                <a:gd name="T12" fmla="*/ 326 w 336"/>
                <a:gd name="T13" fmla="*/ 54 h 82"/>
                <a:gd name="T14" fmla="*/ 0 w 336"/>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6" h="82">
                  <a:moveTo>
                    <a:pt x="0" y="0"/>
                  </a:moveTo>
                  <a:lnTo>
                    <a:pt x="2" y="40"/>
                  </a:lnTo>
                  <a:lnTo>
                    <a:pt x="326" y="82"/>
                  </a:lnTo>
                  <a:lnTo>
                    <a:pt x="326" y="80"/>
                  </a:lnTo>
                  <a:lnTo>
                    <a:pt x="336" y="66"/>
                  </a:lnTo>
                  <a:lnTo>
                    <a:pt x="324" y="54"/>
                  </a:lnTo>
                  <a:lnTo>
                    <a:pt x="326" y="5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85" name="Rectangle 1382"/>
            <p:cNvSpPr>
              <a:spLocks noChangeArrowheads="1"/>
            </p:cNvSpPr>
            <p:nvPr/>
          </p:nvSpPr>
          <p:spPr bwMode="auto">
            <a:xfrm>
              <a:off x="6567488" y="3128963"/>
              <a:ext cx="1588" cy="1588"/>
            </a:xfrm>
            <a:prstGeom prst="rect">
              <a:avLst/>
            </a:prstGeom>
            <a:solidFill>
              <a:srgbClr val="E4D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2386" name="Freeform 1383"/>
            <p:cNvSpPr/>
            <p:nvPr/>
          </p:nvSpPr>
          <p:spPr bwMode="auto">
            <a:xfrm>
              <a:off x="6567488" y="312896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87" name="Freeform 1384"/>
            <p:cNvSpPr/>
            <p:nvPr/>
          </p:nvSpPr>
          <p:spPr bwMode="auto">
            <a:xfrm>
              <a:off x="7100888" y="3186113"/>
              <a:ext cx="31750" cy="34925"/>
            </a:xfrm>
            <a:custGeom>
              <a:avLst/>
              <a:gdLst>
                <a:gd name="T0" fmla="*/ 0 w 20"/>
                <a:gd name="T1" fmla="*/ 0 h 22"/>
                <a:gd name="T2" fmla="*/ 0 w 20"/>
                <a:gd name="T3" fmla="*/ 2 h 22"/>
                <a:gd name="T4" fmla="*/ 20 w 20"/>
                <a:gd name="T5" fmla="*/ 22 h 22"/>
                <a:gd name="T6" fmla="*/ 0 w 20"/>
                <a:gd name="T7" fmla="*/ 2 h 22"/>
                <a:gd name="T8" fmla="*/ 0 w 20"/>
                <a:gd name="T9" fmla="*/ 0 h 22"/>
                <a:gd name="T10" fmla="*/ 0 w 20"/>
                <a:gd name="T11" fmla="*/ 0 h 22"/>
              </a:gdLst>
              <a:ahLst/>
              <a:cxnLst>
                <a:cxn ang="0">
                  <a:pos x="T0" y="T1"/>
                </a:cxn>
                <a:cxn ang="0">
                  <a:pos x="T2" y="T3"/>
                </a:cxn>
                <a:cxn ang="0">
                  <a:pos x="T4" y="T5"/>
                </a:cxn>
                <a:cxn ang="0">
                  <a:pos x="T6" y="T7"/>
                </a:cxn>
                <a:cxn ang="0">
                  <a:pos x="T8" y="T9"/>
                </a:cxn>
                <a:cxn ang="0">
                  <a:pos x="T10" y="T11"/>
                </a:cxn>
              </a:cxnLst>
              <a:rect l="0" t="0" r="r" b="b"/>
              <a:pathLst>
                <a:path w="20" h="22">
                  <a:moveTo>
                    <a:pt x="0" y="0"/>
                  </a:moveTo>
                  <a:lnTo>
                    <a:pt x="0" y="2"/>
                  </a:lnTo>
                  <a:lnTo>
                    <a:pt x="20" y="22"/>
                  </a:lnTo>
                  <a:lnTo>
                    <a:pt x="0" y="2"/>
                  </a:lnTo>
                  <a:lnTo>
                    <a:pt x="0" y="0"/>
                  </a:lnTo>
                  <a:lnTo>
                    <a:pt x="0" y="0"/>
                  </a:lnTo>
                  <a:close/>
                </a:path>
              </a:pathLst>
            </a:custGeom>
            <a:solidFill>
              <a:srgbClr val="DDC2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88" name="Freeform 1385"/>
            <p:cNvSpPr/>
            <p:nvPr/>
          </p:nvSpPr>
          <p:spPr bwMode="auto">
            <a:xfrm>
              <a:off x="7100888" y="3186113"/>
              <a:ext cx="31750" cy="34925"/>
            </a:xfrm>
            <a:custGeom>
              <a:avLst/>
              <a:gdLst>
                <a:gd name="T0" fmla="*/ 0 w 20"/>
                <a:gd name="T1" fmla="*/ 0 h 22"/>
                <a:gd name="T2" fmla="*/ 0 w 20"/>
                <a:gd name="T3" fmla="*/ 2 h 22"/>
                <a:gd name="T4" fmla="*/ 20 w 20"/>
                <a:gd name="T5" fmla="*/ 22 h 22"/>
                <a:gd name="T6" fmla="*/ 0 w 20"/>
                <a:gd name="T7" fmla="*/ 2 h 22"/>
                <a:gd name="T8" fmla="*/ 0 w 20"/>
                <a:gd name="T9" fmla="*/ 0 h 22"/>
                <a:gd name="T10" fmla="*/ 0 w 20"/>
                <a:gd name="T11" fmla="*/ 0 h 22"/>
              </a:gdLst>
              <a:ahLst/>
              <a:cxnLst>
                <a:cxn ang="0">
                  <a:pos x="T0" y="T1"/>
                </a:cxn>
                <a:cxn ang="0">
                  <a:pos x="T2" y="T3"/>
                </a:cxn>
                <a:cxn ang="0">
                  <a:pos x="T4" y="T5"/>
                </a:cxn>
                <a:cxn ang="0">
                  <a:pos x="T6" y="T7"/>
                </a:cxn>
                <a:cxn ang="0">
                  <a:pos x="T8" y="T9"/>
                </a:cxn>
                <a:cxn ang="0">
                  <a:pos x="T10" y="T11"/>
                </a:cxn>
              </a:cxnLst>
              <a:rect l="0" t="0" r="r" b="b"/>
              <a:pathLst>
                <a:path w="20" h="22">
                  <a:moveTo>
                    <a:pt x="0" y="0"/>
                  </a:moveTo>
                  <a:lnTo>
                    <a:pt x="0" y="2"/>
                  </a:lnTo>
                  <a:lnTo>
                    <a:pt x="20" y="22"/>
                  </a:lnTo>
                  <a:lnTo>
                    <a:pt x="0" y="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89" name="Freeform 1386"/>
            <p:cNvSpPr/>
            <p:nvPr/>
          </p:nvSpPr>
          <p:spPr bwMode="auto">
            <a:xfrm>
              <a:off x="6532563" y="3128963"/>
              <a:ext cx="600075" cy="92075"/>
            </a:xfrm>
            <a:custGeom>
              <a:avLst/>
              <a:gdLst>
                <a:gd name="T0" fmla="*/ 22 w 378"/>
                <a:gd name="T1" fmla="*/ 0 h 58"/>
                <a:gd name="T2" fmla="*/ 22 w 378"/>
                <a:gd name="T3" fmla="*/ 0 h 58"/>
                <a:gd name="T4" fmla="*/ 0 w 378"/>
                <a:gd name="T5" fmla="*/ 32 h 58"/>
                <a:gd name="T6" fmla="*/ 374 w 378"/>
                <a:gd name="T7" fmla="*/ 58 h 58"/>
                <a:gd name="T8" fmla="*/ 378 w 378"/>
                <a:gd name="T9" fmla="*/ 58 h 58"/>
                <a:gd name="T10" fmla="*/ 358 w 378"/>
                <a:gd name="T11" fmla="*/ 38 h 58"/>
                <a:gd name="T12" fmla="*/ 358 w 378"/>
                <a:gd name="T13" fmla="*/ 36 h 58"/>
                <a:gd name="T14" fmla="*/ 22 w 37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58">
                  <a:moveTo>
                    <a:pt x="22" y="0"/>
                  </a:moveTo>
                  <a:lnTo>
                    <a:pt x="22" y="0"/>
                  </a:lnTo>
                  <a:lnTo>
                    <a:pt x="0" y="32"/>
                  </a:lnTo>
                  <a:lnTo>
                    <a:pt x="374" y="58"/>
                  </a:lnTo>
                  <a:lnTo>
                    <a:pt x="378" y="58"/>
                  </a:lnTo>
                  <a:lnTo>
                    <a:pt x="358" y="38"/>
                  </a:lnTo>
                  <a:lnTo>
                    <a:pt x="358" y="36"/>
                  </a:lnTo>
                  <a:lnTo>
                    <a:pt x="22" y="0"/>
                  </a:lnTo>
                  <a:close/>
                </a:path>
              </a:pathLst>
            </a:custGeom>
            <a:solidFill>
              <a:srgbClr val="C6AC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90" name="Freeform 1387"/>
            <p:cNvSpPr/>
            <p:nvPr/>
          </p:nvSpPr>
          <p:spPr bwMode="auto">
            <a:xfrm>
              <a:off x="6532563" y="3128963"/>
              <a:ext cx="600075" cy="92075"/>
            </a:xfrm>
            <a:custGeom>
              <a:avLst/>
              <a:gdLst>
                <a:gd name="T0" fmla="*/ 22 w 378"/>
                <a:gd name="T1" fmla="*/ 0 h 58"/>
                <a:gd name="T2" fmla="*/ 22 w 378"/>
                <a:gd name="T3" fmla="*/ 0 h 58"/>
                <a:gd name="T4" fmla="*/ 0 w 378"/>
                <a:gd name="T5" fmla="*/ 32 h 58"/>
                <a:gd name="T6" fmla="*/ 374 w 378"/>
                <a:gd name="T7" fmla="*/ 58 h 58"/>
                <a:gd name="T8" fmla="*/ 378 w 378"/>
                <a:gd name="T9" fmla="*/ 58 h 58"/>
                <a:gd name="T10" fmla="*/ 358 w 378"/>
                <a:gd name="T11" fmla="*/ 38 h 58"/>
                <a:gd name="T12" fmla="*/ 358 w 378"/>
                <a:gd name="T13" fmla="*/ 36 h 58"/>
                <a:gd name="T14" fmla="*/ 22 w 37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8" h="58">
                  <a:moveTo>
                    <a:pt x="22" y="0"/>
                  </a:moveTo>
                  <a:lnTo>
                    <a:pt x="22" y="0"/>
                  </a:lnTo>
                  <a:lnTo>
                    <a:pt x="0" y="32"/>
                  </a:lnTo>
                  <a:lnTo>
                    <a:pt x="374" y="58"/>
                  </a:lnTo>
                  <a:lnTo>
                    <a:pt x="378" y="58"/>
                  </a:lnTo>
                  <a:lnTo>
                    <a:pt x="358" y="38"/>
                  </a:lnTo>
                  <a:lnTo>
                    <a:pt x="358" y="36"/>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91" name="Freeform 1388"/>
            <p:cNvSpPr/>
            <p:nvPr/>
          </p:nvSpPr>
          <p:spPr bwMode="auto">
            <a:xfrm>
              <a:off x="6548438" y="3246438"/>
              <a:ext cx="15875" cy="31750"/>
            </a:xfrm>
            <a:custGeom>
              <a:avLst/>
              <a:gdLst>
                <a:gd name="T0" fmla="*/ 10 w 10"/>
                <a:gd name="T1" fmla="*/ 0 h 20"/>
                <a:gd name="T2" fmla="*/ 0 w 10"/>
                <a:gd name="T3" fmla="*/ 20 h 20"/>
                <a:gd name="T4" fmla="*/ 0 w 10"/>
                <a:gd name="T5" fmla="*/ 20 h 20"/>
                <a:gd name="T6" fmla="*/ 10 w 10"/>
                <a:gd name="T7" fmla="*/ 0 h 20"/>
              </a:gdLst>
              <a:ahLst/>
              <a:cxnLst>
                <a:cxn ang="0">
                  <a:pos x="T0" y="T1"/>
                </a:cxn>
                <a:cxn ang="0">
                  <a:pos x="T2" y="T3"/>
                </a:cxn>
                <a:cxn ang="0">
                  <a:pos x="T4" y="T5"/>
                </a:cxn>
                <a:cxn ang="0">
                  <a:pos x="T6" y="T7"/>
                </a:cxn>
              </a:cxnLst>
              <a:rect l="0" t="0" r="r" b="b"/>
              <a:pathLst>
                <a:path w="10" h="20">
                  <a:moveTo>
                    <a:pt x="10" y="0"/>
                  </a:moveTo>
                  <a:lnTo>
                    <a:pt x="0" y="20"/>
                  </a:lnTo>
                  <a:lnTo>
                    <a:pt x="0" y="20"/>
                  </a:lnTo>
                  <a:lnTo>
                    <a:pt x="10" y="0"/>
                  </a:lnTo>
                  <a:close/>
                </a:path>
              </a:pathLst>
            </a:custGeom>
            <a:solidFill>
              <a:srgbClr val="5439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92" name="Freeform 1389"/>
            <p:cNvSpPr/>
            <p:nvPr/>
          </p:nvSpPr>
          <p:spPr bwMode="auto">
            <a:xfrm>
              <a:off x="6548438" y="3246438"/>
              <a:ext cx="15875" cy="31750"/>
            </a:xfrm>
            <a:custGeom>
              <a:avLst/>
              <a:gdLst>
                <a:gd name="T0" fmla="*/ 10 w 10"/>
                <a:gd name="T1" fmla="*/ 0 h 20"/>
                <a:gd name="T2" fmla="*/ 0 w 10"/>
                <a:gd name="T3" fmla="*/ 20 h 20"/>
                <a:gd name="T4" fmla="*/ 0 w 10"/>
                <a:gd name="T5" fmla="*/ 20 h 20"/>
                <a:gd name="T6" fmla="*/ 10 w 10"/>
                <a:gd name="T7" fmla="*/ 0 h 20"/>
              </a:gdLst>
              <a:ahLst/>
              <a:cxnLst>
                <a:cxn ang="0">
                  <a:pos x="T0" y="T1"/>
                </a:cxn>
                <a:cxn ang="0">
                  <a:pos x="T2" y="T3"/>
                </a:cxn>
                <a:cxn ang="0">
                  <a:pos x="T4" y="T5"/>
                </a:cxn>
                <a:cxn ang="0">
                  <a:pos x="T6" y="T7"/>
                </a:cxn>
              </a:cxnLst>
              <a:rect l="0" t="0" r="r" b="b"/>
              <a:pathLst>
                <a:path w="10" h="20">
                  <a:moveTo>
                    <a:pt x="10" y="0"/>
                  </a:moveTo>
                  <a:lnTo>
                    <a:pt x="0" y="20"/>
                  </a:lnTo>
                  <a:lnTo>
                    <a:pt x="0" y="2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93" name="Freeform 1390"/>
            <p:cNvSpPr>
              <a:spLocks noEditPoints="1"/>
            </p:cNvSpPr>
            <p:nvPr/>
          </p:nvSpPr>
          <p:spPr bwMode="auto">
            <a:xfrm>
              <a:off x="7091363" y="3271838"/>
              <a:ext cx="50800" cy="60325"/>
            </a:xfrm>
            <a:custGeom>
              <a:avLst/>
              <a:gdLst>
                <a:gd name="T0" fmla="*/ 6 w 32"/>
                <a:gd name="T1" fmla="*/ 26 h 38"/>
                <a:gd name="T2" fmla="*/ 0 w 32"/>
                <a:gd name="T3" fmla="*/ 38 h 38"/>
                <a:gd name="T4" fmla="*/ 0 w 32"/>
                <a:gd name="T5" fmla="*/ 38 h 38"/>
                <a:gd name="T6" fmla="*/ 6 w 32"/>
                <a:gd name="T7" fmla="*/ 26 h 38"/>
                <a:gd name="T8" fmla="*/ 18 w 32"/>
                <a:gd name="T9" fmla="*/ 0 h 38"/>
                <a:gd name="T10" fmla="*/ 18 w 32"/>
                <a:gd name="T11" fmla="*/ 0 h 38"/>
                <a:gd name="T12" fmla="*/ 32 w 32"/>
                <a:gd name="T13" fmla="*/ 0 h 38"/>
                <a:gd name="T14" fmla="*/ 18 w 32"/>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8">
                  <a:moveTo>
                    <a:pt x="6" y="26"/>
                  </a:moveTo>
                  <a:lnTo>
                    <a:pt x="0" y="38"/>
                  </a:lnTo>
                  <a:lnTo>
                    <a:pt x="0" y="38"/>
                  </a:lnTo>
                  <a:lnTo>
                    <a:pt x="6" y="26"/>
                  </a:lnTo>
                  <a:close/>
                  <a:moveTo>
                    <a:pt x="18" y="0"/>
                  </a:moveTo>
                  <a:lnTo>
                    <a:pt x="18" y="0"/>
                  </a:lnTo>
                  <a:lnTo>
                    <a:pt x="32" y="0"/>
                  </a:lnTo>
                  <a:lnTo>
                    <a:pt x="18" y="0"/>
                  </a:lnTo>
                  <a:close/>
                </a:path>
              </a:pathLst>
            </a:custGeom>
            <a:solidFill>
              <a:srgbClr val="C8A4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94" name="Freeform 1391"/>
            <p:cNvSpPr/>
            <p:nvPr/>
          </p:nvSpPr>
          <p:spPr bwMode="auto">
            <a:xfrm>
              <a:off x="7091363" y="3313113"/>
              <a:ext cx="9525" cy="19050"/>
            </a:xfrm>
            <a:custGeom>
              <a:avLst/>
              <a:gdLst>
                <a:gd name="T0" fmla="*/ 6 w 6"/>
                <a:gd name="T1" fmla="*/ 0 h 12"/>
                <a:gd name="T2" fmla="*/ 0 w 6"/>
                <a:gd name="T3" fmla="*/ 12 h 12"/>
                <a:gd name="T4" fmla="*/ 0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lnTo>
                    <a:pt x="0" y="12"/>
                  </a:lnTo>
                  <a:lnTo>
                    <a:pt x="0" y="1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95" name="Freeform 1392"/>
            <p:cNvSpPr/>
            <p:nvPr/>
          </p:nvSpPr>
          <p:spPr bwMode="auto">
            <a:xfrm>
              <a:off x="7119938" y="3271838"/>
              <a:ext cx="22225" cy="0"/>
            </a:xfrm>
            <a:custGeom>
              <a:avLst/>
              <a:gdLst>
                <a:gd name="T0" fmla="*/ 0 w 14"/>
                <a:gd name="T1" fmla="*/ 0 w 14"/>
                <a:gd name="T2" fmla="*/ 14 w 14"/>
                <a:gd name="T3" fmla="*/ 0 w 14"/>
              </a:gdLst>
              <a:ahLst/>
              <a:cxnLst>
                <a:cxn ang="0">
                  <a:pos x="T0" y="0"/>
                </a:cxn>
                <a:cxn ang="0">
                  <a:pos x="T1" y="0"/>
                </a:cxn>
                <a:cxn ang="0">
                  <a:pos x="T2" y="0"/>
                </a:cxn>
                <a:cxn ang="0">
                  <a:pos x="T3" y="0"/>
                </a:cxn>
              </a:cxnLst>
              <a:rect l="0" t="0" r="r" b="b"/>
              <a:pathLst>
                <a:path w="14">
                  <a:moveTo>
                    <a:pt x="0" y="0"/>
                  </a:moveTo>
                  <a:lnTo>
                    <a:pt x="0" y="0"/>
                  </a:lnTo>
                  <a:lnTo>
                    <a:pt x="1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96" name="Freeform 1393"/>
            <p:cNvSpPr/>
            <p:nvPr/>
          </p:nvSpPr>
          <p:spPr bwMode="auto">
            <a:xfrm>
              <a:off x="6548438" y="3243263"/>
              <a:ext cx="593725" cy="88900"/>
            </a:xfrm>
            <a:custGeom>
              <a:avLst/>
              <a:gdLst>
                <a:gd name="T0" fmla="*/ 10 w 374"/>
                <a:gd name="T1" fmla="*/ 0 h 56"/>
                <a:gd name="T2" fmla="*/ 10 w 374"/>
                <a:gd name="T3" fmla="*/ 2 h 56"/>
                <a:gd name="T4" fmla="*/ 0 w 374"/>
                <a:gd name="T5" fmla="*/ 22 h 56"/>
                <a:gd name="T6" fmla="*/ 342 w 374"/>
                <a:gd name="T7" fmla="*/ 56 h 56"/>
                <a:gd name="T8" fmla="*/ 348 w 374"/>
                <a:gd name="T9" fmla="*/ 44 h 56"/>
                <a:gd name="T10" fmla="*/ 374 w 374"/>
                <a:gd name="T11" fmla="*/ 18 h 56"/>
                <a:gd name="T12" fmla="*/ 360 w 374"/>
                <a:gd name="T13" fmla="*/ 18 h 56"/>
                <a:gd name="T14" fmla="*/ 348 w 374"/>
                <a:gd name="T15" fmla="*/ 18 h 56"/>
                <a:gd name="T16" fmla="*/ 10 w 37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56">
                  <a:moveTo>
                    <a:pt x="10" y="0"/>
                  </a:moveTo>
                  <a:lnTo>
                    <a:pt x="10" y="2"/>
                  </a:lnTo>
                  <a:lnTo>
                    <a:pt x="0" y="22"/>
                  </a:lnTo>
                  <a:lnTo>
                    <a:pt x="342" y="56"/>
                  </a:lnTo>
                  <a:lnTo>
                    <a:pt x="348" y="44"/>
                  </a:lnTo>
                  <a:lnTo>
                    <a:pt x="374" y="18"/>
                  </a:lnTo>
                  <a:lnTo>
                    <a:pt x="360" y="18"/>
                  </a:lnTo>
                  <a:lnTo>
                    <a:pt x="348" y="18"/>
                  </a:lnTo>
                  <a:lnTo>
                    <a:pt x="10" y="0"/>
                  </a:lnTo>
                  <a:close/>
                </a:path>
              </a:pathLst>
            </a:custGeom>
            <a:solidFill>
              <a:srgbClr val="C6AC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97" name="Freeform 1394"/>
            <p:cNvSpPr/>
            <p:nvPr/>
          </p:nvSpPr>
          <p:spPr bwMode="auto">
            <a:xfrm>
              <a:off x="6548438" y="3243263"/>
              <a:ext cx="593725" cy="88900"/>
            </a:xfrm>
            <a:custGeom>
              <a:avLst/>
              <a:gdLst>
                <a:gd name="T0" fmla="*/ 10 w 374"/>
                <a:gd name="T1" fmla="*/ 0 h 56"/>
                <a:gd name="T2" fmla="*/ 10 w 374"/>
                <a:gd name="T3" fmla="*/ 2 h 56"/>
                <a:gd name="T4" fmla="*/ 0 w 374"/>
                <a:gd name="T5" fmla="*/ 22 h 56"/>
                <a:gd name="T6" fmla="*/ 342 w 374"/>
                <a:gd name="T7" fmla="*/ 56 h 56"/>
                <a:gd name="T8" fmla="*/ 348 w 374"/>
                <a:gd name="T9" fmla="*/ 44 h 56"/>
                <a:gd name="T10" fmla="*/ 374 w 374"/>
                <a:gd name="T11" fmla="*/ 18 h 56"/>
                <a:gd name="T12" fmla="*/ 360 w 374"/>
                <a:gd name="T13" fmla="*/ 18 h 56"/>
                <a:gd name="T14" fmla="*/ 348 w 374"/>
                <a:gd name="T15" fmla="*/ 18 h 56"/>
                <a:gd name="T16" fmla="*/ 10 w 37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56">
                  <a:moveTo>
                    <a:pt x="10" y="0"/>
                  </a:moveTo>
                  <a:lnTo>
                    <a:pt x="10" y="2"/>
                  </a:lnTo>
                  <a:lnTo>
                    <a:pt x="0" y="22"/>
                  </a:lnTo>
                  <a:lnTo>
                    <a:pt x="342" y="56"/>
                  </a:lnTo>
                  <a:lnTo>
                    <a:pt x="348" y="44"/>
                  </a:lnTo>
                  <a:lnTo>
                    <a:pt x="374" y="18"/>
                  </a:lnTo>
                  <a:lnTo>
                    <a:pt x="360" y="18"/>
                  </a:lnTo>
                  <a:lnTo>
                    <a:pt x="348" y="1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98" name="Freeform 1395"/>
            <p:cNvSpPr/>
            <p:nvPr/>
          </p:nvSpPr>
          <p:spPr bwMode="auto">
            <a:xfrm>
              <a:off x="6450013" y="3303588"/>
              <a:ext cx="1152525" cy="682625"/>
            </a:xfrm>
            <a:custGeom>
              <a:avLst/>
              <a:gdLst>
                <a:gd name="T0" fmla="*/ 0 w 726"/>
                <a:gd name="T1" fmla="*/ 0 h 430"/>
                <a:gd name="T2" fmla="*/ 564 w 726"/>
                <a:gd name="T3" fmla="*/ 54 h 430"/>
                <a:gd name="T4" fmla="*/ 726 w 726"/>
                <a:gd name="T5" fmla="*/ 28 h 430"/>
                <a:gd name="T6" fmla="*/ 718 w 726"/>
                <a:gd name="T7" fmla="*/ 372 h 430"/>
                <a:gd name="T8" fmla="*/ 578 w 726"/>
                <a:gd name="T9" fmla="*/ 430 h 430"/>
                <a:gd name="T10" fmla="*/ 32 w 726"/>
                <a:gd name="T11" fmla="*/ 390 h 430"/>
                <a:gd name="T12" fmla="*/ 0 w 726"/>
                <a:gd name="T13" fmla="*/ 0 h 430"/>
              </a:gdLst>
              <a:ahLst/>
              <a:cxnLst>
                <a:cxn ang="0">
                  <a:pos x="T0" y="T1"/>
                </a:cxn>
                <a:cxn ang="0">
                  <a:pos x="T2" y="T3"/>
                </a:cxn>
                <a:cxn ang="0">
                  <a:pos x="T4" y="T5"/>
                </a:cxn>
                <a:cxn ang="0">
                  <a:pos x="T6" y="T7"/>
                </a:cxn>
                <a:cxn ang="0">
                  <a:pos x="T8" y="T9"/>
                </a:cxn>
                <a:cxn ang="0">
                  <a:pos x="T10" y="T11"/>
                </a:cxn>
                <a:cxn ang="0">
                  <a:pos x="T12" y="T13"/>
                </a:cxn>
              </a:cxnLst>
              <a:rect l="0" t="0" r="r" b="b"/>
              <a:pathLst>
                <a:path w="726" h="430">
                  <a:moveTo>
                    <a:pt x="0" y="0"/>
                  </a:moveTo>
                  <a:lnTo>
                    <a:pt x="564" y="54"/>
                  </a:lnTo>
                  <a:lnTo>
                    <a:pt x="726" y="28"/>
                  </a:lnTo>
                  <a:lnTo>
                    <a:pt x="718" y="372"/>
                  </a:lnTo>
                  <a:lnTo>
                    <a:pt x="578" y="430"/>
                  </a:lnTo>
                  <a:lnTo>
                    <a:pt x="32" y="390"/>
                  </a:lnTo>
                  <a:lnTo>
                    <a:pt x="0" y="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399" name="Freeform 1396"/>
            <p:cNvSpPr/>
            <p:nvPr/>
          </p:nvSpPr>
          <p:spPr bwMode="auto">
            <a:xfrm>
              <a:off x="6450013" y="3303588"/>
              <a:ext cx="1152525" cy="682625"/>
            </a:xfrm>
            <a:custGeom>
              <a:avLst/>
              <a:gdLst>
                <a:gd name="T0" fmla="*/ 0 w 726"/>
                <a:gd name="T1" fmla="*/ 0 h 430"/>
                <a:gd name="T2" fmla="*/ 564 w 726"/>
                <a:gd name="T3" fmla="*/ 54 h 430"/>
                <a:gd name="T4" fmla="*/ 726 w 726"/>
                <a:gd name="T5" fmla="*/ 28 h 430"/>
                <a:gd name="T6" fmla="*/ 718 w 726"/>
                <a:gd name="T7" fmla="*/ 372 h 430"/>
                <a:gd name="T8" fmla="*/ 578 w 726"/>
                <a:gd name="T9" fmla="*/ 430 h 430"/>
                <a:gd name="T10" fmla="*/ 32 w 726"/>
                <a:gd name="T11" fmla="*/ 390 h 430"/>
                <a:gd name="T12" fmla="*/ 0 w 726"/>
                <a:gd name="T13" fmla="*/ 0 h 430"/>
              </a:gdLst>
              <a:ahLst/>
              <a:cxnLst>
                <a:cxn ang="0">
                  <a:pos x="T0" y="T1"/>
                </a:cxn>
                <a:cxn ang="0">
                  <a:pos x="T2" y="T3"/>
                </a:cxn>
                <a:cxn ang="0">
                  <a:pos x="T4" y="T5"/>
                </a:cxn>
                <a:cxn ang="0">
                  <a:pos x="T6" y="T7"/>
                </a:cxn>
                <a:cxn ang="0">
                  <a:pos x="T8" y="T9"/>
                </a:cxn>
                <a:cxn ang="0">
                  <a:pos x="T10" y="T11"/>
                </a:cxn>
                <a:cxn ang="0">
                  <a:pos x="T12" y="T13"/>
                </a:cxn>
              </a:cxnLst>
              <a:rect l="0" t="0" r="r" b="b"/>
              <a:pathLst>
                <a:path w="726" h="430">
                  <a:moveTo>
                    <a:pt x="0" y="0"/>
                  </a:moveTo>
                  <a:lnTo>
                    <a:pt x="564" y="54"/>
                  </a:lnTo>
                  <a:lnTo>
                    <a:pt x="726" y="28"/>
                  </a:lnTo>
                  <a:lnTo>
                    <a:pt x="718" y="372"/>
                  </a:lnTo>
                  <a:lnTo>
                    <a:pt x="578" y="430"/>
                  </a:lnTo>
                  <a:lnTo>
                    <a:pt x="32" y="39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00" name="Freeform 1397"/>
            <p:cNvSpPr/>
            <p:nvPr/>
          </p:nvSpPr>
          <p:spPr bwMode="auto">
            <a:xfrm>
              <a:off x="6450013" y="3303588"/>
              <a:ext cx="1152525" cy="682625"/>
            </a:xfrm>
            <a:custGeom>
              <a:avLst/>
              <a:gdLst>
                <a:gd name="T0" fmla="*/ 0 w 726"/>
                <a:gd name="T1" fmla="*/ 0 h 430"/>
                <a:gd name="T2" fmla="*/ 564 w 726"/>
                <a:gd name="T3" fmla="*/ 54 h 430"/>
                <a:gd name="T4" fmla="*/ 726 w 726"/>
                <a:gd name="T5" fmla="*/ 28 h 430"/>
                <a:gd name="T6" fmla="*/ 718 w 726"/>
                <a:gd name="T7" fmla="*/ 372 h 430"/>
                <a:gd name="T8" fmla="*/ 578 w 726"/>
                <a:gd name="T9" fmla="*/ 430 h 430"/>
                <a:gd name="T10" fmla="*/ 32 w 726"/>
                <a:gd name="T11" fmla="*/ 390 h 430"/>
                <a:gd name="T12" fmla="*/ 0 w 726"/>
                <a:gd name="T13" fmla="*/ 0 h 430"/>
              </a:gdLst>
              <a:ahLst/>
              <a:cxnLst>
                <a:cxn ang="0">
                  <a:pos x="T0" y="T1"/>
                </a:cxn>
                <a:cxn ang="0">
                  <a:pos x="T2" y="T3"/>
                </a:cxn>
                <a:cxn ang="0">
                  <a:pos x="T4" y="T5"/>
                </a:cxn>
                <a:cxn ang="0">
                  <a:pos x="T6" y="T7"/>
                </a:cxn>
                <a:cxn ang="0">
                  <a:pos x="T8" y="T9"/>
                </a:cxn>
                <a:cxn ang="0">
                  <a:pos x="T10" y="T11"/>
                </a:cxn>
                <a:cxn ang="0">
                  <a:pos x="T12" y="T13"/>
                </a:cxn>
              </a:cxnLst>
              <a:rect l="0" t="0" r="r" b="b"/>
              <a:pathLst>
                <a:path w="726" h="430">
                  <a:moveTo>
                    <a:pt x="0" y="0"/>
                  </a:moveTo>
                  <a:lnTo>
                    <a:pt x="564" y="54"/>
                  </a:lnTo>
                  <a:lnTo>
                    <a:pt x="726" y="28"/>
                  </a:lnTo>
                  <a:lnTo>
                    <a:pt x="718" y="372"/>
                  </a:lnTo>
                  <a:lnTo>
                    <a:pt x="578" y="430"/>
                  </a:lnTo>
                  <a:lnTo>
                    <a:pt x="32" y="390"/>
                  </a:lnTo>
                  <a:lnTo>
                    <a:pt x="0" y="0"/>
                  </a:lnTo>
                  <a:close/>
                </a:path>
              </a:pathLst>
            </a:custGeom>
            <a:solidFill>
              <a:srgbClr val="B08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01" name="Freeform 1398"/>
            <p:cNvSpPr/>
            <p:nvPr/>
          </p:nvSpPr>
          <p:spPr bwMode="auto">
            <a:xfrm>
              <a:off x="6450013" y="3303588"/>
              <a:ext cx="1152525" cy="682625"/>
            </a:xfrm>
            <a:custGeom>
              <a:avLst/>
              <a:gdLst>
                <a:gd name="T0" fmla="*/ 0 w 726"/>
                <a:gd name="T1" fmla="*/ 0 h 430"/>
                <a:gd name="T2" fmla="*/ 564 w 726"/>
                <a:gd name="T3" fmla="*/ 54 h 430"/>
                <a:gd name="T4" fmla="*/ 726 w 726"/>
                <a:gd name="T5" fmla="*/ 28 h 430"/>
                <a:gd name="T6" fmla="*/ 718 w 726"/>
                <a:gd name="T7" fmla="*/ 372 h 430"/>
                <a:gd name="T8" fmla="*/ 578 w 726"/>
                <a:gd name="T9" fmla="*/ 430 h 430"/>
                <a:gd name="T10" fmla="*/ 32 w 726"/>
                <a:gd name="T11" fmla="*/ 390 h 430"/>
                <a:gd name="T12" fmla="*/ 0 w 726"/>
                <a:gd name="T13" fmla="*/ 0 h 430"/>
              </a:gdLst>
              <a:ahLst/>
              <a:cxnLst>
                <a:cxn ang="0">
                  <a:pos x="T0" y="T1"/>
                </a:cxn>
                <a:cxn ang="0">
                  <a:pos x="T2" y="T3"/>
                </a:cxn>
                <a:cxn ang="0">
                  <a:pos x="T4" y="T5"/>
                </a:cxn>
                <a:cxn ang="0">
                  <a:pos x="T6" y="T7"/>
                </a:cxn>
                <a:cxn ang="0">
                  <a:pos x="T8" y="T9"/>
                </a:cxn>
                <a:cxn ang="0">
                  <a:pos x="T10" y="T11"/>
                </a:cxn>
                <a:cxn ang="0">
                  <a:pos x="T12" y="T13"/>
                </a:cxn>
              </a:cxnLst>
              <a:rect l="0" t="0" r="r" b="b"/>
              <a:pathLst>
                <a:path w="726" h="430">
                  <a:moveTo>
                    <a:pt x="0" y="0"/>
                  </a:moveTo>
                  <a:lnTo>
                    <a:pt x="564" y="54"/>
                  </a:lnTo>
                  <a:lnTo>
                    <a:pt x="726" y="28"/>
                  </a:lnTo>
                  <a:lnTo>
                    <a:pt x="718" y="372"/>
                  </a:lnTo>
                  <a:lnTo>
                    <a:pt x="578" y="430"/>
                  </a:lnTo>
                  <a:lnTo>
                    <a:pt x="32" y="39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02" name="Freeform 1399"/>
            <p:cNvSpPr/>
            <p:nvPr/>
          </p:nvSpPr>
          <p:spPr bwMode="auto">
            <a:xfrm>
              <a:off x="7348538" y="3297238"/>
              <a:ext cx="304800" cy="685800"/>
            </a:xfrm>
            <a:custGeom>
              <a:avLst/>
              <a:gdLst>
                <a:gd name="T0" fmla="*/ 16 w 192"/>
                <a:gd name="T1" fmla="*/ 432 h 432"/>
                <a:gd name="T2" fmla="*/ 176 w 192"/>
                <a:gd name="T3" fmla="*/ 376 h 432"/>
                <a:gd name="T4" fmla="*/ 192 w 192"/>
                <a:gd name="T5" fmla="*/ 0 h 432"/>
                <a:gd name="T6" fmla="*/ 0 w 192"/>
                <a:gd name="T7" fmla="*/ 58 h 432"/>
                <a:gd name="T8" fmla="*/ 16 w 192"/>
                <a:gd name="T9" fmla="*/ 432 h 432"/>
              </a:gdLst>
              <a:ahLst/>
              <a:cxnLst>
                <a:cxn ang="0">
                  <a:pos x="T0" y="T1"/>
                </a:cxn>
                <a:cxn ang="0">
                  <a:pos x="T2" y="T3"/>
                </a:cxn>
                <a:cxn ang="0">
                  <a:pos x="T4" y="T5"/>
                </a:cxn>
                <a:cxn ang="0">
                  <a:pos x="T6" y="T7"/>
                </a:cxn>
                <a:cxn ang="0">
                  <a:pos x="T8" y="T9"/>
                </a:cxn>
              </a:cxnLst>
              <a:rect l="0" t="0" r="r" b="b"/>
              <a:pathLst>
                <a:path w="192" h="432">
                  <a:moveTo>
                    <a:pt x="16" y="432"/>
                  </a:moveTo>
                  <a:lnTo>
                    <a:pt x="176" y="376"/>
                  </a:lnTo>
                  <a:lnTo>
                    <a:pt x="192" y="0"/>
                  </a:lnTo>
                  <a:lnTo>
                    <a:pt x="0" y="58"/>
                  </a:lnTo>
                  <a:lnTo>
                    <a:pt x="16" y="432"/>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03" name="Freeform 1400"/>
            <p:cNvSpPr/>
            <p:nvPr/>
          </p:nvSpPr>
          <p:spPr bwMode="auto">
            <a:xfrm>
              <a:off x="7348538" y="3297238"/>
              <a:ext cx="304800" cy="685800"/>
            </a:xfrm>
            <a:custGeom>
              <a:avLst/>
              <a:gdLst>
                <a:gd name="T0" fmla="*/ 16 w 192"/>
                <a:gd name="T1" fmla="*/ 432 h 432"/>
                <a:gd name="T2" fmla="*/ 176 w 192"/>
                <a:gd name="T3" fmla="*/ 376 h 432"/>
                <a:gd name="T4" fmla="*/ 192 w 192"/>
                <a:gd name="T5" fmla="*/ 0 h 432"/>
                <a:gd name="T6" fmla="*/ 0 w 192"/>
                <a:gd name="T7" fmla="*/ 58 h 432"/>
                <a:gd name="T8" fmla="*/ 16 w 192"/>
                <a:gd name="T9" fmla="*/ 432 h 432"/>
              </a:gdLst>
              <a:ahLst/>
              <a:cxnLst>
                <a:cxn ang="0">
                  <a:pos x="T0" y="T1"/>
                </a:cxn>
                <a:cxn ang="0">
                  <a:pos x="T2" y="T3"/>
                </a:cxn>
                <a:cxn ang="0">
                  <a:pos x="T4" y="T5"/>
                </a:cxn>
                <a:cxn ang="0">
                  <a:pos x="T6" y="T7"/>
                </a:cxn>
                <a:cxn ang="0">
                  <a:pos x="T8" y="T9"/>
                </a:cxn>
              </a:cxnLst>
              <a:rect l="0" t="0" r="r" b="b"/>
              <a:pathLst>
                <a:path w="192" h="432">
                  <a:moveTo>
                    <a:pt x="16" y="432"/>
                  </a:moveTo>
                  <a:lnTo>
                    <a:pt x="176" y="376"/>
                  </a:lnTo>
                  <a:lnTo>
                    <a:pt x="192" y="0"/>
                  </a:lnTo>
                  <a:lnTo>
                    <a:pt x="0" y="58"/>
                  </a:lnTo>
                  <a:lnTo>
                    <a:pt x="16" y="432"/>
                  </a:lnTo>
                  <a:close/>
                </a:path>
              </a:pathLst>
            </a:custGeom>
            <a:solidFill>
              <a:srgbClr val="BD96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04" name="Freeform 1401"/>
            <p:cNvSpPr/>
            <p:nvPr/>
          </p:nvSpPr>
          <p:spPr bwMode="auto">
            <a:xfrm>
              <a:off x="7059613" y="2532063"/>
              <a:ext cx="542925" cy="527050"/>
            </a:xfrm>
            <a:custGeom>
              <a:avLst/>
              <a:gdLst>
                <a:gd name="T0" fmla="*/ 28 w 342"/>
                <a:gd name="T1" fmla="*/ 38 h 332"/>
                <a:gd name="T2" fmla="*/ 320 w 342"/>
                <a:gd name="T3" fmla="*/ 0 h 332"/>
                <a:gd name="T4" fmla="*/ 304 w 342"/>
                <a:gd name="T5" fmla="*/ 14 h 332"/>
                <a:gd name="T6" fmla="*/ 322 w 342"/>
                <a:gd name="T7" fmla="*/ 24 h 332"/>
                <a:gd name="T8" fmla="*/ 322 w 342"/>
                <a:gd name="T9" fmla="*/ 46 h 332"/>
                <a:gd name="T10" fmla="*/ 312 w 342"/>
                <a:gd name="T11" fmla="*/ 60 h 332"/>
                <a:gd name="T12" fmla="*/ 322 w 342"/>
                <a:gd name="T13" fmla="*/ 68 h 332"/>
                <a:gd name="T14" fmla="*/ 320 w 342"/>
                <a:gd name="T15" fmla="*/ 100 h 332"/>
                <a:gd name="T16" fmla="*/ 342 w 342"/>
                <a:gd name="T17" fmla="*/ 112 h 332"/>
                <a:gd name="T18" fmla="*/ 320 w 342"/>
                <a:gd name="T19" fmla="*/ 130 h 332"/>
                <a:gd name="T20" fmla="*/ 318 w 342"/>
                <a:gd name="T21" fmla="*/ 170 h 332"/>
                <a:gd name="T22" fmla="*/ 338 w 342"/>
                <a:gd name="T23" fmla="*/ 186 h 332"/>
                <a:gd name="T24" fmla="*/ 316 w 342"/>
                <a:gd name="T25" fmla="*/ 194 h 332"/>
                <a:gd name="T26" fmla="*/ 314 w 342"/>
                <a:gd name="T27" fmla="*/ 226 h 332"/>
                <a:gd name="T28" fmla="*/ 302 w 342"/>
                <a:gd name="T29" fmla="*/ 244 h 332"/>
                <a:gd name="T30" fmla="*/ 320 w 342"/>
                <a:gd name="T31" fmla="*/ 250 h 332"/>
                <a:gd name="T32" fmla="*/ 328 w 342"/>
                <a:gd name="T33" fmla="*/ 284 h 332"/>
                <a:gd name="T34" fmla="*/ 0 w 342"/>
                <a:gd name="T35" fmla="*/ 332 h 332"/>
                <a:gd name="T36" fmla="*/ 28 w 342"/>
                <a:gd name="T37" fmla="*/ 3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2" h="332">
                  <a:moveTo>
                    <a:pt x="28" y="38"/>
                  </a:moveTo>
                  <a:lnTo>
                    <a:pt x="320" y="0"/>
                  </a:lnTo>
                  <a:lnTo>
                    <a:pt x="304" y="14"/>
                  </a:lnTo>
                  <a:lnTo>
                    <a:pt x="322" y="24"/>
                  </a:lnTo>
                  <a:lnTo>
                    <a:pt x="322" y="46"/>
                  </a:lnTo>
                  <a:lnTo>
                    <a:pt x="312" y="60"/>
                  </a:lnTo>
                  <a:lnTo>
                    <a:pt x="322" y="68"/>
                  </a:lnTo>
                  <a:lnTo>
                    <a:pt x="320" y="100"/>
                  </a:lnTo>
                  <a:lnTo>
                    <a:pt x="342" y="112"/>
                  </a:lnTo>
                  <a:lnTo>
                    <a:pt x="320" y="130"/>
                  </a:lnTo>
                  <a:lnTo>
                    <a:pt x="318" y="170"/>
                  </a:lnTo>
                  <a:lnTo>
                    <a:pt x="338" y="186"/>
                  </a:lnTo>
                  <a:lnTo>
                    <a:pt x="316" y="194"/>
                  </a:lnTo>
                  <a:lnTo>
                    <a:pt x="314" y="226"/>
                  </a:lnTo>
                  <a:lnTo>
                    <a:pt x="302" y="244"/>
                  </a:lnTo>
                  <a:lnTo>
                    <a:pt x="320" y="250"/>
                  </a:lnTo>
                  <a:lnTo>
                    <a:pt x="328" y="284"/>
                  </a:lnTo>
                  <a:lnTo>
                    <a:pt x="0" y="332"/>
                  </a:lnTo>
                  <a:lnTo>
                    <a:pt x="28" y="38"/>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05" name="Freeform 1402"/>
            <p:cNvSpPr/>
            <p:nvPr/>
          </p:nvSpPr>
          <p:spPr bwMode="auto">
            <a:xfrm>
              <a:off x="7059613" y="2532063"/>
              <a:ext cx="542925" cy="527050"/>
            </a:xfrm>
            <a:custGeom>
              <a:avLst/>
              <a:gdLst>
                <a:gd name="T0" fmla="*/ 28 w 342"/>
                <a:gd name="T1" fmla="*/ 38 h 332"/>
                <a:gd name="T2" fmla="*/ 320 w 342"/>
                <a:gd name="T3" fmla="*/ 0 h 332"/>
                <a:gd name="T4" fmla="*/ 304 w 342"/>
                <a:gd name="T5" fmla="*/ 14 h 332"/>
                <a:gd name="T6" fmla="*/ 322 w 342"/>
                <a:gd name="T7" fmla="*/ 24 h 332"/>
                <a:gd name="T8" fmla="*/ 322 w 342"/>
                <a:gd name="T9" fmla="*/ 46 h 332"/>
                <a:gd name="T10" fmla="*/ 312 w 342"/>
                <a:gd name="T11" fmla="*/ 60 h 332"/>
                <a:gd name="T12" fmla="*/ 322 w 342"/>
                <a:gd name="T13" fmla="*/ 68 h 332"/>
                <a:gd name="T14" fmla="*/ 320 w 342"/>
                <a:gd name="T15" fmla="*/ 100 h 332"/>
                <a:gd name="T16" fmla="*/ 342 w 342"/>
                <a:gd name="T17" fmla="*/ 112 h 332"/>
                <a:gd name="T18" fmla="*/ 320 w 342"/>
                <a:gd name="T19" fmla="*/ 130 h 332"/>
                <a:gd name="T20" fmla="*/ 318 w 342"/>
                <a:gd name="T21" fmla="*/ 170 h 332"/>
                <a:gd name="T22" fmla="*/ 338 w 342"/>
                <a:gd name="T23" fmla="*/ 186 h 332"/>
                <a:gd name="T24" fmla="*/ 316 w 342"/>
                <a:gd name="T25" fmla="*/ 194 h 332"/>
                <a:gd name="T26" fmla="*/ 314 w 342"/>
                <a:gd name="T27" fmla="*/ 226 h 332"/>
                <a:gd name="T28" fmla="*/ 302 w 342"/>
                <a:gd name="T29" fmla="*/ 244 h 332"/>
                <a:gd name="T30" fmla="*/ 320 w 342"/>
                <a:gd name="T31" fmla="*/ 250 h 332"/>
                <a:gd name="T32" fmla="*/ 328 w 342"/>
                <a:gd name="T33" fmla="*/ 284 h 332"/>
                <a:gd name="T34" fmla="*/ 0 w 342"/>
                <a:gd name="T35" fmla="*/ 332 h 332"/>
                <a:gd name="T36" fmla="*/ 28 w 342"/>
                <a:gd name="T37" fmla="*/ 3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2" h="332">
                  <a:moveTo>
                    <a:pt x="28" y="38"/>
                  </a:moveTo>
                  <a:lnTo>
                    <a:pt x="320" y="0"/>
                  </a:lnTo>
                  <a:lnTo>
                    <a:pt x="304" y="14"/>
                  </a:lnTo>
                  <a:lnTo>
                    <a:pt x="322" y="24"/>
                  </a:lnTo>
                  <a:lnTo>
                    <a:pt x="322" y="46"/>
                  </a:lnTo>
                  <a:lnTo>
                    <a:pt x="312" y="60"/>
                  </a:lnTo>
                  <a:lnTo>
                    <a:pt x="322" y="68"/>
                  </a:lnTo>
                  <a:lnTo>
                    <a:pt x="320" y="100"/>
                  </a:lnTo>
                  <a:lnTo>
                    <a:pt x="342" y="112"/>
                  </a:lnTo>
                  <a:lnTo>
                    <a:pt x="320" y="130"/>
                  </a:lnTo>
                  <a:lnTo>
                    <a:pt x="318" y="170"/>
                  </a:lnTo>
                  <a:lnTo>
                    <a:pt x="338" y="186"/>
                  </a:lnTo>
                  <a:lnTo>
                    <a:pt x="316" y="194"/>
                  </a:lnTo>
                  <a:lnTo>
                    <a:pt x="314" y="226"/>
                  </a:lnTo>
                  <a:lnTo>
                    <a:pt x="302" y="244"/>
                  </a:lnTo>
                  <a:lnTo>
                    <a:pt x="320" y="250"/>
                  </a:lnTo>
                  <a:lnTo>
                    <a:pt x="328" y="284"/>
                  </a:lnTo>
                  <a:lnTo>
                    <a:pt x="0" y="332"/>
                  </a:lnTo>
                  <a:lnTo>
                    <a:pt x="28"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06" name="Freeform 1403"/>
            <p:cNvSpPr/>
            <p:nvPr/>
          </p:nvSpPr>
          <p:spPr bwMode="auto">
            <a:xfrm>
              <a:off x="7059613" y="2532063"/>
              <a:ext cx="542925" cy="527050"/>
            </a:xfrm>
            <a:custGeom>
              <a:avLst/>
              <a:gdLst>
                <a:gd name="T0" fmla="*/ 28 w 342"/>
                <a:gd name="T1" fmla="*/ 38 h 332"/>
                <a:gd name="T2" fmla="*/ 320 w 342"/>
                <a:gd name="T3" fmla="*/ 0 h 332"/>
                <a:gd name="T4" fmla="*/ 304 w 342"/>
                <a:gd name="T5" fmla="*/ 14 h 332"/>
                <a:gd name="T6" fmla="*/ 322 w 342"/>
                <a:gd name="T7" fmla="*/ 24 h 332"/>
                <a:gd name="T8" fmla="*/ 322 w 342"/>
                <a:gd name="T9" fmla="*/ 46 h 332"/>
                <a:gd name="T10" fmla="*/ 312 w 342"/>
                <a:gd name="T11" fmla="*/ 60 h 332"/>
                <a:gd name="T12" fmla="*/ 322 w 342"/>
                <a:gd name="T13" fmla="*/ 68 h 332"/>
                <a:gd name="T14" fmla="*/ 320 w 342"/>
                <a:gd name="T15" fmla="*/ 100 h 332"/>
                <a:gd name="T16" fmla="*/ 342 w 342"/>
                <a:gd name="T17" fmla="*/ 112 h 332"/>
                <a:gd name="T18" fmla="*/ 320 w 342"/>
                <a:gd name="T19" fmla="*/ 130 h 332"/>
                <a:gd name="T20" fmla="*/ 318 w 342"/>
                <a:gd name="T21" fmla="*/ 170 h 332"/>
                <a:gd name="T22" fmla="*/ 338 w 342"/>
                <a:gd name="T23" fmla="*/ 186 h 332"/>
                <a:gd name="T24" fmla="*/ 316 w 342"/>
                <a:gd name="T25" fmla="*/ 194 h 332"/>
                <a:gd name="T26" fmla="*/ 314 w 342"/>
                <a:gd name="T27" fmla="*/ 226 h 332"/>
                <a:gd name="T28" fmla="*/ 302 w 342"/>
                <a:gd name="T29" fmla="*/ 244 h 332"/>
                <a:gd name="T30" fmla="*/ 320 w 342"/>
                <a:gd name="T31" fmla="*/ 250 h 332"/>
                <a:gd name="T32" fmla="*/ 328 w 342"/>
                <a:gd name="T33" fmla="*/ 284 h 332"/>
                <a:gd name="T34" fmla="*/ 0 w 342"/>
                <a:gd name="T35" fmla="*/ 332 h 332"/>
                <a:gd name="T36" fmla="*/ 28 w 342"/>
                <a:gd name="T37" fmla="*/ 3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2" h="332">
                  <a:moveTo>
                    <a:pt x="28" y="38"/>
                  </a:moveTo>
                  <a:lnTo>
                    <a:pt x="320" y="0"/>
                  </a:lnTo>
                  <a:lnTo>
                    <a:pt x="304" y="14"/>
                  </a:lnTo>
                  <a:lnTo>
                    <a:pt x="322" y="24"/>
                  </a:lnTo>
                  <a:lnTo>
                    <a:pt x="322" y="46"/>
                  </a:lnTo>
                  <a:lnTo>
                    <a:pt x="312" y="60"/>
                  </a:lnTo>
                  <a:lnTo>
                    <a:pt x="322" y="68"/>
                  </a:lnTo>
                  <a:lnTo>
                    <a:pt x="320" y="100"/>
                  </a:lnTo>
                  <a:lnTo>
                    <a:pt x="342" y="112"/>
                  </a:lnTo>
                  <a:lnTo>
                    <a:pt x="320" y="130"/>
                  </a:lnTo>
                  <a:lnTo>
                    <a:pt x="318" y="170"/>
                  </a:lnTo>
                  <a:lnTo>
                    <a:pt x="338" y="186"/>
                  </a:lnTo>
                  <a:lnTo>
                    <a:pt x="316" y="194"/>
                  </a:lnTo>
                  <a:lnTo>
                    <a:pt x="314" y="226"/>
                  </a:lnTo>
                  <a:lnTo>
                    <a:pt x="302" y="244"/>
                  </a:lnTo>
                  <a:lnTo>
                    <a:pt x="320" y="250"/>
                  </a:lnTo>
                  <a:lnTo>
                    <a:pt x="328" y="284"/>
                  </a:lnTo>
                  <a:lnTo>
                    <a:pt x="0" y="332"/>
                  </a:lnTo>
                  <a:lnTo>
                    <a:pt x="28" y="38"/>
                  </a:lnTo>
                  <a:close/>
                </a:path>
              </a:pathLst>
            </a:custGeom>
            <a:solidFill>
              <a:srgbClr val="F7E6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07" name="Freeform 1404"/>
            <p:cNvSpPr/>
            <p:nvPr/>
          </p:nvSpPr>
          <p:spPr bwMode="auto">
            <a:xfrm>
              <a:off x="7059613" y="2532063"/>
              <a:ext cx="542925" cy="527050"/>
            </a:xfrm>
            <a:custGeom>
              <a:avLst/>
              <a:gdLst>
                <a:gd name="T0" fmla="*/ 28 w 342"/>
                <a:gd name="T1" fmla="*/ 38 h 332"/>
                <a:gd name="T2" fmla="*/ 320 w 342"/>
                <a:gd name="T3" fmla="*/ 0 h 332"/>
                <a:gd name="T4" fmla="*/ 304 w 342"/>
                <a:gd name="T5" fmla="*/ 14 h 332"/>
                <a:gd name="T6" fmla="*/ 322 w 342"/>
                <a:gd name="T7" fmla="*/ 24 h 332"/>
                <a:gd name="T8" fmla="*/ 322 w 342"/>
                <a:gd name="T9" fmla="*/ 46 h 332"/>
                <a:gd name="T10" fmla="*/ 312 w 342"/>
                <a:gd name="T11" fmla="*/ 60 h 332"/>
                <a:gd name="T12" fmla="*/ 322 w 342"/>
                <a:gd name="T13" fmla="*/ 68 h 332"/>
                <a:gd name="T14" fmla="*/ 320 w 342"/>
                <a:gd name="T15" fmla="*/ 100 h 332"/>
                <a:gd name="T16" fmla="*/ 342 w 342"/>
                <a:gd name="T17" fmla="*/ 112 h 332"/>
                <a:gd name="T18" fmla="*/ 320 w 342"/>
                <a:gd name="T19" fmla="*/ 130 h 332"/>
                <a:gd name="T20" fmla="*/ 318 w 342"/>
                <a:gd name="T21" fmla="*/ 170 h 332"/>
                <a:gd name="T22" fmla="*/ 338 w 342"/>
                <a:gd name="T23" fmla="*/ 186 h 332"/>
                <a:gd name="T24" fmla="*/ 316 w 342"/>
                <a:gd name="T25" fmla="*/ 194 h 332"/>
                <a:gd name="T26" fmla="*/ 314 w 342"/>
                <a:gd name="T27" fmla="*/ 226 h 332"/>
                <a:gd name="T28" fmla="*/ 302 w 342"/>
                <a:gd name="T29" fmla="*/ 244 h 332"/>
                <a:gd name="T30" fmla="*/ 320 w 342"/>
                <a:gd name="T31" fmla="*/ 250 h 332"/>
                <a:gd name="T32" fmla="*/ 328 w 342"/>
                <a:gd name="T33" fmla="*/ 284 h 332"/>
                <a:gd name="T34" fmla="*/ 0 w 342"/>
                <a:gd name="T35" fmla="*/ 332 h 332"/>
                <a:gd name="T36" fmla="*/ 28 w 342"/>
                <a:gd name="T37" fmla="*/ 3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2" h="332">
                  <a:moveTo>
                    <a:pt x="28" y="38"/>
                  </a:moveTo>
                  <a:lnTo>
                    <a:pt x="320" y="0"/>
                  </a:lnTo>
                  <a:lnTo>
                    <a:pt x="304" y="14"/>
                  </a:lnTo>
                  <a:lnTo>
                    <a:pt x="322" y="24"/>
                  </a:lnTo>
                  <a:lnTo>
                    <a:pt x="322" y="46"/>
                  </a:lnTo>
                  <a:lnTo>
                    <a:pt x="312" y="60"/>
                  </a:lnTo>
                  <a:lnTo>
                    <a:pt x="322" y="68"/>
                  </a:lnTo>
                  <a:lnTo>
                    <a:pt x="320" y="100"/>
                  </a:lnTo>
                  <a:lnTo>
                    <a:pt x="342" y="112"/>
                  </a:lnTo>
                  <a:lnTo>
                    <a:pt x="320" y="130"/>
                  </a:lnTo>
                  <a:lnTo>
                    <a:pt x="318" y="170"/>
                  </a:lnTo>
                  <a:lnTo>
                    <a:pt x="338" y="186"/>
                  </a:lnTo>
                  <a:lnTo>
                    <a:pt x="316" y="194"/>
                  </a:lnTo>
                  <a:lnTo>
                    <a:pt x="314" y="226"/>
                  </a:lnTo>
                  <a:lnTo>
                    <a:pt x="302" y="244"/>
                  </a:lnTo>
                  <a:lnTo>
                    <a:pt x="320" y="250"/>
                  </a:lnTo>
                  <a:lnTo>
                    <a:pt x="328" y="284"/>
                  </a:lnTo>
                  <a:lnTo>
                    <a:pt x="0" y="332"/>
                  </a:lnTo>
                  <a:lnTo>
                    <a:pt x="28" y="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08" name="Freeform 1405"/>
            <p:cNvSpPr/>
            <p:nvPr/>
          </p:nvSpPr>
          <p:spPr bwMode="auto">
            <a:xfrm>
              <a:off x="7100888" y="2570163"/>
              <a:ext cx="469900" cy="155575"/>
            </a:xfrm>
            <a:custGeom>
              <a:avLst/>
              <a:gdLst>
                <a:gd name="T0" fmla="*/ 294 w 296"/>
                <a:gd name="T1" fmla="*/ 0 h 98"/>
                <a:gd name="T2" fmla="*/ 294 w 296"/>
                <a:gd name="T3" fmla="*/ 0 h 98"/>
                <a:gd name="T4" fmla="*/ 0 w 296"/>
                <a:gd name="T5" fmla="*/ 72 h 98"/>
                <a:gd name="T6" fmla="*/ 0 w 296"/>
                <a:gd name="T7" fmla="*/ 72 h 98"/>
                <a:gd name="T8" fmla="*/ 4 w 296"/>
                <a:gd name="T9" fmla="*/ 98 h 98"/>
                <a:gd name="T10" fmla="*/ 292 w 296"/>
                <a:gd name="T11" fmla="*/ 26 h 98"/>
                <a:gd name="T12" fmla="*/ 296 w 296"/>
                <a:gd name="T13" fmla="*/ 22 h 98"/>
                <a:gd name="T14" fmla="*/ 296 w 296"/>
                <a:gd name="T15" fmla="*/ 0 h 98"/>
                <a:gd name="T16" fmla="*/ 294 w 296"/>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98">
                  <a:moveTo>
                    <a:pt x="294" y="0"/>
                  </a:moveTo>
                  <a:lnTo>
                    <a:pt x="294" y="0"/>
                  </a:lnTo>
                  <a:lnTo>
                    <a:pt x="0" y="72"/>
                  </a:lnTo>
                  <a:lnTo>
                    <a:pt x="0" y="72"/>
                  </a:lnTo>
                  <a:lnTo>
                    <a:pt x="4" y="98"/>
                  </a:lnTo>
                  <a:lnTo>
                    <a:pt x="292" y="26"/>
                  </a:lnTo>
                  <a:lnTo>
                    <a:pt x="296" y="22"/>
                  </a:lnTo>
                  <a:lnTo>
                    <a:pt x="296" y="0"/>
                  </a:lnTo>
                  <a:lnTo>
                    <a:pt x="294" y="0"/>
                  </a:lnTo>
                  <a:close/>
                </a:path>
              </a:pathLst>
            </a:custGeom>
            <a:solidFill>
              <a:srgbClr val="DDC2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09" name="Freeform 1406"/>
            <p:cNvSpPr/>
            <p:nvPr/>
          </p:nvSpPr>
          <p:spPr bwMode="auto">
            <a:xfrm>
              <a:off x="7100888" y="2570163"/>
              <a:ext cx="469900" cy="155575"/>
            </a:xfrm>
            <a:custGeom>
              <a:avLst/>
              <a:gdLst>
                <a:gd name="T0" fmla="*/ 294 w 296"/>
                <a:gd name="T1" fmla="*/ 0 h 98"/>
                <a:gd name="T2" fmla="*/ 294 w 296"/>
                <a:gd name="T3" fmla="*/ 0 h 98"/>
                <a:gd name="T4" fmla="*/ 0 w 296"/>
                <a:gd name="T5" fmla="*/ 72 h 98"/>
                <a:gd name="T6" fmla="*/ 0 w 296"/>
                <a:gd name="T7" fmla="*/ 72 h 98"/>
                <a:gd name="T8" fmla="*/ 4 w 296"/>
                <a:gd name="T9" fmla="*/ 98 h 98"/>
                <a:gd name="T10" fmla="*/ 292 w 296"/>
                <a:gd name="T11" fmla="*/ 26 h 98"/>
                <a:gd name="T12" fmla="*/ 296 w 296"/>
                <a:gd name="T13" fmla="*/ 22 h 98"/>
                <a:gd name="T14" fmla="*/ 296 w 296"/>
                <a:gd name="T15" fmla="*/ 0 h 98"/>
                <a:gd name="T16" fmla="*/ 294 w 296"/>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98">
                  <a:moveTo>
                    <a:pt x="294" y="0"/>
                  </a:moveTo>
                  <a:lnTo>
                    <a:pt x="294" y="0"/>
                  </a:lnTo>
                  <a:lnTo>
                    <a:pt x="0" y="72"/>
                  </a:lnTo>
                  <a:lnTo>
                    <a:pt x="0" y="72"/>
                  </a:lnTo>
                  <a:lnTo>
                    <a:pt x="4" y="98"/>
                  </a:lnTo>
                  <a:lnTo>
                    <a:pt x="292" y="26"/>
                  </a:lnTo>
                  <a:lnTo>
                    <a:pt x="296" y="22"/>
                  </a:lnTo>
                  <a:lnTo>
                    <a:pt x="296" y="0"/>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10" name="Freeform 1407"/>
            <p:cNvSpPr/>
            <p:nvPr/>
          </p:nvSpPr>
          <p:spPr bwMode="auto">
            <a:xfrm>
              <a:off x="7107238" y="2690813"/>
              <a:ext cx="495300" cy="85725"/>
            </a:xfrm>
            <a:custGeom>
              <a:avLst/>
              <a:gdLst>
                <a:gd name="T0" fmla="*/ 290 w 312"/>
                <a:gd name="T1" fmla="*/ 0 h 54"/>
                <a:gd name="T2" fmla="*/ 20 w 312"/>
                <a:gd name="T3" fmla="*/ 48 h 54"/>
                <a:gd name="T4" fmla="*/ 0 w 312"/>
                <a:gd name="T5" fmla="*/ 48 h 54"/>
                <a:gd name="T6" fmla="*/ 0 w 312"/>
                <a:gd name="T7" fmla="*/ 54 h 54"/>
                <a:gd name="T8" fmla="*/ 0 w 312"/>
                <a:gd name="T9" fmla="*/ 54 h 54"/>
                <a:gd name="T10" fmla="*/ 176 w 312"/>
                <a:gd name="T11" fmla="*/ 38 h 54"/>
                <a:gd name="T12" fmla="*/ 290 w 312"/>
                <a:gd name="T13" fmla="*/ 30 h 54"/>
                <a:gd name="T14" fmla="*/ 312 w 312"/>
                <a:gd name="T15" fmla="*/ 12 h 54"/>
                <a:gd name="T16" fmla="*/ 290 w 312"/>
                <a:gd name="T17" fmla="*/ 0 h 54"/>
                <a:gd name="T18" fmla="*/ 290 w 312"/>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54">
                  <a:moveTo>
                    <a:pt x="290" y="0"/>
                  </a:moveTo>
                  <a:lnTo>
                    <a:pt x="20" y="48"/>
                  </a:lnTo>
                  <a:lnTo>
                    <a:pt x="0" y="48"/>
                  </a:lnTo>
                  <a:lnTo>
                    <a:pt x="0" y="54"/>
                  </a:lnTo>
                  <a:lnTo>
                    <a:pt x="0" y="54"/>
                  </a:lnTo>
                  <a:lnTo>
                    <a:pt x="176" y="38"/>
                  </a:lnTo>
                  <a:lnTo>
                    <a:pt x="290" y="30"/>
                  </a:lnTo>
                  <a:lnTo>
                    <a:pt x="312" y="12"/>
                  </a:lnTo>
                  <a:lnTo>
                    <a:pt x="290" y="0"/>
                  </a:lnTo>
                  <a:lnTo>
                    <a:pt x="290" y="0"/>
                  </a:lnTo>
                  <a:close/>
                </a:path>
              </a:pathLst>
            </a:custGeom>
            <a:solidFill>
              <a:srgbClr val="DDC2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11" name="Freeform 1408"/>
            <p:cNvSpPr/>
            <p:nvPr/>
          </p:nvSpPr>
          <p:spPr bwMode="auto">
            <a:xfrm>
              <a:off x="7107238" y="2690813"/>
              <a:ext cx="495300" cy="85725"/>
            </a:xfrm>
            <a:custGeom>
              <a:avLst/>
              <a:gdLst>
                <a:gd name="T0" fmla="*/ 290 w 312"/>
                <a:gd name="T1" fmla="*/ 0 h 54"/>
                <a:gd name="T2" fmla="*/ 20 w 312"/>
                <a:gd name="T3" fmla="*/ 48 h 54"/>
                <a:gd name="T4" fmla="*/ 0 w 312"/>
                <a:gd name="T5" fmla="*/ 48 h 54"/>
                <a:gd name="T6" fmla="*/ 0 w 312"/>
                <a:gd name="T7" fmla="*/ 54 h 54"/>
                <a:gd name="T8" fmla="*/ 0 w 312"/>
                <a:gd name="T9" fmla="*/ 54 h 54"/>
                <a:gd name="T10" fmla="*/ 176 w 312"/>
                <a:gd name="T11" fmla="*/ 38 h 54"/>
                <a:gd name="T12" fmla="*/ 290 w 312"/>
                <a:gd name="T13" fmla="*/ 30 h 54"/>
                <a:gd name="T14" fmla="*/ 312 w 312"/>
                <a:gd name="T15" fmla="*/ 12 h 54"/>
                <a:gd name="T16" fmla="*/ 290 w 312"/>
                <a:gd name="T17" fmla="*/ 0 h 54"/>
                <a:gd name="T18" fmla="*/ 290 w 312"/>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54">
                  <a:moveTo>
                    <a:pt x="290" y="0"/>
                  </a:moveTo>
                  <a:lnTo>
                    <a:pt x="20" y="48"/>
                  </a:lnTo>
                  <a:lnTo>
                    <a:pt x="0" y="48"/>
                  </a:lnTo>
                  <a:lnTo>
                    <a:pt x="0" y="54"/>
                  </a:lnTo>
                  <a:lnTo>
                    <a:pt x="0" y="54"/>
                  </a:lnTo>
                  <a:lnTo>
                    <a:pt x="176" y="38"/>
                  </a:lnTo>
                  <a:lnTo>
                    <a:pt x="290" y="30"/>
                  </a:lnTo>
                  <a:lnTo>
                    <a:pt x="312" y="12"/>
                  </a:lnTo>
                  <a:lnTo>
                    <a:pt x="290" y="0"/>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12" name="Freeform 1409"/>
            <p:cNvSpPr/>
            <p:nvPr/>
          </p:nvSpPr>
          <p:spPr bwMode="auto">
            <a:xfrm>
              <a:off x="7091363" y="2801938"/>
              <a:ext cx="504825" cy="73025"/>
            </a:xfrm>
            <a:custGeom>
              <a:avLst/>
              <a:gdLst>
                <a:gd name="T0" fmla="*/ 298 w 318"/>
                <a:gd name="T1" fmla="*/ 0 h 46"/>
                <a:gd name="T2" fmla="*/ 20 w 318"/>
                <a:gd name="T3" fmla="*/ 8 h 46"/>
                <a:gd name="T4" fmla="*/ 34 w 318"/>
                <a:gd name="T5" fmla="*/ 10 h 46"/>
                <a:gd name="T6" fmla="*/ 8 w 318"/>
                <a:gd name="T7" fmla="*/ 34 h 46"/>
                <a:gd name="T8" fmla="*/ 0 w 318"/>
                <a:gd name="T9" fmla="*/ 46 h 46"/>
                <a:gd name="T10" fmla="*/ 296 w 318"/>
                <a:gd name="T11" fmla="*/ 24 h 46"/>
                <a:gd name="T12" fmla="*/ 318 w 318"/>
                <a:gd name="T13" fmla="*/ 16 h 46"/>
                <a:gd name="T14" fmla="*/ 298 w 318"/>
                <a:gd name="T15" fmla="*/ 0 h 46"/>
                <a:gd name="T16" fmla="*/ 298 w 31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46">
                  <a:moveTo>
                    <a:pt x="298" y="0"/>
                  </a:moveTo>
                  <a:lnTo>
                    <a:pt x="20" y="8"/>
                  </a:lnTo>
                  <a:lnTo>
                    <a:pt x="34" y="10"/>
                  </a:lnTo>
                  <a:lnTo>
                    <a:pt x="8" y="34"/>
                  </a:lnTo>
                  <a:lnTo>
                    <a:pt x="0" y="46"/>
                  </a:lnTo>
                  <a:lnTo>
                    <a:pt x="296" y="24"/>
                  </a:lnTo>
                  <a:lnTo>
                    <a:pt x="318" y="16"/>
                  </a:lnTo>
                  <a:lnTo>
                    <a:pt x="298" y="0"/>
                  </a:lnTo>
                  <a:lnTo>
                    <a:pt x="298" y="0"/>
                  </a:lnTo>
                  <a:close/>
                </a:path>
              </a:pathLst>
            </a:custGeom>
            <a:solidFill>
              <a:srgbClr val="DDC2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13" name="Freeform 1410"/>
            <p:cNvSpPr/>
            <p:nvPr/>
          </p:nvSpPr>
          <p:spPr bwMode="auto">
            <a:xfrm>
              <a:off x="7091363" y="2801938"/>
              <a:ext cx="504825" cy="73025"/>
            </a:xfrm>
            <a:custGeom>
              <a:avLst/>
              <a:gdLst>
                <a:gd name="T0" fmla="*/ 298 w 318"/>
                <a:gd name="T1" fmla="*/ 0 h 46"/>
                <a:gd name="T2" fmla="*/ 20 w 318"/>
                <a:gd name="T3" fmla="*/ 8 h 46"/>
                <a:gd name="T4" fmla="*/ 34 w 318"/>
                <a:gd name="T5" fmla="*/ 10 h 46"/>
                <a:gd name="T6" fmla="*/ 8 w 318"/>
                <a:gd name="T7" fmla="*/ 34 h 46"/>
                <a:gd name="T8" fmla="*/ 0 w 318"/>
                <a:gd name="T9" fmla="*/ 46 h 46"/>
                <a:gd name="T10" fmla="*/ 296 w 318"/>
                <a:gd name="T11" fmla="*/ 24 h 46"/>
                <a:gd name="T12" fmla="*/ 318 w 318"/>
                <a:gd name="T13" fmla="*/ 16 h 46"/>
                <a:gd name="T14" fmla="*/ 298 w 318"/>
                <a:gd name="T15" fmla="*/ 0 h 46"/>
                <a:gd name="T16" fmla="*/ 298 w 31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46">
                  <a:moveTo>
                    <a:pt x="298" y="0"/>
                  </a:moveTo>
                  <a:lnTo>
                    <a:pt x="20" y="8"/>
                  </a:lnTo>
                  <a:lnTo>
                    <a:pt x="34" y="10"/>
                  </a:lnTo>
                  <a:lnTo>
                    <a:pt x="8" y="34"/>
                  </a:lnTo>
                  <a:lnTo>
                    <a:pt x="0" y="46"/>
                  </a:lnTo>
                  <a:lnTo>
                    <a:pt x="296" y="24"/>
                  </a:lnTo>
                  <a:lnTo>
                    <a:pt x="318" y="16"/>
                  </a:lnTo>
                  <a:lnTo>
                    <a:pt x="298" y="0"/>
                  </a:lnTo>
                  <a:lnTo>
                    <a:pt x="2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14" name="Freeform 1411"/>
            <p:cNvSpPr/>
            <p:nvPr/>
          </p:nvSpPr>
          <p:spPr bwMode="auto">
            <a:xfrm>
              <a:off x="7100888" y="2916238"/>
              <a:ext cx="466725" cy="41275"/>
            </a:xfrm>
            <a:custGeom>
              <a:avLst/>
              <a:gdLst>
                <a:gd name="T0" fmla="*/ 276 w 294"/>
                <a:gd name="T1" fmla="*/ 0 h 26"/>
                <a:gd name="T2" fmla="*/ 0 w 294"/>
                <a:gd name="T3" fmla="*/ 18 h 26"/>
                <a:gd name="T4" fmla="*/ 0 w 294"/>
                <a:gd name="T5" fmla="*/ 20 h 26"/>
                <a:gd name="T6" fmla="*/ 4 w 294"/>
                <a:gd name="T7" fmla="*/ 26 h 26"/>
                <a:gd name="T8" fmla="*/ 294 w 294"/>
                <a:gd name="T9" fmla="*/ 10 h 26"/>
                <a:gd name="T10" fmla="*/ 294 w 294"/>
                <a:gd name="T11" fmla="*/ 8 h 26"/>
                <a:gd name="T12" fmla="*/ 276 w 294"/>
                <a:gd name="T13" fmla="*/ 2 h 26"/>
                <a:gd name="T14" fmla="*/ 276 w 294"/>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26">
                  <a:moveTo>
                    <a:pt x="276" y="0"/>
                  </a:moveTo>
                  <a:lnTo>
                    <a:pt x="0" y="18"/>
                  </a:lnTo>
                  <a:lnTo>
                    <a:pt x="0" y="20"/>
                  </a:lnTo>
                  <a:lnTo>
                    <a:pt x="4" y="26"/>
                  </a:lnTo>
                  <a:lnTo>
                    <a:pt x="294" y="10"/>
                  </a:lnTo>
                  <a:lnTo>
                    <a:pt x="294" y="8"/>
                  </a:lnTo>
                  <a:lnTo>
                    <a:pt x="276" y="2"/>
                  </a:lnTo>
                  <a:lnTo>
                    <a:pt x="276" y="0"/>
                  </a:lnTo>
                  <a:close/>
                </a:path>
              </a:pathLst>
            </a:custGeom>
            <a:solidFill>
              <a:srgbClr val="DDC2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15" name="Freeform 1412"/>
            <p:cNvSpPr/>
            <p:nvPr/>
          </p:nvSpPr>
          <p:spPr bwMode="auto">
            <a:xfrm>
              <a:off x="7100888" y="2916238"/>
              <a:ext cx="466725" cy="41275"/>
            </a:xfrm>
            <a:custGeom>
              <a:avLst/>
              <a:gdLst>
                <a:gd name="T0" fmla="*/ 276 w 294"/>
                <a:gd name="T1" fmla="*/ 0 h 26"/>
                <a:gd name="T2" fmla="*/ 0 w 294"/>
                <a:gd name="T3" fmla="*/ 18 h 26"/>
                <a:gd name="T4" fmla="*/ 0 w 294"/>
                <a:gd name="T5" fmla="*/ 20 h 26"/>
                <a:gd name="T6" fmla="*/ 4 w 294"/>
                <a:gd name="T7" fmla="*/ 26 h 26"/>
                <a:gd name="T8" fmla="*/ 294 w 294"/>
                <a:gd name="T9" fmla="*/ 10 h 26"/>
                <a:gd name="T10" fmla="*/ 294 w 294"/>
                <a:gd name="T11" fmla="*/ 8 h 26"/>
                <a:gd name="T12" fmla="*/ 276 w 294"/>
                <a:gd name="T13" fmla="*/ 2 h 26"/>
                <a:gd name="T14" fmla="*/ 276 w 294"/>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26">
                  <a:moveTo>
                    <a:pt x="276" y="0"/>
                  </a:moveTo>
                  <a:lnTo>
                    <a:pt x="0" y="18"/>
                  </a:lnTo>
                  <a:lnTo>
                    <a:pt x="0" y="20"/>
                  </a:lnTo>
                  <a:lnTo>
                    <a:pt x="4" y="26"/>
                  </a:lnTo>
                  <a:lnTo>
                    <a:pt x="294" y="10"/>
                  </a:lnTo>
                  <a:lnTo>
                    <a:pt x="294" y="8"/>
                  </a:lnTo>
                  <a:lnTo>
                    <a:pt x="276" y="2"/>
                  </a:lnTo>
                  <a:lnTo>
                    <a:pt x="2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16" name="Freeform 1413"/>
            <p:cNvSpPr/>
            <p:nvPr/>
          </p:nvSpPr>
          <p:spPr bwMode="auto">
            <a:xfrm>
              <a:off x="6526213" y="2497138"/>
              <a:ext cx="619125" cy="574675"/>
            </a:xfrm>
            <a:custGeom>
              <a:avLst/>
              <a:gdLst>
                <a:gd name="T0" fmla="*/ 0 w 390"/>
                <a:gd name="T1" fmla="*/ 312 h 362"/>
                <a:gd name="T2" fmla="*/ 10 w 390"/>
                <a:gd name="T3" fmla="*/ 276 h 362"/>
                <a:gd name="T4" fmla="*/ 2 w 390"/>
                <a:gd name="T5" fmla="*/ 258 h 362"/>
                <a:gd name="T6" fmla="*/ 28 w 390"/>
                <a:gd name="T7" fmla="*/ 242 h 362"/>
                <a:gd name="T8" fmla="*/ 16 w 390"/>
                <a:gd name="T9" fmla="*/ 226 h 362"/>
                <a:gd name="T10" fmla="*/ 0 w 390"/>
                <a:gd name="T11" fmla="*/ 208 h 362"/>
                <a:gd name="T12" fmla="*/ 18 w 390"/>
                <a:gd name="T13" fmla="*/ 190 h 362"/>
                <a:gd name="T14" fmla="*/ 28 w 390"/>
                <a:gd name="T15" fmla="*/ 168 h 362"/>
                <a:gd name="T16" fmla="*/ 24 w 390"/>
                <a:gd name="T17" fmla="*/ 144 h 362"/>
                <a:gd name="T18" fmla="*/ 8 w 390"/>
                <a:gd name="T19" fmla="*/ 128 h 362"/>
                <a:gd name="T20" fmla="*/ 34 w 390"/>
                <a:gd name="T21" fmla="*/ 96 h 362"/>
                <a:gd name="T22" fmla="*/ 20 w 390"/>
                <a:gd name="T23" fmla="*/ 72 h 362"/>
                <a:gd name="T24" fmla="*/ 40 w 390"/>
                <a:gd name="T25" fmla="*/ 62 h 362"/>
                <a:gd name="T26" fmla="*/ 38 w 390"/>
                <a:gd name="T27" fmla="*/ 22 h 362"/>
                <a:gd name="T28" fmla="*/ 0 w 390"/>
                <a:gd name="T29" fmla="*/ 6 h 362"/>
                <a:gd name="T30" fmla="*/ 44 w 390"/>
                <a:gd name="T31" fmla="*/ 0 h 362"/>
                <a:gd name="T32" fmla="*/ 364 w 390"/>
                <a:gd name="T33" fmla="*/ 60 h 362"/>
                <a:gd name="T34" fmla="*/ 380 w 390"/>
                <a:gd name="T35" fmla="*/ 78 h 362"/>
                <a:gd name="T36" fmla="*/ 362 w 390"/>
                <a:gd name="T37" fmla="*/ 92 h 362"/>
                <a:gd name="T38" fmla="*/ 372 w 390"/>
                <a:gd name="T39" fmla="*/ 106 h 362"/>
                <a:gd name="T40" fmla="*/ 362 w 390"/>
                <a:gd name="T41" fmla="*/ 118 h 362"/>
                <a:gd name="T42" fmla="*/ 368 w 390"/>
                <a:gd name="T43" fmla="*/ 148 h 362"/>
                <a:gd name="T44" fmla="*/ 386 w 390"/>
                <a:gd name="T45" fmla="*/ 170 h 362"/>
                <a:gd name="T46" fmla="*/ 366 w 390"/>
                <a:gd name="T47" fmla="*/ 170 h 362"/>
                <a:gd name="T48" fmla="*/ 366 w 390"/>
                <a:gd name="T49" fmla="*/ 200 h 362"/>
                <a:gd name="T50" fmla="*/ 390 w 390"/>
                <a:gd name="T51" fmla="*/ 202 h 362"/>
                <a:gd name="T52" fmla="*/ 364 w 390"/>
                <a:gd name="T53" fmla="*/ 226 h 362"/>
                <a:gd name="T54" fmla="*/ 354 w 390"/>
                <a:gd name="T55" fmla="*/ 242 h 362"/>
                <a:gd name="T56" fmla="*/ 358 w 390"/>
                <a:gd name="T57" fmla="*/ 256 h 362"/>
                <a:gd name="T58" fmla="*/ 362 w 390"/>
                <a:gd name="T59" fmla="*/ 284 h 362"/>
                <a:gd name="T60" fmla="*/ 376 w 390"/>
                <a:gd name="T61" fmla="*/ 302 h 362"/>
                <a:gd name="T62" fmla="*/ 358 w 390"/>
                <a:gd name="T63" fmla="*/ 362 h 362"/>
                <a:gd name="T64" fmla="*/ 0 w 390"/>
                <a:gd name="T65" fmla="*/ 31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362">
                  <a:moveTo>
                    <a:pt x="0" y="312"/>
                  </a:moveTo>
                  <a:lnTo>
                    <a:pt x="10" y="276"/>
                  </a:lnTo>
                  <a:lnTo>
                    <a:pt x="2" y="258"/>
                  </a:lnTo>
                  <a:lnTo>
                    <a:pt x="28" y="242"/>
                  </a:lnTo>
                  <a:lnTo>
                    <a:pt x="16" y="226"/>
                  </a:lnTo>
                  <a:lnTo>
                    <a:pt x="0" y="208"/>
                  </a:lnTo>
                  <a:lnTo>
                    <a:pt x="18" y="190"/>
                  </a:lnTo>
                  <a:lnTo>
                    <a:pt x="28" y="168"/>
                  </a:lnTo>
                  <a:lnTo>
                    <a:pt x="24" y="144"/>
                  </a:lnTo>
                  <a:lnTo>
                    <a:pt x="8" y="128"/>
                  </a:lnTo>
                  <a:lnTo>
                    <a:pt x="34" y="96"/>
                  </a:lnTo>
                  <a:lnTo>
                    <a:pt x="20" y="72"/>
                  </a:lnTo>
                  <a:lnTo>
                    <a:pt x="40" y="62"/>
                  </a:lnTo>
                  <a:lnTo>
                    <a:pt x="38" y="22"/>
                  </a:lnTo>
                  <a:lnTo>
                    <a:pt x="0" y="6"/>
                  </a:lnTo>
                  <a:lnTo>
                    <a:pt x="44" y="0"/>
                  </a:lnTo>
                  <a:lnTo>
                    <a:pt x="364" y="60"/>
                  </a:lnTo>
                  <a:lnTo>
                    <a:pt x="380" y="78"/>
                  </a:lnTo>
                  <a:lnTo>
                    <a:pt x="362" y="92"/>
                  </a:lnTo>
                  <a:lnTo>
                    <a:pt x="372" y="106"/>
                  </a:lnTo>
                  <a:lnTo>
                    <a:pt x="362" y="118"/>
                  </a:lnTo>
                  <a:lnTo>
                    <a:pt x="368" y="148"/>
                  </a:lnTo>
                  <a:lnTo>
                    <a:pt x="386" y="170"/>
                  </a:lnTo>
                  <a:lnTo>
                    <a:pt x="366" y="170"/>
                  </a:lnTo>
                  <a:lnTo>
                    <a:pt x="366" y="200"/>
                  </a:lnTo>
                  <a:lnTo>
                    <a:pt x="390" y="202"/>
                  </a:lnTo>
                  <a:lnTo>
                    <a:pt x="364" y="226"/>
                  </a:lnTo>
                  <a:lnTo>
                    <a:pt x="354" y="242"/>
                  </a:lnTo>
                  <a:lnTo>
                    <a:pt x="358" y="256"/>
                  </a:lnTo>
                  <a:lnTo>
                    <a:pt x="362" y="284"/>
                  </a:lnTo>
                  <a:lnTo>
                    <a:pt x="376" y="302"/>
                  </a:lnTo>
                  <a:lnTo>
                    <a:pt x="358" y="362"/>
                  </a:lnTo>
                  <a:lnTo>
                    <a:pt x="0" y="312"/>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17" name="Freeform 1414"/>
            <p:cNvSpPr/>
            <p:nvPr/>
          </p:nvSpPr>
          <p:spPr bwMode="auto">
            <a:xfrm>
              <a:off x="6526213" y="2497138"/>
              <a:ext cx="619125" cy="574675"/>
            </a:xfrm>
            <a:custGeom>
              <a:avLst/>
              <a:gdLst>
                <a:gd name="T0" fmla="*/ 0 w 390"/>
                <a:gd name="T1" fmla="*/ 312 h 362"/>
                <a:gd name="T2" fmla="*/ 10 w 390"/>
                <a:gd name="T3" fmla="*/ 276 h 362"/>
                <a:gd name="T4" fmla="*/ 2 w 390"/>
                <a:gd name="T5" fmla="*/ 258 h 362"/>
                <a:gd name="T6" fmla="*/ 28 w 390"/>
                <a:gd name="T7" fmla="*/ 242 h 362"/>
                <a:gd name="T8" fmla="*/ 16 w 390"/>
                <a:gd name="T9" fmla="*/ 226 h 362"/>
                <a:gd name="T10" fmla="*/ 0 w 390"/>
                <a:gd name="T11" fmla="*/ 208 h 362"/>
                <a:gd name="T12" fmla="*/ 18 w 390"/>
                <a:gd name="T13" fmla="*/ 190 h 362"/>
                <a:gd name="T14" fmla="*/ 28 w 390"/>
                <a:gd name="T15" fmla="*/ 168 h 362"/>
                <a:gd name="T16" fmla="*/ 24 w 390"/>
                <a:gd name="T17" fmla="*/ 144 h 362"/>
                <a:gd name="T18" fmla="*/ 8 w 390"/>
                <a:gd name="T19" fmla="*/ 128 h 362"/>
                <a:gd name="T20" fmla="*/ 34 w 390"/>
                <a:gd name="T21" fmla="*/ 96 h 362"/>
                <a:gd name="T22" fmla="*/ 20 w 390"/>
                <a:gd name="T23" fmla="*/ 72 h 362"/>
                <a:gd name="T24" fmla="*/ 40 w 390"/>
                <a:gd name="T25" fmla="*/ 62 h 362"/>
                <a:gd name="T26" fmla="*/ 38 w 390"/>
                <a:gd name="T27" fmla="*/ 22 h 362"/>
                <a:gd name="T28" fmla="*/ 0 w 390"/>
                <a:gd name="T29" fmla="*/ 6 h 362"/>
                <a:gd name="T30" fmla="*/ 44 w 390"/>
                <a:gd name="T31" fmla="*/ 0 h 362"/>
                <a:gd name="T32" fmla="*/ 364 w 390"/>
                <a:gd name="T33" fmla="*/ 60 h 362"/>
                <a:gd name="T34" fmla="*/ 380 w 390"/>
                <a:gd name="T35" fmla="*/ 78 h 362"/>
                <a:gd name="T36" fmla="*/ 362 w 390"/>
                <a:gd name="T37" fmla="*/ 92 h 362"/>
                <a:gd name="T38" fmla="*/ 372 w 390"/>
                <a:gd name="T39" fmla="*/ 106 h 362"/>
                <a:gd name="T40" fmla="*/ 362 w 390"/>
                <a:gd name="T41" fmla="*/ 118 h 362"/>
                <a:gd name="T42" fmla="*/ 368 w 390"/>
                <a:gd name="T43" fmla="*/ 148 h 362"/>
                <a:gd name="T44" fmla="*/ 386 w 390"/>
                <a:gd name="T45" fmla="*/ 170 h 362"/>
                <a:gd name="T46" fmla="*/ 366 w 390"/>
                <a:gd name="T47" fmla="*/ 170 h 362"/>
                <a:gd name="T48" fmla="*/ 366 w 390"/>
                <a:gd name="T49" fmla="*/ 200 h 362"/>
                <a:gd name="T50" fmla="*/ 390 w 390"/>
                <a:gd name="T51" fmla="*/ 202 h 362"/>
                <a:gd name="T52" fmla="*/ 364 w 390"/>
                <a:gd name="T53" fmla="*/ 226 h 362"/>
                <a:gd name="T54" fmla="*/ 354 w 390"/>
                <a:gd name="T55" fmla="*/ 242 h 362"/>
                <a:gd name="T56" fmla="*/ 358 w 390"/>
                <a:gd name="T57" fmla="*/ 256 h 362"/>
                <a:gd name="T58" fmla="*/ 362 w 390"/>
                <a:gd name="T59" fmla="*/ 284 h 362"/>
                <a:gd name="T60" fmla="*/ 376 w 390"/>
                <a:gd name="T61" fmla="*/ 302 h 362"/>
                <a:gd name="T62" fmla="*/ 358 w 390"/>
                <a:gd name="T63" fmla="*/ 362 h 362"/>
                <a:gd name="T64" fmla="*/ 0 w 390"/>
                <a:gd name="T65" fmla="*/ 31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362">
                  <a:moveTo>
                    <a:pt x="0" y="312"/>
                  </a:moveTo>
                  <a:lnTo>
                    <a:pt x="10" y="276"/>
                  </a:lnTo>
                  <a:lnTo>
                    <a:pt x="2" y="258"/>
                  </a:lnTo>
                  <a:lnTo>
                    <a:pt x="28" y="242"/>
                  </a:lnTo>
                  <a:lnTo>
                    <a:pt x="16" y="226"/>
                  </a:lnTo>
                  <a:lnTo>
                    <a:pt x="0" y="208"/>
                  </a:lnTo>
                  <a:lnTo>
                    <a:pt x="18" y="190"/>
                  </a:lnTo>
                  <a:lnTo>
                    <a:pt x="28" y="168"/>
                  </a:lnTo>
                  <a:lnTo>
                    <a:pt x="24" y="144"/>
                  </a:lnTo>
                  <a:lnTo>
                    <a:pt x="8" y="128"/>
                  </a:lnTo>
                  <a:lnTo>
                    <a:pt x="34" y="96"/>
                  </a:lnTo>
                  <a:lnTo>
                    <a:pt x="20" y="72"/>
                  </a:lnTo>
                  <a:lnTo>
                    <a:pt x="40" y="62"/>
                  </a:lnTo>
                  <a:lnTo>
                    <a:pt x="38" y="22"/>
                  </a:lnTo>
                  <a:lnTo>
                    <a:pt x="0" y="6"/>
                  </a:lnTo>
                  <a:lnTo>
                    <a:pt x="44" y="0"/>
                  </a:lnTo>
                  <a:lnTo>
                    <a:pt x="364" y="60"/>
                  </a:lnTo>
                  <a:lnTo>
                    <a:pt x="380" y="78"/>
                  </a:lnTo>
                  <a:lnTo>
                    <a:pt x="362" y="92"/>
                  </a:lnTo>
                  <a:lnTo>
                    <a:pt x="372" y="106"/>
                  </a:lnTo>
                  <a:lnTo>
                    <a:pt x="362" y="118"/>
                  </a:lnTo>
                  <a:lnTo>
                    <a:pt x="368" y="148"/>
                  </a:lnTo>
                  <a:lnTo>
                    <a:pt x="386" y="170"/>
                  </a:lnTo>
                  <a:lnTo>
                    <a:pt x="366" y="170"/>
                  </a:lnTo>
                  <a:lnTo>
                    <a:pt x="366" y="200"/>
                  </a:lnTo>
                  <a:lnTo>
                    <a:pt x="390" y="202"/>
                  </a:lnTo>
                  <a:lnTo>
                    <a:pt x="364" y="226"/>
                  </a:lnTo>
                  <a:lnTo>
                    <a:pt x="354" y="242"/>
                  </a:lnTo>
                  <a:lnTo>
                    <a:pt x="358" y="256"/>
                  </a:lnTo>
                  <a:lnTo>
                    <a:pt x="362" y="284"/>
                  </a:lnTo>
                  <a:lnTo>
                    <a:pt x="376" y="302"/>
                  </a:lnTo>
                  <a:lnTo>
                    <a:pt x="358" y="362"/>
                  </a:lnTo>
                  <a:lnTo>
                    <a:pt x="0" y="3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18" name="Freeform 1415"/>
            <p:cNvSpPr/>
            <p:nvPr/>
          </p:nvSpPr>
          <p:spPr bwMode="auto">
            <a:xfrm>
              <a:off x="6526213" y="2497138"/>
              <a:ext cx="619125" cy="574675"/>
            </a:xfrm>
            <a:custGeom>
              <a:avLst/>
              <a:gdLst>
                <a:gd name="T0" fmla="*/ 0 w 390"/>
                <a:gd name="T1" fmla="*/ 312 h 362"/>
                <a:gd name="T2" fmla="*/ 10 w 390"/>
                <a:gd name="T3" fmla="*/ 276 h 362"/>
                <a:gd name="T4" fmla="*/ 2 w 390"/>
                <a:gd name="T5" fmla="*/ 258 h 362"/>
                <a:gd name="T6" fmla="*/ 28 w 390"/>
                <a:gd name="T7" fmla="*/ 242 h 362"/>
                <a:gd name="T8" fmla="*/ 16 w 390"/>
                <a:gd name="T9" fmla="*/ 226 h 362"/>
                <a:gd name="T10" fmla="*/ 0 w 390"/>
                <a:gd name="T11" fmla="*/ 208 h 362"/>
                <a:gd name="T12" fmla="*/ 18 w 390"/>
                <a:gd name="T13" fmla="*/ 190 h 362"/>
                <a:gd name="T14" fmla="*/ 28 w 390"/>
                <a:gd name="T15" fmla="*/ 168 h 362"/>
                <a:gd name="T16" fmla="*/ 24 w 390"/>
                <a:gd name="T17" fmla="*/ 144 h 362"/>
                <a:gd name="T18" fmla="*/ 8 w 390"/>
                <a:gd name="T19" fmla="*/ 128 h 362"/>
                <a:gd name="T20" fmla="*/ 34 w 390"/>
                <a:gd name="T21" fmla="*/ 96 h 362"/>
                <a:gd name="T22" fmla="*/ 20 w 390"/>
                <a:gd name="T23" fmla="*/ 72 h 362"/>
                <a:gd name="T24" fmla="*/ 40 w 390"/>
                <a:gd name="T25" fmla="*/ 62 h 362"/>
                <a:gd name="T26" fmla="*/ 38 w 390"/>
                <a:gd name="T27" fmla="*/ 22 h 362"/>
                <a:gd name="T28" fmla="*/ 0 w 390"/>
                <a:gd name="T29" fmla="*/ 6 h 362"/>
                <a:gd name="T30" fmla="*/ 44 w 390"/>
                <a:gd name="T31" fmla="*/ 0 h 362"/>
                <a:gd name="T32" fmla="*/ 364 w 390"/>
                <a:gd name="T33" fmla="*/ 60 h 362"/>
                <a:gd name="T34" fmla="*/ 380 w 390"/>
                <a:gd name="T35" fmla="*/ 78 h 362"/>
                <a:gd name="T36" fmla="*/ 362 w 390"/>
                <a:gd name="T37" fmla="*/ 92 h 362"/>
                <a:gd name="T38" fmla="*/ 372 w 390"/>
                <a:gd name="T39" fmla="*/ 106 h 362"/>
                <a:gd name="T40" fmla="*/ 362 w 390"/>
                <a:gd name="T41" fmla="*/ 118 h 362"/>
                <a:gd name="T42" fmla="*/ 368 w 390"/>
                <a:gd name="T43" fmla="*/ 148 h 362"/>
                <a:gd name="T44" fmla="*/ 386 w 390"/>
                <a:gd name="T45" fmla="*/ 170 h 362"/>
                <a:gd name="T46" fmla="*/ 366 w 390"/>
                <a:gd name="T47" fmla="*/ 170 h 362"/>
                <a:gd name="T48" fmla="*/ 366 w 390"/>
                <a:gd name="T49" fmla="*/ 200 h 362"/>
                <a:gd name="T50" fmla="*/ 390 w 390"/>
                <a:gd name="T51" fmla="*/ 202 h 362"/>
                <a:gd name="T52" fmla="*/ 364 w 390"/>
                <a:gd name="T53" fmla="*/ 226 h 362"/>
                <a:gd name="T54" fmla="*/ 354 w 390"/>
                <a:gd name="T55" fmla="*/ 242 h 362"/>
                <a:gd name="T56" fmla="*/ 358 w 390"/>
                <a:gd name="T57" fmla="*/ 256 h 362"/>
                <a:gd name="T58" fmla="*/ 362 w 390"/>
                <a:gd name="T59" fmla="*/ 284 h 362"/>
                <a:gd name="T60" fmla="*/ 376 w 390"/>
                <a:gd name="T61" fmla="*/ 302 h 362"/>
                <a:gd name="T62" fmla="*/ 358 w 390"/>
                <a:gd name="T63" fmla="*/ 362 h 362"/>
                <a:gd name="T64" fmla="*/ 0 w 390"/>
                <a:gd name="T65" fmla="*/ 31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362">
                  <a:moveTo>
                    <a:pt x="0" y="312"/>
                  </a:moveTo>
                  <a:lnTo>
                    <a:pt x="10" y="276"/>
                  </a:lnTo>
                  <a:lnTo>
                    <a:pt x="2" y="258"/>
                  </a:lnTo>
                  <a:lnTo>
                    <a:pt x="28" y="242"/>
                  </a:lnTo>
                  <a:lnTo>
                    <a:pt x="16" y="226"/>
                  </a:lnTo>
                  <a:lnTo>
                    <a:pt x="0" y="208"/>
                  </a:lnTo>
                  <a:lnTo>
                    <a:pt x="18" y="190"/>
                  </a:lnTo>
                  <a:lnTo>
                    <a:pt x="28" y="168"/>
                  </a:lnTo>
                  <a:lnTo>
                    <a:pt x="24" y="144"/>
                  </a:lnTo>
                  <a:lnTo>
                    <a:pt x="8" y="128"/>
                  </a:lnTo>
                  <a:lnTo>
                    <a:pt x="34" y="96"/>
                  </a:lnTo>
                  <a:lnTo>
                    <a:pt x="20" y="72"/>
                  </a:lnTo>
                  <a:lnTo>
                    <a:pt x="40" y="62"/>
                  </a:lnTo>
                  <a:lnTo>
                    <a:pt x="38" y="22"/>
                  </a:lnTo>
                  <a:lnTo>
                    <a:pt x="0" y="6"/>
                  </a:lnTo>
                  <a:lnTo>
                    <a:pt x="44" y="0"/>
                  </a:lnTo>
                  <a:lnTo>
                    <a:pt x="364" y="60"/>
                  </a:lnTo>
                  <a:lnTo>
                    <a:pt x="380" y="78"/>
                  </a:lnTo>
                  <a:lnTo>
                    <a:pt x="362" y="92"/>
                  </a:lnTo>
                  <a:lnTo>
                    <a:pt x="372" y="106"/>
                  </a:lnTo>
                  <a:lnTo>
                    <a:pt x="362" y="118"/>
                  </a:lnTo>
                  <a:lnTo>
                    <a:pt x="368" y="148"/>
                  </a:lnTo>
                  <a:lnTo>
                    <a:pt x="386" y="170"/>
                  </a:lnTo>
                  <a:lnTo>
                    <a:pt x="366" y="170"/>
                  </a:lnTo>
                  <a:lnTo>
                    <a:pt x="366" y="200"/>
                  </a:lnTo>
                  <a:lnTo>
                    <a:pt x="390" y="202"/>
                  </a:lnTo>
                  <a:lnTo>
                    <a:pt x="364" y="226"/>
                  </a:lnTo>
                  <a:lnTo>
                    <a:pt x="354" y="242"/>
                  </a:lnTo>
                  <a:lnTo>
                    <a:pt x="358" y="256"/>
                  </a:lnTo>
                  <a:lnTo>
                    <a:pt x="362" y="284"/>
                  </a:lnTo>
                  <a:lnTo>
                    <a:pt x="376" y="302"/>
                  </a:lnTo>
                  <a:lnTo>
                    <a:pt x="358" y="362"/>
                  </a:lnTo>
                  <a:lnTo>
                    <a:pt x="0" y="312"/>
                  </a:lnTo>
                  <a:close/>
                </a:path>
              </a:pathLst>
            </a:custGeom>
            <a:solidFill>
              <a:srgbClr val="DBCC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19" name="Freeform 1416"/>
            <p:cNvSpPr/>
            <p:nvPr/>
          </p:nvSpPr>
          <p:spPr bwMode="auto">
            <a:xfrm>
              <a:off x="6526213" y="2497138"/>
              <a:ext cx="619125" cy="574675"/>
            </a:xfrm>
            <a:custGeom>
              <a:avLst/>
              <a:gdLst>
                <a:gd name="T0" fmla="*/ 0 w 390"/>
                <a:gd name="T1" fmla="*/ 312 h 362"/>
                <a:gd name="T2" fmla="*/ 10 w 390"/>
                <a:gd name="T3" fmla="*/ 276 h 362"/>
                <a:gd name="T4" fmla="*/ 2 w 390"/>
                <a:gd name="T5" fmla="*/ 258 h 362"/>
                <a:gd name="T6" fmla="*/ 28 w 390"/>
                <a:gd name="T7" fmla="*/ 242 h 362"/>
                <a:gd name="T8" fmla="*/ 16 w 390"/>
                <a:gd name="T9" fmla="*/ 226 h 362"/>
                <a:gd name="T10" fmla="*/ 0 w 390"/>
                <a:gd name="T11" fmla="*/ 208 h 362"/>
                <a:gd name="T12" fmla="*/ 18 w 390"/>
                <a:gd name="T13" fmla="*/ 190 h 362"/>
                <a:gd name="T14" fmla="*/ 28 w 390"/>
                <a:gd name="T15" fmla="*/ 168 h 362"/>
                <a:gd name="T16" fmla="*/ 24 w 390"/>
                <a:gd name="T17" fmla="*/ 144 h 362"/>
                <a:gd name="T18" fmla="*/ 8 w 390"/>
                <a:gd name="T19" fmla="*/ 128 h 362"/>
                <a:gd name="T20" fmla="*/ 34 w 390"/>
                <a:gd name="T21" fmla="*/ 96 h 362"/>
                <a:gd name="T22" fmla="*/ 20 w 390"/>
                <a:gd name="T23" fmla="*/ 72 h 362"/>
                <a:gd name="T24" fmla="*/ 40 w 390"/>
                <a:gd name="T25" fmla="*/ 62 h 362"/>
                <a:gd name="T26" fmla="*/ 38 w 390"/>
                <a:gd name="T27" fmla="*/ 22 h 362"/>
                <a:gd name="T28" fmla="*/ 0 w 390"/>
                <a:gd name="T29" fmla="*/ 6 h 362"/>
                <a:gd name="T30" fmla="*/ 44 w 390"/>
                <a:gd name="T31" fmla="*/ 0 h 362"/>
                <a:gd name="T32" fmla="*/ 364 w 390"/>
                <a:gd name="T33" fmla="*/ 60 h 362"/>
                <a:gd name="T34" fmla="*/ 380 w 390"/>
                <a:gd name="T35" fmla="*/ 78 h 362"/>
                <a:gd name="T36" fmla="*/ 362 w 390"/>
                <a:gd name="T37" fmla="*/ 92 h 362"/>
                <a:gd name="T38" fmla="*/ 372 w 390"/>
                <a:gd name="T39" fmla="*/ 106 h 362"/>
                <a:gd name="T40" fmla="*/ 362 w 390"/>
                <a:gd name="T41" fmla="*/ 118 h 362"/>
                <a:gd name="T42" fmla="*/ 368 w 390"/>
                <a:gd name="T43" fmla="*/ 148 h 362"/>
                <a:gd name="T44" fmla="*/ 386 w 390"/>
                <a:gd name="T45" fmla="*/ 170 h 362"/>
                <a:gd name="T46" fmla="*/ 366 w 390"/>
                <a:gd name="T47" fmla="*/ 170 h 362"/>
                <a:gd name="T48" fmla="*/ 366 w 390"/>
                <a:gd name="T49" fmla="*/ 200 h 362"/>
                <a:gd name="T50" fmla="*/ 390 w 390"/>
                <a:gd name="T51" fmla="*/ 202 h 362"/>
                <a:gd name="T52" fmla="*/ 364 w 390"/>
                <a:gd name="T53" fmla="*/ 226 h 362"/>
                <a:gd name="T54" fmla="*/ 354 w 390"/>
                <a:gd name="T55" fmla="*/ 242 h 362"/>
                <a:gd name="T56" fmla="*/ 358 w 390"/>
                <a:gd name="T57" fmla="*/ 256 h 362"/>
                <a:gd name="T58" fmla="*/ 362 w 390"/>
                <a:gd name="T59" fmla="*/ 284 h 362"/>
                <a:gd name="T60" fmla="*/ 376 w 390"/>
                <a:gd name="T61" fmla="*/ 302 h 362"/>
                <a:gd name="T62" fmla="*/ 358 w 390"/>
                <a:gd name="T63" fmla="*/ 362 h 362"/>
                <a:gd name="T64" fmla="*/ 0 w 390"/>
                <a:gd name="T65" fmla="*/ 31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362">
                  <a:moveTo>
                    <a:pt x="0" y="312"/>
                  </a:moveTo>
                  <a:lnTo>
                    <a:pt x="10" y="276"/>
                  </a:lnTo>
                  <a:lnTo>
                    <a:pt x="2" y="258"/>
                  </a:lnTo>
                  <a:lnTo>
                    <a:pt x="28" y="242"/>
                  </a:lnTo>
                  <a:lnTo>
                    <a:pt x="16" y="226"/>
                  </a:lnTo>
                  <a:lnTo>
                    <a:pt x="0" y="208"/>
                  </a:lnTo>
                  <a:lnTo>
                    <a:pt x="18" y="190"/>
                  </a:lnTo>
                  <a:lnTo>
                    <a:pt x="28" y="168"/>
                  </a:lnTo>
                  <a:lnTo>
                    <a:pt x="24" y="144"/>
                  </a:lnTo>
                  <a:lnTo>
                    <a:pt x="8" y="128"/>
                  </a:lnTo>
                  <a:lnTo>
                    <a:pt x="34" y="96"/>
                  </a:lnTo>
                  <a:lnTo>
                    <a:pt x="20" y="72"/>
                  </a:lnTo>
                  <a:lnTo>
                    <a:pt x="40" y="62"/>
                  </a:lnTo>
                  <a:lnTo>
                    <a:pt x="38" y="22"/>
                  </a:lnTo>
                  <a:lnTo>
                    <a:pt x="0" y="6"/>
                  </a:lnTo>
                  <a:lnTo>
                    <a:pt x="44" y="0"/>
                  </a:lnTo>
                  <a:lnTo>
                    <a:pt x="364" y="60"/>
                  </a:lnTo>
                  <a:lnTo>
                    <a:pt x="380" y="78"/>
                  </a:lnTo>
                  <a:lnTo>
                    <a:pt x="362" y="92"/>
                  </a:lnTo>
                  <a:lnTo>
                    <a:pt x="372" y="106"/>
                  </a:lnTo>
                  <a:lnTo>
                    <a:pt x="362" y="118"/>
                  </a:lnTo>
                  <a:lnTo>
                    <a:pt x="368" y="148"/>
                  </a:lnTo>
                  <a:lnTo>
                    <a:pt x="386" y="170"/>
                  </a:lnTo>
                  <a:lnTo>
                    <a:pt x="366" y="170"/>
                  </a:lnTo>
                  <a:lnTo>
                    <a:pt x="366" y="200"/>
                  </a:lnTo>
                  <a:lnTo>
                    <a:pt x="390" y="202"/>
                  </a:lnTo>
                  <a:lnTo>
                    <a:pt x="364" y="226"/>
                  </a:lnTo>
                  <a:lnTo>
                    <a:pt x="354" y="242"/>
                  </a:lnTo>
                  <a:lnTo>
                    <a:pt x="358" y="256"/>
                  </a:lnTo>
                  <a:lnTo>
                    <a:pt x="362" y="284"/>
                  </a:lnTo>
                  <a:lnTo>
                    <a:pt x="376" y="302"/>
                  </a:lnTo>
                  <a:lnTo>
                    <a:pt x="358" y="362"/>
                  </a:lnTo>
                  <a:lnTo>
                    <a:pt x="0" y="3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20" name="Freeform 1417"/>
            <p:cNvSpPr/>
            <p:nvPr/>
          </p:nvSpPr>
          <p:spPr bwMode="auto">
            <a:xfrm>
              <a:off x="6596063" y="2424113"/>
              <a:ext cx="971550" cy="193675"/>
            </a:xfrm>
            <a:custGeom>
              <a:avLst/>
              <a:gdLst>
                <a:gd name="T0" fmla="*/ 0 w 612"/>
                <a:gd name="T1" fmla="*/ 46 h 122"/>
                <a:gd name="T2" fmla="*/ 288 w 612"/>
                <a:gd name="T3" fmla="*/ 0 h 122"/>
                <a:gd name="T4" fmla="*/ 612 w 612"/>
                <a:gd name="T5" fmla="*/ 68 h 122"/>
                <a:gd name="T6" fmla="*/ 322 w 612"/>
                <a:gd name="T7" fmla="*/ 122 h 122"/>
                <a:gd name="T8" fmla="*/ 0 w 612"/>
                <a:gd name="T9" fmla="*/ 46 h 122"/>
              </a:gdLst>
              <a:ahLst/>
              <a:cxnLst>
                <a:cxn ang="0">
                  <a:pos x="T0" y="T1"/>
                </a:cxn>
                <a:cxn ang="0">
                  <a:pos x="T2" y="T3"/>
                </a:cxn>
                <a:cxn ang="0">
                  <a:pos x="T4" y="T5"/>
                </a:cxn>
                <a:cxn ang="0">
                  <a:pos x="T6" y="T7"/>
                </a:cxn>
                <a:cxn ang="0">
                  <a:pos x="T8" y="T9"/>
                </a:cxn>
              </a:cxnLst>
              <a:rect l="0" t="0" r="r" b="b"/>
              <a:pathLst>
                <a:path w="612" h="122">
                  <a:moveTo>
                    <a:pt x="0" y="46"/>
                  </a:moveTo>
                  <a:lnTo>
                    <a:pt x="288" y="0"/>
                  </a:lnTo>
                  <a:lnTo>
                    <a:pt x="612" y="68"/>
                  </a:lnTo>
                  <a:lnTo>
                    <a:pt x="322" y="122"/>
                  </a:lnTo>
                  <a:lnTo>
                    <a:pt x="0" y="46"/>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21" name="Freeform 1418"/>
            <p:cNvSpPr/>
            <p:nvPr/>
          </p:nvSpPr>
          <p:spPr bwMode="auto">
            <a:xfrm>
              <a:off x="6596063" y="2424113"/>
              <a:ext cx="971550" cy="193675"/>
            </a:xfrm>
            <a:custGeom>
              <a:avLst/>
              <a:gdLst>
                <a:gd name="T0" fmla="*/ 0 w 612"/>
                <a:gd name="T1" fmla="*/ 46 h 122"/>
                <a:gd name="T2" fmla="*/ 288 w 612"/>
                <a:gd name="T3" fmla="*/ 0 h 122"/>
                <a:gd name="T4" fmla="*/ 612 w 612"/>
                <a:gd name="T5" fmla="*/ 68 h 122"/>
                <a:gd name="T6" fmla="*/ 322 w 612"/>
                <a:gd name="T7" fmla="*/ 122 h 122"/>
                <a:gd name="T8" fmla="*/ 0 w 612"/>
                <a:gd name="T9" fmla="*/ 46 h 122"/>
              </a:gdLst>
              <a:ahLst/>
              <a:cxnLst>
                <a:cxn ang="0">
                  <a:pos x="T0" y="T1"/>
                </a:cxn>
                <a:cxn ang="0">
                  <a:pos x="T2" y="T3"/>
                </a:cxn>
                <a:cxn ang="0">
                  <a:pos x="T4" y="T5"/>
                </a:cxn>
                <a:cxn ang="0">
                  <a:pos x="T6" y="T7"/>
                </a:cxn>
                <a:cxn ang="0">
                  <a:pos x="T8" y="T9"/>
                </a:cxn>
              </a:cxnLst>
              <a:rect l="0" t="0" r="r" b="b"/>
              <a:pathLst>
                <a:path w="612" h="122">
                  <a:moveTo>
                    <a:pt x="0" y="46"/>
                  </a:moveTo>
                  <a:lnTo>
                    <a:pt x="288" y="0"/>
                  </a:lnTo>
                  <a:lnTo>
                    <a:pt x="612" y="68"/>
                  </a:lnTo>
                  <a:lnTo>
                    <a:pt x="322" y="122"/>
                  </a:lnTo>
                  <a:lnTo>
                    <a:pt x="0" y="46"/>
                  </a:lnTo>
                  <a:close/>
                </a:path>
              </a:pathLst>
            </a:custGeom>
            <a:solidFill>
              <a:srgbClr val="FFF5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22" name="Freeform 1419"/>
            <p:cNvSpPr/>
            <p:nvPr/>
          </p:nvSpPr>
          <p:spPr bwMode="auto">
            <a:xfrm>
              <a:off x="6586538" y="2532063"/>
              <a:ext cx="530225" cy="155575"/>
            </a:xfrm>
            <a:custGeom>
              <a:avLst/>
              <a:gdLst>
                <a:gd name="T0" fmla="*/ 0 w 334"/>
                <a:gd name="T1" fmla="*/ 0 h 98"/>
                <a:gd name="T2" fmla="*/ 2 w 334"/>
                <a:gd name="T3" fmla="*/ 40 h 98"/>
                <a:gd name="T4" fmla="*/ 324 w 334"/>
                <a:gd name="T5" fmla="*/ 98 h 98"/>
                <a:gd name="T6" fmla="*/ 324 w 334"/>
                <a:gd name="T7" fmla="*/ 96 h 98"/>
                <a:gd name="T8" fmla="*/ 334 w 334"/>
                <a:gd name="T9" fmla="*/ 84 h 98"/>
                <a:gd name="T10" fmla="*/ 324 w 334"/>
                <a:gd name="T11" fmla="*/ 70 h 98"/>
                <a:gd name="T12" fmla="*/ 324 w 334"/>
                <a:gd name="T13" fmla="*/ 70 h 98"/>
                <a:gd name="T14" fmla="*/ 0 w 334"/>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98">
                  <a:moveTo>
                    <a:pt x="0" y="0"/>
                  </a:moveTo>
                  <a:lnTo>
                    <a:pt x="2" y="40"/>
                  </a:lnTo>
                  <a:lnTo>
                    <a:pt x="324" y="98"/>
                  </a:lnTo>
                  <a:lnTo>
                    <a:pt x="324" y="96"/>
                  </a:lnTo>
                  <a:lnTo>
                    <a:pt x="334" y="84"/>
                  </a:lnTo>
                  <a:lnTo>
                    <a:pt x="324" y="70"/>
                  </a:lnTo>
                  <a:lnTo>
                    <a:pt x="324" y="70"/>
                  </a:lnTo>
                  <a:lnTo>
                    <a:pt x="0" y="0"/>
                  </a:lnTo>
                  <a:close/>
                </a:path>
              </a:pathLst>
            </a:custGeom>
            <a:solidFill>
              <a:srgbClr val="C6AC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23" name="Freeform 1420"/>
            <p:cNvSpPr/>
            <p:nvPr/>
          </p:nvSpPr>
          <p:spPr bwMode="auto">
            <a:xfrm>
              <a:off x="6586538" y="2532063"/>
              <a:ext cx="530225" cy="155575"/>
            </a:xfrm>
            <a:custGeom>
              <a:avLst/>
              <a:gdLst>
                <a:gd name="T0" fmla="*/ 0 w 334"/>
                <a:gd name="T1" fmla="*/ 0 h 98"/>
                <a:gd name="T2" fmla="*/ 2 w 334"/>
                <a:gd name="T3" fmla="*/ 40 h 98"/>
                <a:gd name="T4" fmla="*/ 324 w 334"/>
                <a:gd name="T5" fmla="*/ 98 h 98"/>
                <a:gd name="T6" fmla="*/ 324 w 334"/>
                <a:gd name="T7" fmla="*/ 96 h 98"/>
                <a:gd name="T8" fmla="*/ 334 w 334"/>
                <a:gd name="T9" fmla="*/ 84 h 98"/>
                <a:gd name="T10" fmla="*/ 324 w 334"/>
                <a:gd name="T11" fmla="*/ 70 h 98"/>
                <a:gd name="T12" fmla="*/ 324 w 334"/>
                <a:gd name="T13" fmla="*/ 70 h 98"/>
                <a:gd name="T14" fmla="*/ 0 w 334"/>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98">
                  <a:moveTo>
                    <a:pt x="0" y="0"/>
                  </a:moveTo>
                  <a:lnTo>
                    <a:pt x="2" y="40"/>
                  </a:lnTo>
                  <a:lnTo>
                    <a:pt x="324" y="98"/>
                  </a:lnTo>
                  <a:lnTo>
                    <a:pt x="324" y="96"/>
                  </a:lnTo>
                  <a:lnTo>
                    <a:pt x="334" y="84"/>
                  </a:lnTo>
                  <a:lnTo>
                    <a:pt x="324" y="70"/>
                  </a:lnTo>
                  <a:lnTo>
                    <a:pt x="324" y="7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24" name="Freeform 1421"/>
            <p:cNvSpPr/>
            <p:nvPr/>
          </p:nvSpPr>
          <p:spPr bwMode="auto">
            <a:xfrm>
              <a:off x="6542088" y="2646363"/>
              <a:ext cx="596900" cy="120650"/>
            </a:xfrm>
            <a:custGeom>
              <a:avLst/>
              <a:gdLst>
                <a:gd name="T0" fmla="*/ 24 w 376"/>
                <a:gd name="T1" fmla="*/ 0 h 76"/>
                <a:gd name="T2" fmla="*/ 24 w 376"/>
                <a:gd name="T3" fmla="*/ 2 h 76"/>
                <a:gd name="T4" fmla="*/ 0 w 376"/>
                <a:gd name="T5" fmla="*/ 32 h 76"/>
                <a:gd name="T6" fmla="*/ 372 w 376"/>
                <a:gd name="T7" fmla="*/ 76 h 76"/>
                <a:gd name="T8" fmla="*/ 376 w 376"/>
                <a:gd name="T9" fmla="*/ 76 h 76"/>
                <a:gd name="T10" fmla="*/ 358 w 376"/>
                <a:gd name="T11" fmla="*/ 54 h 76"/>
                <a:gd name="T12" fmla="*/ 358 w 376"/>
                <a:gd name="T13" fmla="*/ 52 h 76"/>
                <a:gd name="T14" fmla="*/ 24 w 376"/>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76">
                  <a:moveTo>
                    <a:pt x="24" y="0"/>
                  </a:moveTo>
                  <a:lnTo>
                    <a:pt x="24" y="2"/>
                  </a:lnTo>
                  <a:lnTo>
                    <a:pt x="0" y="32"/>
                  </a:lnTo>
                  <a:lnTo>
                    <a:pt x="372" y="76"/>
                  </a:lnTo>
                  <a:lnTo>
                    <a:pt x="376" y="76"/>
                  </a:lnTo>
                  <a:lnTo>
                    <a:pt x="358" y="54"/>
                  </a:lnTo>
                  <a:lnTo>
                    <a:pt x="358" y="52"/>
                  </a:lnTo>
                  <a:lnTo>
                    <a:pt x="24" y="0"/>
                  </a:lnTo>
                  <a:close/>
                </a:path>
              </a:pathLst>
            </a:custGeom>
            <a:solidFill>
              <a:srgbClr val="C6AC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25" name="Freeform 1422"/>
            <p:cNvSpPr/>
            <p:nvPr/>
          </p:nvSpPr>
          <p:spPr bwMode="auto">
            <a:xfrm>
              <a:off x="6542088" y="2646363"/>
              <a:ext cx="596900" cy="120650"/>
            </a:xfrm>
            <a:custGeom>
              <a:avLst/>
              <a:gdLst>
                <a:gd name="T0" fmla="*/ 24 w 376"/>
                <a:gd name="T1" fmla="*/ 0 h 76"/>
                <a:gd name="T2" fmla="*/ 24 w 376"/>
                <a:gd name="T3" fmla="*/ 2 h 76"/>
                <a:gd name="T4" fmla="*/ 0 w 376"/>
                <a:gd name="T5" fmla="*/ 32 h 76"/>
                <a:gd name="T6" fmla="*/ 372 w 376"/>
                <a:gd name="T7" fmla="*/ 76 h 76"/>
                <a:gd name="T8" fmla="*/ 376 w 376"/>
                <a:gd name="T9" fmla="*/ 76 h 76"/>
                <a:gd name="T10" fmla="*/ 358 w 376"/>
                <a:gd name="T11" fmla="*/ 54 h 76"/>
                <a:gd name="T12" fmla="*/ 358 w 376"/>
                <a:gd name="T13" fmla="*/ 52 h 76"/>
                <a:gd name="T14" fmla="*/ 24 w 376"/>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76">
                  <a:moveTo>
                    <a:pt x="24" y="0"/>
                  </a:moveTo>
                  <a:lnTo>
                    <a:pt x="24" y="2"/>
                  </a:lnTo>
                  <a:lnTo>
                    <a:pt x="0" y="32"/>
                  </a:lnTo>
                  <a:lnTo>
                    <a:pt x="372" y="76"/>
                  </a:lnTo>
                  <a:lnTo>
                    <a:pt x="376" y="76"/>
                  </a:lnTo>
                  <a:lnTo>
                    <a:pt x="358" y="54"/>
                  </a:lnTo>
                  <a:lnTo>
                    <a:pt x="358" y="52"/>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26" name="Freeform 1423"/>
            <p:cNvSpPr/>
            <p:nvPr/>
          </p:nvSpPr>
          <p:spPr bwMode="auto">
            <a:xfrm>
              <a:off x="6570663" y="2760663"/>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solidFill>
              <a:srgbClr val="E4D6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27" name="Freeform 1424"/>
            <p:cNvSpPr/>
            <p:nvPr/>
          </p:nvSpPr>
          <p:spPr bwMode="auto">
            <a:xfrm>
              <a:off x="6570663" y="2760663"/>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28" name="Freeform 1425"/>
            <p:cNvSpPr/>
            <p:nvPr/>
          </p:nvSpPr>
          <p:spPr bwMode="auto">
            <a:xfrm>
              <a:off x="6554788" y="2760663"/>
              <a:ext cx="590550" cy="114300"/>
            </a:xfrm>
            <a:custGeom>
              <a:avLst/>
              <a:gdLst>
                <a:gd name="T0" fmla="*/ 10 w 372"/>
                <a:gd name="T1" fmla="*/ 0 h 72"/>
                <a:gd name="T2" fmla="*/ 10 w 372"/>
                <a:gd name="T3" fmla="*/ 2 h 72"/>
                <a:gd name="T4" fmla="*/ 0 w 372"/>
                <a:gd name="T5" fmla="*/ 22 h 72"/>
                <a:gd name="T6" fmla="*/ 338 w 372"/>
                <a:gd name="T7" fmla="*/ 72 h 72"/>
                <a:gd name="T8" fmla="*/ 346 w 372"/>
                <a:gd name="T9" fmla="*/ 60 h 72"/>
                <a:gd name="T10" fmla="*/ 372 w 372"/>
                <a:gd name="T11" fmla="*/ 36 h 72"/>
                <a:gd name="T12" fmla="*/ 358 w 372"/>
                <a:gd name="T13" fmla="*/ 34 h 72"/>
                <a:gd name="T14" fmla="*/ 348 w 372"/>
                <a:gd name="T15" fmla="*/ 34 h 72"/>
                <a:gd name="T16" fmla="*/ 10 w 3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72">
                  <a:moveTo>
                    <a:pt x="10" y="0"/>
                  </a:moveTo>
                  <a:lnTo>
                    <a:pt x="10" y="2"/>
                  </a:lnTo>
                  <a:lnTo>
                    <a:pt x="0" y="22"/>
                  </a:lnTo>
                  <a:lnTo>
                    <a:pt x="338" y="72"/>
                  </a:lnTo>
                  <a:lnTo>
                    <a:pt x="346" y="60"/>
                  </a:lnTo>
                  <a:lnTo>
                    <a:pt x="372" y="36"/>
                  </a:lnTo>
                  <a:lnTo>
                    <a:pt x="358" y="34"/>
                  </a:lnTo>
                  <a:lnTo>
                    <a:pt x="348" y="34"/>
                  </a:lnTo>
                  <a:lnTo>
                    <a:pt x="10" y="0"/>
                  </a:lnTo>
                  <a:close/>
                </a:path>
              </a:pathLst>
            </a:custGeom>
            <a:solidFill>
              <a:srgbClr val="C6AC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29" name="Freeform 1426"/>
            <p:cNvSpPr/>
            <p:nvPr/>
          </p:nvSpPr>
          <p:spPr bwMode="auto">
            <a:xfrm>
              <a:off x="6554788" y="2760663"/>
              <a:ext cx="590550" cy="114300"/>
            </a:xfrm>
            <a:custGeom>
              <a:avLst/>
              <a:gdLst>
                <a:gd name="T0" fmla="*/ 10 w 372"/>
                <a:gd name="T1" fmla="*/ 0 h 72"/>
                <a:gd name="T2" fmla="*/ 10 w 372"/>
                <a:gd name="T3" fmla="*/ 2 h 72"/>
                <a:gd name="T4" fmla="*/ 0 w 372"/>
                <a:gd name="T5" fmla="*/ 22 h 72"/>
                <a:gd name="T6" fmla="*/ 338 w 372"/>
                <a:gd name="T7" fmla="*/ 72 h 72"/>
                <a:gd name="T8" fmla="*/ 346 w 372"/>
                <a:gd name="T9" fmla="*/ 60 h 72"/>
                <a:gd name="T10" fmla="*/ 372 w 372"/>
                <a:gd name="T11" fmla="*/ 36 h 72"/>
                <a:gd name="T12" fmla="*/ 358 w 372"/>
                <a:gd name="T13" fmla="*/ 34 h 72"/>
                <a:gd name="T14" fmla="*/ 348 w 372"/>
                <a:gd name="T15" fmla="*/ 34 h 72"/>
                <a:gd name="T16" fmla="*/ 10 w 3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72">
                  <a:moveTo>
                    <a:pt x="10" y="0"/>
                  </a:moveTo>
                  <a:lnTo>
                    <a:pt x="10" y="2"/>
                  </a:lnTo>
                  <a:lnTo>
                    <a:pt x="0" y="22"/>
                  </a:lnTo>
                  <a:lnTo>
                    <a:pt x="338" y="72"/>
                  </a:lnTo>
                  <a:lnTo>
                    <a:pt x="346" y="60"/>
                  </a:lnTo>
                  <a:lnTo>
                    <a:pt x="372" y="36"/>
                  </a:lnTo>
                  <a:lnTo>
                    <a:pt x="358" y="34"/>
                  </a:lnTo>
                  <a:lnTo>
                    <a:pt x="348" y="34"/>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30" name="Rectangle 1427"/>
            <p:cNvSpPr>
              <a:spLocks noChangeArrowheads="1"/>
            </p:cNvSpPr>
            <p:nvPr/>
          </p:nvSpPr>
          <p:spPr bwMode="auto">
            <a:xfrm>
              <a:off x="6529388" y="2906713"/>
              <a:ext cx="1588" cy="1588"/>
            </a:xfrm>
            <a:prstGeom prst="rect">
              <a:avLst/>
            </a:prstGeom>
            <a:solidFill>
              <a:srgbClr val="E4D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AU"/>
            </a:p>
          </p:txBody>
        </p:sp>
        <p:sp>
          <p:nvSpPr>
            <p:cNvPr id="2431" name="Freeform 1428"/>
            <p:cNvSpPr/>
            <p:nvPr/>
          </p:nvSpPr>
          <p:spPr bwMode="auto">
            <a:xfrm>
              <a:off x="6529388" y="2906713"/>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32" name="Freeform 1429"/>
            <p:cNvSpPr/>
            <p:nvPr/>
          </p:nvSpPr>
          <p:spPr bwMode="auto">
            <a:xfrm>
              <a:off x="6529388" y="2878138"/>
              <a:ext cx="593725" cy="133350"/>
            </a:xfrm>
            <a:custGeom>
              <a:avLst/>
              <a:gdLst>
                <a:gd name="T0" fmla="*/ 26 w 374"/>
                <a:gd name="T1" fmla="*/ 0 h 84"/>
                <a:gd name="T2" fmla="*/ 26 w 374"/>
                <a:gd name="T3" fmla="*/ 2 h 84"/>
                <a:gd name="T4" fmla="*/ 0 w 374"/>
                <a:gd name="T5" fmla="*/ 18 h 84"/>
                <a:gd name="T6" fmla="*/ 0 w 374"/>
                <a:gd name="T7" fmla="*/ 18 h 84"/>
                <a:gd name="T8" fmla="*/ 362 w 374"/>
                <a:gd name="T9" fmla="*/ 84 h 84"/>
                <a:gd name="T10" fmla="*/ 374 w 374"/>
                <a:gd name="T11" fmla="*/ 62 h 84"/>
                <a:gd name="T12" fmla="*/ 360 w 374"/>
                <a:gd name="T13" fmla="*/ 44 h 84"/>
                <a:gd name="T14" fmla="*/ 360 w 374"/>
                <a:gd name="T15" fmla="*/ 42 h 84"/>
                <a:gd name="T16" fmla="*/ 26 w 37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84">
                  <a:moveTo>
                    <a:pt x="26" y="0"/>
                  </a:moveTo>
                  <a:lnTo>
                    <a:pt x="26" y="2"/>
                  </a:lnTo>
                  <a:lnTo>
                    <a:pt x="0" y="18"/>
                  </a:lnTo>
                  <a:lnTo>
                    <a:pt x="0" y="18"/>
                  </a:lnTo>
                  <a:lnTo>
                    <a:pt x="362" y="84"/>
                  </a:lnTo>
                  <a:lnTo>
                    <a:pt x="374" y="62"/>
                  </a:lnTo>
                  <a:lnTo>
                    <a:pt x="360" y="44"/>
                  </a:lnTo>
                  <a:lnTo>
                    <a:pt x="360" y="42"/>
                  </a:lnTo>
                  <a:lnTo>
                    <a:pt x="26" y="0"/>
                  </a:lnTo>
                  <a:close/>
                </a:path>
              </a:pathLst>
            </a:custGeom>
            <a:solidFill>
              <a:srgbClr val="C6AC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33" name="Freeform 1430"/>
            <p:cNvSpPr/>
            <p:nvPr/>
          </p:nvSpPr>
          <p:spPr bwMode="auto">
            <a:xfrm>
              <a:off x="6529388" y="2878138"/>
              <a:ext cx="593725" cy="133350"/>
            </a:xfrm>
            <a:custGeom>
              <a:avLst/>
              <a:gdLst>
                <a:gd name="T0" fmla="*/ 26 w 374"/>
                <a:gd name="T1" fmla="*/ 0 h 84"/>
                <a:gd name="T2" fmla="*/ 26 w 374"/>
                <a:gd name="T3" fmla="*/ 2 h 84"/>
                <a:gd name="T4" fmla="*/ 0 w 374"/>
                <a:gd name="T5" fmla="*/ 18 h 84"/>
                <a:gd name="T6" fmla="*/ 0 w 374"/>
                <a:gd name="T7" fmla="*/ 18 h 84"/>
                <a:gd name="T8" fmla="*/ 362 w 374"/>
                <a:gd name="T9" fmla="*/ 84 h 84"/>
                <a:gd name="T10" fmla="*/ 374 w 374"/>
                <a:gd name="T11" fmla="*/ 62 h 84"/>
                <a:gd name="T12" fmla="*/ 360 w 374"/>
                <a:gd name="T13" fmla="*/ 44 h 84"/>
                <a:gd name="T14" fmla="*/ 360 w 374"/>
                <a:gd name="T15" fmla="*/ 42 h 84"/>
                <a:gd name="T16" fmla="*/ 26 w 37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84">
                  <a:moveTo>
                    <a:pt x="26" y="0"/>
                  </a:moveTo>
                  <a:lnTo>
                    <a:pt x="26" y="2"/>
                  </a:lnTo>
                  <a:lnTo>
                    <a:pt x="0" y="18"/>
                  </a:lnTo>
                  <a:lnTo>
                    <a:pt x="0" y="18"/>
                  </a:lnTo>
                  <a:lnTo>
                    <a:pt x="362" y="84"/>
                  </a:lnTo>
                  <a:lnTo>
                    <a:pt x="374" y="62"/>
                  </a:lnTo>
                  <a:lnTo>
                    <a:pt x="360" y="44"/>
                  </a:lnTo>
                  <a:lnTo>
                    <a:pt x="360" y="42"/>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34" name="Freeform 1431"/>
            <p:cNvSpPr/>
            <p:nvPr/>
          </p:nvSpPr>
          <p:spPr bwMode="auto">
            <a:xfrm>
              <a:off x="6688138" y="3729038"/>
              <a:ext cx="346075" cy="104775"/>
            </a:xfrm>
            <a:custGeom>
              <a:avLst/>
              <a:gdLst>
                <a:gd name="T0" fmla="*/ 214 w 218"/>
                <a:gd name="T1" fmla="*/ 66 h 66"/>
                <a:gd name="T2" fmla="*/ 0 w 218"/>
                <a:gd name="T3" fmla="*/ 48 h 66"/>
                <a:gd name="T4" fmla="*/ 4 w 218"/>
                <a:gd name="T5" fmla="*/ 0 h 66"/>
                <a:gd name="T6" fmla="*/ 218 w 218"/>
                <a:gd name="T7" fmla="*/ 18 h 66"/>
                <a:gd name="T8" fmla="*/ 214 w 218"/>
                <a:gd name="T9" fmla="*/ 66 h 66"/>
              </a:gdLst>
              <a:ahLst/>
              <a:cxnLst>
                <a:cxn ang="0">
                  <a:pos x="T0" y="T1"/>
                </a:cxn>
                <a:cxn ang="0">
                  <a:pos x="T2" y="T3"/>
                </a:cxn>
                <a:cxn ang="0">
                  <a:pos x="T4" y="T5"/>
                </a:cxn>
                <a:cxn ang="0">
                  <a:pos x="T6" y="T7"/>
                </a:cxn>
                <a:cxn ang="0">
                  <a:pos x="T8" y="T9"/>
                </a:cxn>
              </a:cxnLst>
              <a:rect l="0" t="0" r="r" b="b"/>
              <a:pathLst>
                <a:path w="218" h="66">
                  <a:moveTo>
                    <a:pt x="214" y="66"/>
                  </a:moveTo>
                  <a:lnTo>
                    <a:pt x="0" y="48"/>
                  </a:lnTo>
                  <a:lnTo>
                    <a:pt x="4" y="0"/>
                  </a:lnTo>
                  <a:lnTo>
                    <a:pt x="218" y="18"/>
                  </a:lnTo>
                  <a:lnTo>
                    <a:pt x="214" y="66"/>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35" name="Freeform 1432"/>
            <p:cNvSpPr/>
            <p:nvPr/>
          </p:nvSpPr>
          <p:spPr bwMode="auto">
            <a:xfrm>
              <a:off x="6688138" y="3729038"/>
              <a:ext cx="346075" cy="104775"/>
            </a:xfrm>
            <a:custGeom>
              <a:avLst/>
              <a:gdLst>
                <a:gd name="T0" fmla="*/ 214 w 218"/>
                <a:gd name="T1" fmla="*/ 66 h 66"/>
                <a:gd name="T2" fmla="*/ 0 w 218"/>
                <a:gd name="T3" fmla="*/ 48 h 66"/>
                <a:gd name="T4" fmla="*/ 4 w 218"/>
                <a:gd name="T5" fmla="*/ 0 h 66"/>
                <a:gd name="T6" fmla="*/ 218 w 218"/>
                <a:gd name="T7" fmla="*/ 18 h 66"/>
                <a:gd name="T8" fmla="*/ 214 w 218"/>
                <a:gd name="T9" fmla="*/ 66 h 66"/>
              </a:gdLst>
              <a:ahLst/>
              <a:cxnLst>
                <a:cxn ang="0">
                  <a:pos x="T0" y="T1"/>
                </a:cxn>
                <a:cxn ang="0">
                  <a:pos x="T2" y="T3"/>
                </a:cxn>
                <a:cxn ang="0">
                  <a:pos x="T4" y="T5"/>
                </a:cxn>
                <a:cxn ang="0">
                  <a:pos x="T6" y="T7"/>
                </a:cxn>
                <a:cxn ang="0">
                  <a:pos x="T8" y="T9"/>
                </a:cxn>
              </a:cxnLst>
              <a:rect l="0" t="0" r="r" b="b"/>
              <a:pathLst>
                <a:path w="218" h="66">
                  <a:moveTo>
                    <a:pt x="214" y="66"/>
                  </a:moveTo>
                  <a:lnTo>
                    <a:pt x="0" y="48"/>
                  </a:lnTo>
                  <a:lnTo>
                    <a:pt x="4" y="0"/>
                  </a:lnTo>
                  <a:lnTo>
                    <a:pt x="218" y="18"/>
                  </a:lnTo>
                  <a:lnTo>
                    <a:pt x="214"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36" name="Freeform 1433"/>
            <p:cNvSpPr/>
            <p:nvPr/>
          </p:nvSpPr>
          <p:spPr bwMode="auto">
            <a:xfrm>
              <a:off x="6688138" y="3729038"/>
              <a:ext cx="346075" cy="104775"/>
            </a:xfrm>
            <a:custGeom>
              <a:avLst/>
              <a:gdLst>
                <a:gd name="T0" fmla="*/ 214 w 218"/>
                <a:gd name="T1" fmla="*/ 66 h 66"/>
                <a:gd name="T2" fmla="*/ 0 w 218"/>
                <a:gd name="T3" fmla="*/ 48 h 66"/>
                <a:gd name="T4" fmla="*/ 4 w 218"/>
                <a:gd name="T5" fmla="*/ 0 h 66"/>
                <a:gd name="T6" fmla="*/ 218 w 218"/>
                <a:gd name="T7" fmla="*/ 18 h 66"/>
                <a:gd name="T8" fmla="*/ 214 w 218"/>
                <a:gd name="T9" fmla="*/ 66 h 66"/>
              </a:gdLst>
              <a:ahLst/>
              <a:cxnLst>
                <a:cxn ang="0">
                  <a:pos x="T0" y="T1"/>
                </a:cxn>
                <a:cxn ang="0">
                  <a:pos x="T2" y="T3"/>
                </a:cxn>
                <a:cxn ang="0">
                  <a:pos x="T4" y="T5"/>
                </a:cxn>
                <a:cxn ang="0">
                  <a:pos x="T6" y="T7"/>
                </a:cxn>
                <a:cxn ang="0">
                  <a:pos x="T8" y="T9"/>
                </a:cxn>
              </a:cxnLst>
              <a:rect l="0" t="0" r="r" b="b"/>
              <a:pathLst>
                <a:path w="218" h="66">
                  <a:moveTo>
                    <a:pt x="214" y="66"/>
                  </a:moveTo>
                  <a:lnTo>
                    <a:pt x="0" y="48"/>
                  </a:lnTo>
                  <a:lnTo>
                    <a:pt x="4" y="0"/>
                  </a:lnTo>
                  <a:lnTo>
                    <a:pt x="218" y="18"/>
                  </a:lnTo>
                  <a:lnTo>
                    <a:pt x="214" y="66"/>
                  </a:lnTo>
                  <a:close/>
                </a:path>
              </a:pathLst>
            </a:custGeom>
            <a:solidFill>
              <a:srgbClr val="4D3D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37" name="Freeform 1434"/>
            <p:cNvSpPr/>
            <p:nvPr/>
          </p:nvSpPr>
          <p:spPr bwMode="auto">
            <a:xfrm>
              <a:off x="6688138" y="3729038"/>
              <a:ext cx="346075" cy="104775"/>
            </a:xfrm>
            <a:custGeom>
              <a:avLst/>
              <a:gdLst>
                <a:gd name="T0" fmla="*/ 214 w 218"/>
                <a:gd name="T1" fmla="*/ 66 h 66"/>
                <a:gd name="T2" fmla="*/ 0 w 218"/>
                <a:gd name="T3" fmla="*/ 48 h 66"/>
                <a:gd name="T4" fmla="*/ 4 w 218"/>
                <a:gd name="T5" fmla="*/ 0 h 66"/>
                <a:gd name="T6" fmla="*/ 218 w 218"/>
                <a:gd name="T7" fmla="*/ 18 h 66"/>
                <a:gd name="T8" fmla="*/ 214 w 218"/>
                <a:gd name="T9" fmla="*/ 66 h 66"/>
              </a:gdLst>
              <a:ahLst/>
              <a:cxnLst>
                <a:cxn ang="0">
                  <a:pos x="T0" y="T1"/>
                </a:cxn>
                <a:cxn ang="0">
                  <a:pos x="T2" y="T3"/>
                </a:cxn>
                <a:cxn ang="0">
                  <a:pos x="T4" y="T5"/>
                </a:cxn>
                <a:cxn ang="0">
                  <a:pos x="T6" y="T7"/>
                </a:cxn>
                <a:cxn ang="0">
                  <a:pos x="T8" y="T9"/>
                </a:cxn>
              </a:cxnLst>
              <a:rect l="0" t="0" r="r" b="b"/>
              <a:pathLst>
                <a:path w="218" h="66">
                  <a:moveTo>
                    <a:pt x="214" y="66"/>
                  </a:moveTo>
                  <a:lnTo>
                    <a:pt x="0" y="48"/>
                  </a:lnTo>
                  <a:lnTo>
                    <a:pt x="4" y="0"/>
                  </a:lnTo>
                  <a:lnTo>
                    <a:pt x="218" y="18"/>
                  </a:lnTo>
                  <a:lnTo>
                    <a:pt x="214"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38" name="Freeform 1437"/>
            <p:cNvSpPr/>
            <p:nvPr/>
          </p:nvSpPr>
          <p:spPr bwMode="auto">
            <a:xfrm>
              <a:off x="6494463" y="3871913"/>
              <a:ext cx="3175" cy="22225"/>
            </a:xfrm>
            <a:custGeom>
              <a:avLst/>
              <a:gdLst>
                <a:gd name="T0" fmla="*/ 0 w 2"/>
                <a:gd name="T1" fmla="*/ 0 h 14"/>
                <a:gd name="T2" fmla="*/ 0 w 2"/>
                <a:gd name="T3" fmla="*/ 0 h 14"/>
                <a:gd name="T4" fmla="*/ 2 w 2"/>
                <a:gd name="T5" fmla="*/ 14 h 14"/>
                <a:gd name="T6" fmla="*/ 2 w 2"/>
                <a:gd name="T7" fmla="*/ 14 h 14"/>
                <a:gd name="T8" fmla="*/ 0 w 2"/>
                <a:gd name="T9" fmla="*/ 0 h 14"/>
              </a:gdLst>
              <a:ahLst/>
              <a:cxnLst>
                <a:cxn ang="0">
                  <a:pos x="T0" y="T1"/>
                </a:cxn>
                <a:cxn ang="0">
                  <a:pos x="T2" y="T3"/>
                </a:cxn>
                <a:cxn ang="0">
                  <a:pos x="T4" y="T5"/>
                </a:cxn>
                <a:cxn ang="0">
                  <a:pos x="T6" y="T7"/>
                </a:cxn>
                <a:cxn ang="0">
                  <a:pos x="T8" y="T9"/>
                </a:cxn>
              </a:cxnLst>
              <a:rect l="0" t="0" r="r" b="b"/>
              <a:pathLst>
                <a:path w="2" h="14">
                  <a:moveTo>
                    <a:pt x="0" y="0"/>
                  </a:moveTo>
                  <a:lnTo>
                    <a:pt x="0" y="0"/>
                  </a:lnTo>
                  <a:lnTo>
                    <a:pt x="2" y="14"/>
                  </a:lnTo>
                  <a:lnTo>
                    <a:pt x="2" y="14"/>
                  </a:lnTo>
                  <a:lnTo>
                    <a:pt x="0" y="0"/>
                  </a:lnTo>
                  <a:close/>
                </a:path>
              </a:pathLst>
            </a:custGeom>
            <a:solidFill>
              <a:srgbClr val="5A33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39" name="Freeform 1438"/>
            <p:cNvSpPr/>
            <p:nvPr/>
          </p:nvSpPr>
          <p:spPr bwMode="auto">
            <a:xfrm>
              <a:off x="6494463" y="3871913"/>
              <a:ext cx="3175" cy="22225"/>
            </a:xfrm>
            <a:custGeom>
              <a:avLst/>
              <a:gdLst>
                <a:gd name="T0" fmla="*/ 0 w 2"/>
                <a:gd name="T1" fmla="*/ 0 h 14"/>
                <a:gd name="T2" fmla="*/ 0 w 2"/>
                <a:gd name="T3" fmla="*/ 0 h 14"/>
                <a:gd name="T4" fmla="*/ 2 w 2"/>
                <a:gd name="T5" fmla="*/ 14 h 14"/>
                <a:gd name="T6" fmla="*/ 2 w 2"/>
                <a:gd name="T7" fmla="*/ 14 h 14"/>
                <a:gd name="T8" fmla="*/ 0 w 2"/>
                <a:gd name="T9" fmla="*/ 0 h 14"/>
              </a:gdLst>
              <a:ahLst/>
              <a:cxnLst>
                <a:cxn ang="0">
                  <a:pos x="T0" y="T1"/>
                </a:cxn>
                <a:cxn ang="0">
                  <a:pos x="T2" y="T3"/>
                </a:cxn>
                <a:cxn ang="0">
                  <a:pos x="T4" y="T5"/>
                </a:cxn>
                <a:cxn ang="0">
                  <a:pos x="T6" y="T7"/>
                </a:cxn>
                <a:cxn ang="0">
                  <a:pos x="T8" y="T9"/>
                </a:cxn>
              </a:cxnLst>
              <a:rect l="0" t="0" r="r" b="b"/>
              <a:pathLst>
                <a:path w="2" h="14">
                  <a:moveTo>
                    <a:pt x="0" y="0"/>
                  </a:moveTo>
                  <a:lnTo>
                    <a:pt x="0" y="0"/>
                  </a:lnTo>
                  <a:lnTo>
                    <a:pt x="2" y="14"/>
                  </a:lnTo>
                  <a:lnTo>
                    <a:pt x="2" y="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40" name="Freeform 1439"/>
            <p:cNvSpPr/>
            <p:nvPr/>
          </p:nvSpPr>
          <p:spPr bwMode="auto">
            <a:xfrm>
              <a:off x="6465888" y="3462338"/>
              <a:ext cx="511175" cy="431800"/>
            </a:xfrm>
            <a:custGeom>
              <a:avLst/>
              <a:gdLst>
                <a:gd name="T0" fmla="*/ 172 w 322"/>
                <a:gd name="T1" fmla="*/ 0 h 272"/>
                <a:gd name="T2" fmla="*/ 46 w 322"/>
                <a:gd name="T3" fmla="*/ 2 h 272"/>
                <a:gd name="T4" fmla="*/ 0 w 322"/>
                <a:gd name="T5" fmla="*/ 26 h 272"/>
                <a:gd name="T6" fmla="*/ 20 w 322"/>
                <a:gd name="T7" fmla="*/ 272 h 272"/>
                <a:gd name="T8" fmla="*/ 210 w 322"/>
                <a:gd name="T9" fmla="*/ 272 h 272"/>
                <a:gd name="T10" fmla="*/ 278 w 322"/>
                <a:gd name="T11" fmla="*/ 264 h 272"/>
                <a:gd name="T12" fmla="*/ 280 w 322"/>
                <a:gd name="T13" fmla="*/ 228 h 272"/>
                <a:gd name="T14" fmla="*/ 140 w 322"/>
                <a:gd name="T15" fmla="*/ 216 h 272"/>
                <a:gd name="T16" fmla="*/ 144 w 322"/>
                <a:gd name="T17" fmla="*/ 168 h 272"/>
                <a:gd name="T18" fmla="*/ 320 w 322"/>
                <a:gd name="T19" fmla="*/ 184 h 272"/>
                <a:gd name="T20" fmla="*/ 322 w 322"/>
                <a:gd name="T21" fmla="*/ 118 h 272"/>
                <a:gd name="T22" fmla="*/ 276 w 322"/>
                <a:gd name="T23" fmla="*/ 110 h 272"/>
                <a:gd name="T24" fmla="*/ 308 w 322"/>
                <a:gd name="T25" fmla="*/ 90 h 272"/>
                <a:gd name="T26" fmla="*/ 290 w 322"/>
                <a:gd name="T27" fmla="*/ 24 h 272"/>
                <a:gd name="T28" fmla="*/ 178 w 322"/>
                <a:gd name="T29" fmla="*/ 44 h 272"/>
                <a:gd name="T30" fmla="*/ 172 w 322"/>
                <a:gd name="T3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272">
                  <a:moveTo>
                    <a:pt x="172" y="0"/>
                  </a:moveTo>
                  <a:lnTo>
                    <a:pt x="46" y="2"/>
                  </a:lnTo>
                  <a:lnTo>
                    <a:pt x="0" y="26"/>
                  </a:lnTo>
                  <a:lnTo>
                    <a:pt x="20" y="272"/>
                  </a:lnTo>
                  <a:lnTo>
                    <a:pt x="210" y="272"/>
                  </a:lnTo>
                  <a:lnTo>
                    <a:pt x="278" y="264"/>
                  </a:lnTo>
                  <a:lnTo>
                    <a:pt x="280" y="228"/>
                  </a:lnTo>
                  <a:lnTo>
                    <a:pt x="140" y="216"/>
                  </a:lnTo>
                  <a:lnTo>
                    <a:pt x="144" y="168"/>
                  </a:lnTo>
                  <a:lnTo>
                    <a:pt x="320" y="184"/>
                  </a:lnTo>
                  <a:lnTo>
                    <a:pt x="322" y="118"/>
                  </a:lnTo>
                  <a:lnTo>
                    <a:pt x="276" y="110"/>
                  </a:lnTo>
                  <a:lnTo>
                    <a:pt x="308" y="90"/>
                  </a:lnTo>
                  <a:lnTo>
                    <a:pt x="290" y="24"/>
                  </a:lnTo>
                  <a:lnTo>
                    <a:pt x="178" y="44"/>
                  </a:lnTo>
                  <a:lnTo>
                    <a:pt x="172" y="0"/>
                  </a:lnTo>
                  <a:close/>
                </a:path>
              </a:pathLst>
            </a:custGeom>
            <a:solidFill>
              <a:srgbClr val="9768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41" name="Freeform 1440"/>
            <p:cNvSpPr/>
            <p:nvPr/>
          </p:nvSpPr>
          <p:spPr bwMode="auto">
            <a:xfrm>
              <a:off x="6465888" y="3462338"/>
              <a:ext cx="511175" cy="431800"/>
            </a:xfrm>
            <a:custGeom>
              <a:avLst/>
              <a:gdLst>
                <a:gd name="T0" fmla="*/ 172 w 322"/>
                <a:gd name="T1" fmla="*/ 0 h 272"/>
                <a:gd name="T2" fmla="*/ 46 w 322"/>
                <a:gd name="T3" fmla="*/ 2 h 272"/>
                <a:gd name="T4" fmla="*/ 0 w 322"/>
                <a:gd name="T5" fmla="*/ 26 h 272"/>
                <a:gd name="T6" fmla="*/ 20 w 322"/>
                <a:gd name="T7" fmla="*/ 272 h 272"/>
                <a:gd name="T8" fmla="*/ 210 w 322"/>
                <a:gd name="T9" fmla="*/ 272 h 272"/>
                <a:gd name="T10" fmla="*/ 278 w 322"/>
                <a:gd name="T11" fmla="*/ 264 h 272"/>
                <a:gd name="T12" fmla="*/ 280 w 322"/>
                <a:gd name="T13" fmla="*/ 228 h 272"/>
                <a:gd name="T14" fmla="*/ 140 w 322"/>
                <a:gd name="T15" fmla="*/ 216 h 272"/>
                <a:gd name="T16" fmla="*/ 144 w 322"/>
                <a:gd name="T17" fmla="*/ 168 h 272"/>
                <a:gd name="T18" fmla="*/ 320 w 322"/>
                <a:gd name="T19" fmla="*/ 184 h 272"/>
                <a:gd name="T20" fmla="*/ 322 w 322"/>
                <a:gd name="T21" fmla="*/ 118 h 272"/>
                <a:gd name="T22" fmla="*/ 276 w 322"/>
                <a:gd name="T23" fmla="*/ 110 h 272"/>
                <a:gd name="T24" fmla="*/ 308 w 322"/>
                <a:gd name="T25" fmla="*/ 90 h 272"/>
                <a:gd name="T26" fmla="*/ 290 w 322"/>
                <a:gd name="T27" fmla="*/ 24 h 272"/>
                <a:gd name="T28" fmla="*/ 178 w 322"/>
                <a:gd name="T29" fmla="*/ 44 h 272"/>
                <a:gd name="T30" fmla="*/ 172 w 322"/>
                <a:gd name="T3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2" h="272">
                  <a:moveTo>
                    <a:pt x="172" y="0"/>
                  </a:moveTo>
                  <a:lnTo>
                    <a:pt x="46" y="2"/>
                  </a:lnTo>
                  <a:lnTo>
                    <a:pt x="0" y="26"/>
                  </a:lnTo>
                  <a:lnTo>
                    <a:pt x="20" y="272"/>
                  </a:lnTo>
                  <a:lnTo>
                    <a:pt x="210" y="272"/>
                  </a:lnTo>
                  <a:lnTo>
                    <a:pt x="278" y="264"/>
                  </a:lnTo>
                  <a:lnTo>
                    <a:pt x="280" y="228"/>
                  </a:lnTo>
                  <a:lnTo>
                    <a:pt x="140" y="216"/>
                  </a:lnTo>
                  <a:lnTo>
                    <a:pt x="144" y="168"/>
                  </a:lnTo>
                  <a:lnTo>
                    <a:pt x="320" y="184"/>
                  </a:lnTo>
                  <a:lnTo>
                    <a:pt x="322" y="118"/>
                  </a:lnTo>
                  <a:lnTo>
                    <a:pt x="276" y="110"/>
                  </a:lnTo>
                  <a:lnTo>
                    <a:pt x="308" y="90"/>
                  </a:lnTo>
                  <a:lnTo>
                    <a:pt x="290" y="24"/>
                  </a:lnTo>
                  <a:lnTo>
                    <a:pt x="178" y="44"/>
                  </a:lnTo>
                  <a:lnTo>
                    <a:pt x="1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42" name="Freeform 1441"/>
            <p:cNvSpPr/>
            <p:nvPr/>
          </p:nvSpPr>
          <p:spPr bwMode="auto">
            <a:xfrm>
              <a:off x="6688138" y="3729038"/>
              <a:ext cx="285750" cy="95250"/>
            </a:xfrm>
            <a:custGeom>
              <a:avLst/>
              <a:gdLst>
                <a:gd name="T0" fmla="*/ 4 w 180"/>
                <a:gd name="T1" fmla="*/ 0 h 60"/>
                <a:gd name="T2" fmla="*/ 0 w 180"/>
                <a:gd name="T3" fmla="*/ 48 h 60"/>
                <a:gd name="T4" fmla="*/ 140 w 180"/>
                <a:gd name="T5" fmla="*/ 60 h 60"/>
                <a:gd name="T6" fmla="*/ 140 w 180"/>
                <a:gd name="T7" fmla="*/ 54 h 60"/>
                <a:gd name="T8" fmla="*/ 120 w 180"/>
                <a:gd name="T9" fmla="*/ 32 h 60"/>
                <a:gd name="T10" fmla="*/ 180 w 180"/>
                <a:gd name="T11" fmla="*/ 24 h 60"/>
                <a:gd name="T12" fmla="*/ 180 w 180"/>
                <a:gd name="T13" fmla="*/ 16 h 60"/>
                <a:gd name="T14" fmla="*/ 4 w 180"/>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60">
                  <a:moveTo>
                    <a:pt x="4" y="0"/>
                  </a:moveTo>
                  <a:lnTo>
                    <a:pt x="0" y="48"/>
                  </a:lnTo>
                  <a:lnTo>
                    <a:pt x="140" y="60"/>
                  </a:lnTo>
                  <a:lnTo>
                    <a:pt x="140" y="54"/>
                  </a:lnTo>
                  <a:lnTo>
                    <a:pt x="120" y="32"/>
                  </a:lnTo>
                  <a:lnTo>
                    <a:pt x="180" y="24"/>
                  </a:lnTo>
                  <a:lnTo>
                    <a:pt x="180" y="16"/>
                  </a:lnTo>
                  <a:lnTo>
                    <a:pt x="4" y="0"/>
                  </a:lnTo>
                  <a:close/>
                </a:path>
              </a:pathLst>
            </a:custGeom>
            <a:solidFill>
              <a:srgbClr val="5836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43" name="Freeform 1442"/>
            <p:cNvSpPr/>
            <p:nvPr/>
          </p:nvSpPr>
          <p:spPr bwMode="auto">
            <a:xfrm>
              <a:off x="6688138" y="3729038"/>
              <a:ext cx="285750" cy="95250"/>
            </a:xfrm>
            <a:custGeom>
              <a:avLst/>
              <a:gdLst>
                <a:gd name="T0" fmla="*/ 4 w 180"/>
                <a:gd name="T1" fmla="*/ 0 h 60"/>
                <a:gd name="T2" fmla="*/ 0 w 180"/>
                <a:gd name="T3" fmla="*/ 48 h 60"/>
                <a:gd name="T4" fmla="*/ 140 w 180"/>
                <a:gd name="T5" fmla="*/ 60 h 60"/>
                <a:gd name="T6" fmla="*/ 140 w 180"/>
                <a:gd name="T7" fmla="*/ 54 h 60"/>
                <a:gd name="T8" fmla="*/ 120 w 180"/>
                <a:gd name="T9" fmla="*/ 32 h 60"/>
                <a:gd name="T10" fmla="*/ 180 w 180"/>
                <a:gd name="T11" fmla="*/ 24 h 60"/>
                <a:gd name="T12" fmla="*/ 180 w 180"/>
                <a:gd name="T13" fmla="*/ 16 h 60"/>
                <a:gd name="T14" fmla="*/ 4 w 180"/>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60">
                  <a:moveTo>
                    <a:pt x="4" y="0"/>
                  </a:moveTo>
                  <a:lnTo>
                    <a:pt x="0" y="48"/>
                  </a:lnTo>
                  <a:lnTo>
                    <a:pt x="140" y="60"/>
                  </a:lnTo>
                  <a:lnTo>
                    <a:pt x="140" y="54"/>
                  </a:lnTo>
                  <a:lnTo>
                    <a:pt x="120" y="32"/>
                  </a:lnTo>
                  <a:lnTo>
                    <a:pt x="180" y="24"/>
                  </a:lnTo>
                  <a:lnTo>
                    <a:pt x="180" y="1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44" name="Freeform 1443"/>
            <p:cNvSpPr/>
            <p:nvPr/>
          </p:nvSpPr>
          <p:spPr bwMode="auto">
            <a:xfrm>
              <a:off x="6380163" y="3525838"/>
              <a:ext cx="558800" cy="349250"/>
            </a:xfrm>
            <a:custGeom>
              <a:avLst/>
              <a:gdLst>
                <a:gd name="T0" fmla="*/ 6 w 352"/>
                <a:gd name="T1" fmla="*/ 200 h 220"/>
                <a:gd name="T2" fmla="*/ 68 w 352"/>
                <a:gd name="T3" fmla="*/ 212 h 220"/>
                <a:gd name="T4" fmla="*/ 190 w 352"/>
                <a:gd name="T5" fmla="*/ 220 h 220"/>
                <a:gd name="T6" fmla="*/ 314 w 352"/>
                <a:gd name="T7" fmla="*/ 212 h 220"/>
                <a:gd name="T8" fmla="*/ 312 w 352"/>
                <a:gd name="T9" fmla="*/ 170 h 220"/>
                <a:gd name="T10" fmla="*/ 210 w 352"/>
                <a:gd name="T11" fmla="*/ 176 h 220"/>
                <a:gd name="T12" fmla="*/ 206 w 352"/>
                <a:gd name="T13" fmla="*/ 154 h 220"/>
                <a:gd name="T14" fmla="*/ 352 w 352"/>
                <a:gd name="T15" fmla="*/ 134 h 220"/>
                <a:gd name="T16" fmla="*/ 348 w 352"/>
                <a:gd name="T17" fmla="*/ 84 h 220"/>
                <a:gd name="T18" fmla="*/ 210 w 352"/>
                <a:gd name="T19" fmla="*/ 110 h 220"/>
                <a:gd name="T20" fmla="*/ 206 w 352"/>
                <a:gd name="T21" fmla="*/ 88 h 220"/>
                <a:gd name="T22" fmla="*/ 344 w 352"/>
                <a:gd name="T23" fmla="*/ 44 h 220"/>
                <a:gd name="T24" fmla="*/ 332 w 352"/>
                <a:gd name="T25" fmla="*/ 0 h 220"/>
                <a:gd name="T26" fmla="*/ 192 w 352"/>
                <a:gd name="T27" fmla="*/ 38 h 220"/>
                <a:gd name="T28" fmla="*/ 82 w 352"/>
                <a:gd name="T29" fmla="*/ 32 h 220"/>
                <a:gd name="T30" fmla="*/ 0 w 352"/>
                <a:gd name="T31" fmla="*/ 68 h 220"/>
                <a:gd name="T32" fmla="*/ 6 w 352"/>
                <a:gd name="T33" fmla="*/ 2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2" h="220">
                  <a:moveTo>
                    <a:pt x="6" y="200"/>
                  </a:moveTo>
                  <a:lnTo>
                    <a:pt x="68" y="212"/>
                  </a:lnTo>
                  <a:lnTo>
                    <a:pt x="190" y="220"/>
                  </a:lnTo>
                  <a:lnTo>
                    <a:pt x="314" y="212"/>
                  </a:lnTo>
                  <a:lnTo>
                    <a:pt x="312" y="170"/>
                  </a:lnTo>
                  <a:lnTo>
                    <a:pt x="210" y="176"/>
                  </a:lnTo>
                  <a:lnTo>
                    <a:pt x="206" y="154"/>
                  </a:lnTo>
                  <a:lnTo>
                    <a:pt x="352" y="134"/>
                  </a:lnTo>
                  <a:lnTo>
                    <a:pt x="348" y="84"/>
                  </a:lnTo>
                  <a:lnTo>
                    <a:pt x="210" y="110"/>
                  </a:lnTo>
                  <a:lnTo>
                    <a:pt x="206" y="88"/>
                  </a:lnTo>
                  <a:lnTo>
                    <a:pt x="344" y="44"/>
                  </a:lnTo>
                  <a:lnTo>
                    <a:pt x="332" y="0"/>
                  </a:lnTo>
                  <a:lnTo>
                    <a:pt x="192" y="38"/>
                  </a:lnTo>
                  <a:lnTo>
                    <a:pt x="82" y="32"/>
                  </a:lnTo>
                  <a:lnTo>
                    <a:pt x="0" y="68"/>
                  </a:lnTo>
                  <a:lnTo>
                    <a:pt x="6" y="20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46" name="Freeform 1445"/>
            <p:cNvSpPr/>
            <p:nvPr/>
          </p:nvSpPr>
          <p:spPr bwMode="auto">
            <a:xfrm>
              <a:off x="6380163" y="3576638"/>
              <a:ext cx="225425" cy="180975"/>
            </a:xfrm>
            <a:custGeom>
              <a:avLst/>
              <a:gdLst>
                <a:gd name="T0" fmla="*/ 82 w 142"/>
                <a:gd name="T1" fmla="*/ 0 h 114"/>
                <a:gd name="T2" fmla="*/ 142 w 142"/>
                <a:gd name="T3" fmla="*/ 2 h 114"/>
                <a:gd name="T4" fmla="*/ 134 w 142"/>
                <a:gd name="T5" fmla="*/ 10 h 114"/>
                <a:gd name="T6" fmla="*/ 128 w 142"/>
                <a:gd name="T7" fmla="*/ 98 h 114"/>
                <a:gd name="T8" fmla="*/ 70 w 142"/>
                <a:gd name="T9" fmla="*/ 114 h 114"/>
                <a:gd name="T10" fmla="*/ 0 w 142"/>
                <a:gd name="T11" fmla="*/ 40 h 114"/>
                <a:gd name="T12" fmla="*/ 14 w 142"/>
                <a:gd name="T13" fmla="*/ 30 h 114"/>
                <a:gd name="T14" fmla="*/ 82 w 142"/>
                <a:gd name="T15" fmla="*/ 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14">
                  <a:moveTo>
                    <a:pt x="82" y="0"/>
                  </a:moveTo>
                  <a:lnTo>
                    <a:pt x="142" y="2"/>
                  </a:lnTo>
                  <a:lnTo>
                    <a:pt x="134" y="10"/>
                  </a:lnTo>
                  <a:lnTo>
                    <a:pt x="128" y="98"/>
                  </a:lnTo>
                  <a:lnTo>
                    <a:pt x="70" y="114"/>
                  </a:lnTo>
                  <a:lnTo>
                    <a:pt x="0" y="40"/>
                  </a:lnTo>
                  <a:lnTo>
                    <a:pt x="14" y="30"/>
                  </a:lnTo>
                  <a:lnTo>
                    <a:pt x="82" y="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48" name="Freeform 1447"/>
            <p:cNvSpPr/>
            <p:nvPr/>
          </p:nvSpPr>
          <p:spPr bwMode="auto">
            <a:xfrm>
              <a:off x="6364288" y="3475038"/>
              <a:ext cx="352425" cy="285750"/>
            </a:xfrm>
            <a:custGeom>
              <a:avLst/>
              <a:gdLst>
                <a:gd name="T0" fmla="*/ 0 w 222"/>
                <a:gd name="T1" fmla="*/ 106 h 180"/>
                <a:gd name="T2" fmla="*/ 96 w 222"/>
                <a:gd name="T3" fmla="*/ 18 h 180"/>
                <a:gd name="T4" fmla="*/ 178 w 222"/>
                <a:gd name="T5" fmla="*/ 2 h 180"/>
                <a:gd name="T6" fmla="*/ 220 w 222"/>
                <a:gd name="T7" fmla="*/ 0 h 180"/>
                <a:gd name="T8" fmla="*/ 222 w 222"/>
                <a:gd name="T9" fmla="*/ 32 h 180"/>
                <a:gd name="T10" fmla="*/ 170 w 222"/>
                <a:gd name="T11" fmla="*/ 40 h 180"/>
                <a:gd name="T12" fmla="*/ 134 w 222"/>
                <a:gd name="T13" fmla="*/ 74 h 180"/>
                <a:gd name="T14" fmla="*/ 124 w 222"/>
                <a:gd name="T15" fmla="*/ 152 h 180"/>
                <a:gd name="T16" fmla="*/ 68 w 222"/>
                <a:gd name="T17" fmla="*/ 180 h 180"/>
                <a:gd name="T18" fmla="*/ 0 w 222"/>
                <a:gd name="T19" fmla="*/ 10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80">
                  <a:moveTo>
                    <a:pt x="0" y="106"/>
                  </a:moveTo>
                  <a:lnTo>
                    <a:pt x="96" y="18"/>
                  </a:lnTo>
                  <a:lnTo>
                    <a:pt x="178" y="2"/>
                  </a:lnTo>
                  <a:lnTo>
                    <a:pt x="220" y="0"/>
                  </a:lnTo>
                  <a:lnTo>
                    <a:pt x="222" y="32"/>
                  </a:lnTo>
                  <a:lnTo>
                    <a:pt x="170" y="40"/>
                  </a:lnTo>
                  <a:lnTo>
                    <a:pt x="134" y="74"/>
                  </a:lnTo>
                  <a:lnTo>
                    <a:pt x="124" y="152"/>
                  </a:lnTo>
                  <a:lnTo>
                    <a:pt x="68" y="180"/>
                  </a:lnTo>
                  <a:lnTo>
                    <a:pt x="0" y="106"/>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50" name="Freeform 1449"/>
            <p:cNvSpPr/>
            <p:nvPr/>
          </p:nvSpPr>
          <p:spPr bwMode="auto">
            <a:xfrm>
              <a:off x="5573713" y="3036888"/>
              <a:ext cx="850900" cy="857250"/>
            </a:xfrm>
            <a:custGeom>
              <a:avLst/>
              <a:gdLst>
                <a:gd name="T0" fmla="*/ 0 w 536"/>
                <a:gd name="T1" fmla="*/ 0 h 540"/>
                <a:gd name="T2" fmla="*/ 0 w 536"/>
                <a:gd name="T3" fmla="*/ 0 h 540"/>
                <a:gd name="T4" fmla="*/ 0 w 536"/>
                <a:gd name="T5" fmla="*/ 18 h 540"/>
                <a:gd name="T6" fmla="*/ 0 w 536"/>
                <a:gd name="T7" fmla="*/ 40 h 540"/>
                <a:gd name="T8" fmla="*/ 4 w 536"/>
                <a:gd name="T9" fmla="*/ 70 h 540"/>
                <a:gd name="T10" fmla="*/ 10 w 536"/>
                <a:gd name="T11" fmla="*/ 104 h 540"/>
                <a:gd name="T12" fmla="*/ 18 w 536"/>
                <a:gd name="T13" fmla="*/ 144 h 540"/>
                <a:gd name="T14" fmla="*/ 34 w 536"/>
                <a:gd name="T15" fmla="*/ 186 h 540"/>
                <a:gd name="T16" fmla="*/ 42 w 536"/>
                <a:gd name="T17" fmla="*/ 208 h 540"/>
                <a:gd name="T18" fmla="*/ 54 w 536"/>
                <a:gd name="T19" fmla="*/ 232 h 540"/>
                <a:gd name="T20" fmla="*/ 66 w 536"/>
                <a:gd name="T21" fmla="*/ 254 h 540"/>
                <a:gd name="T22" fmla="*/ 80 w 536"/>
                <a:gd name="T23" fmla="*/ 278 h 540"/>
                <a:gd name="T24" fmla="*/ 98 w 536"/>
                <a:gd name="T25" fmla="*/ 300 h 540"/>
                <a:gd name="T26" fmla="*/ 116 w 536"/>
                <a:gd name="T27" fmla="*/ 324 h 540"/>
                <a:gd name="T28" fmla="*/ 136 w 536"/>
                <a:gd name="T29" fmla="*/ 346 h 540"/>
                <a:gd name="T30" fmla="*/ 158 w 536"/>
                <a:gd name="T31" fmla="*/ 370 h 540"/>
                <a:gd name="T32" fmla="*/ 184 w 536"/>
                <a:gd name="T33" fmla="*/ 392 h 540"/>
                <a:gd name="T34" fmla="*/ 212 w 536"/>
                <a:gd name="T35" fmla="*/ 412 h 540"/>
                <a:gd name="T36" fmla="*/ 242 w 536"/>
                <a:gd name="T37" fmla="*/ 432 h 540"/>
                <a:gd name="T38" fmla="*/ 274 w 536"/>
                <a:gd name="T39" fmla="*/ 452 h 540"/>
                <a:gd name="T40" fmla="*/ 310 w 536"/>
                <a:gd name="T41" fmla="*/ 470 h 540"/>
                <a:gd name="T42" fmla="*/ 350 w 536"/>
                <a:gd name="T43" fmla="*/ 488 h 540"/>
                <a:gd name="T44" fmla="*/ 392 w 536"/>
                <a:gd name="T45" fmla="*/ 504 h 540"/>
                <a:gd name="T46" fmla="*/ 436 w 536"/>
                <a:gd name="T47" fmla="*/ 518 h 540"/>
                <a:gd name="T48" fmla="*/ 486 w 536"/>
                <a:gd name="T49" fmla="*/ 530 h 540"/>
                <a:gd name="T50" fmla="*/ 536 w 536"/>
                <a:gd name="T51" fmla="*/ 540 h 540"/>
                <a:gd name="T52" fmla="*/ 536 w 536"/>
                <a:gd name="T53" fmla="*/ 540 h 540"/>
                <a:gd name="T54" fmla="*/ 536 w 536"/>
                <a:gd name="T55" fmla="*/ 518 h 540"/>
                <a:gd name="T56" fmla="*/ 536 w 536"/>
                <a:gd name="T57" fmla="*/ 490 h 540"/>
                <a:gd name="T58" fmla="*/ 530 w 536"/>
                <a:gd name="T59" fmla="*/ 424 h 540"/>
                <a:gd name="T60" fmla="*/ 522 w 536"/>
                <a:gd name="T61" fmla="*/ 344 h 540"/>
                <a:gd name="T62" fmla="*/ 522 w 536"/>
                <a:gd name="T63" fmla="*/ 344 h 540"/>
                <a:gd name="T64" fmla="*/ 486 w 536"/>
                <a:gd name="T65" fmla="*/ 340 h 540"/>
                <a:gd name="T66" fmla="*/ 448 w 536"/>
                <a:gd name="T67" fmla="*/ 336 h 540"/>
                <a:gd name="T68" fmla="*/ 408 w 536"/>
                <a:gd name="T69" fmla="*/ 328 h 540"/>
                <a:gd name="T70" fmla="*/ 368 w 536"/>
                <a:gd name="T71" fmla="*/ 320 h 540"/>
                <a:gd name="T72" fmla="*/ 330 w 536"/>
                <a:gd name="T73" fmla="*/ 310 h 540"/>
                <a:gd name="T74" fmla="*/ 290 w 536"/>
                <a:gd name="T75" fmla="*/ 298 h 540"/>
                <a:gd name="T76" fmla="*/ 254 w 536"/>
                <a:gd name="T77" fmla="*/ 282 h 540"/>
                <a:gd name="T78" fmla="*/ 218 w 536"/>
                <a:gd name="T79" fmla="*/ 264 h 540"/>
                <a:gd name="T80" fmla="*/ 186 w 536"/>
                <a:gd name="T81" fmla="*/ 244 h 540"/>
                <a:gd name="T82" fmla="*/ 156 w 536"/>
                <a:gd name="T83" fmla="*/ 222 h 540"/>
                <a:gd name="T84" fmla="*/ 144 w 536"/>
                <a:gd name="T85" fmla="*/ 208 h 540"/>
                <a:gd name="T86" fmla="*/ 130 w 536"/>
                <a:gd name="T87" fmla="*/ 194 h 540"/>
                <a:gd name="T88" fmla="*/ 120 w 536"/>
                <a:gd name="T89" fmla="*/ 180 h 540"/>
                <a:gd name="T90" fmla="*/ 108 w 536"/>
                <a:gd name="T91" fmla="*/ 166 h 540"/>
                <a:gd name="T92" fmla="*/ 100 w 536"/>
                <a:gd name="T93" fmla="*/ 150 h 540"/>
                <a:gd name="T94" fmla="*/ 92 w 536"/>
                <a:gd name="T95" fmla="*/ 132 h 540"/>
                <a:gd name="T96" fmla="*/ 86 w 536"/>
                <a:gd name="T97" fmla="*/ 114 h 540"/>
                <a:gd name="T98" fmla="*/ 80 w 536"/>
                <a:gd name="T99" fmla="*/ 96 h 540"/>
                <a:gd name="T100" fmla="*/ 78 w 536"/>
                <a:gd name="T101" fmla="*/ 76 h 540"/>
                <a:gd name="T102" fmla="*/ 76 w 536"/>
                <a:gd name="T103" fmla="*/ 56 h 540"/>
                <a:gd name="T104" fmla="*/ 74 w 536"/>
                <a:gd name="T105" fmla="*/ 34 h 540"/>
                <a:gd name="T106" fmla="*/ 76 w 536"/>
                <a:gd name="T107" fmla="*/ 12 h 540"/>
                <a:gd name="T108" fmla="*/ 0 w 536"/>
                <a:gd name="T109"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6" h="540">
                  <a:moveTo>
                    <a:pt x="0" y="0"/>
                  </a:moveTo>
                  <a:lnTo>
                    <a:pt x="0" y="0"/>
                  </a:lnTo>
                  <a:lnTo>
                    <a:pt x="0" y="18"/>
                  </a:lnTo>
                  <a:lnTo>
                    <a:pt x="0" y="40"/>
                  </a:lnTo>
                  <a:lnTo>
                    <a:pt x="4" y="70"/>
                  </a:lnTo>
                  <a:lnTo>
                    <a:pt x="10" y="104"/>
                  </a:lnTo>
                  <a:lnTo>
                    <a:pt x="18" y="144"/>
                  </a:lnTo>
                  <a:lnTo>
                    <a:pt x="34" y="186"/>
                  </a:lnTo>
                  <a:lnTo>
                    <a:pt x="42" y="208"/>
                  </a:lnTo>
                  <a:lnTo>
                    <a:pt x="54" y="232"/>
                  </a:lnTo>
                  <a:lnTo>
                    <a:pt x="66" y="254"/>
                  </a:lnTo>
                  <a:lnTo>
                    <a:pt x="80" y="278"/>
                  </a:lnTo>
                  <a:lnTo>
                    <a:pt x="98" y="300"/>
                  </a:lnTo>
                  <a:lnTo>
                    <a:pt x="116" y="324"/>
                  </a:lnTo>
                  <a:lnTo>
                    <a:pt x="136" y="346"/>
                  </a:lnTo>
                  <a:lnTo>
                    <a:pt x="158" y="370"/>
                  </a:lnTo>
                  <a:lnTo>
                    <a:pt x="184" y="392"/>
                  </a:lnTo>
                  <a:lnTo>
                    <a:pt x="212" y="412"/>
                  </a:lnTo>
                  <a:lnTo>
                    <a:pt x="242" y="432"/>
                  </a:lnTo>
                  <a:lnTo>
                    <a:pt x="274" y="452"/>
                  </a:lnTo>
                  <a:lnTo>
                    <a:pt x="310" y="470"/>
                  </a:lnTo>
                  <a:lnTo>
                    <a:pt x="350" y="488"/>
                  </a:lnTo>
                  <a:lnTo>
                    <a:pt x="392" y="504"/>
                  </a:lnTo>
                  <a:lnTo>
                    <a:pt x="436" y="518"/>
                  </a:lnTo>
                  <a:lnTo>
                    <a:pt x="486" y="530"/>
                  </a:lnTo>
                  <a:lnTo>
                    <a:pt x="536" y="540"/>
                  </a:lnTo>
                  <a:lnTo>
                    <a:pt x="536" y="540"/>
                  </a:lnTo>
                  <a:lnTo>
                    <a:pt x="536" y="518"/>
                  </a:lnTo>
                  <a:lnTo>
                    <a:pt x="536" y="490"/>
                  </a:lnTo>
                  <a:lnTo>
                    <a:pt x="530" y="424"/>
                  </a:lnTo>
                  <a:lnTo>
                    <a:pt x="522" y="344"/>
                  </a:lnTo>
                  <a:lnTo>
                    <a:pt x="522" y="344"/>
                  </a:lnTo>
                  <a:lnTo>
                    <a:pt x="486" y="340"/>
                  </a:lnTo>
                  <a:lnTo>
                    <a:pt x="448" y="336"/>
                  </a:lnTo>
                  <a:lnTo>
                    <a:pt x="408" y="328"/>
                  </a:lnTo>
                  <a:lnTo>
                    <a:pt x="368" y="320"/>
                  </a:lnTo>
                  <a:lnTo>
                    <a:pt x="330" y="310"/>
                  </a:lnTo>
                  <a:lnTo>
                    <a:pt x="290" y="298"/>
                  </a:lnTo>
                  <a:lnTo>
                    <a:pt x="254" y="282"/>
                  </a:lnTo>
                  <a:lnTo>
                    <a:pt x="218" y="264"/>
                  </a:lnTo>
                  <a:lnTo>
                    <a:pt x="186" y="244"/>
                  </a:lnTo>
                  <a:lnTo>
                    <a:pt x="156" y="222"/>
                  </a:lnTo>
                  <a:lnTo>
                    <a:pt x="144" y="208"/>
                  </a:lnTo>
                  <a:lnTo>
                    <a:pt x="130" y="194"/>
                  </a:lnTo>
                  <a:lnTo>
                    <a:pt x="120" y="180"/>
                  </a:lnTo>
                  <a:lnTo>
                    <a:pt x="108" y="166"/>
                  </a:lnTo>
                  <a:lnTo>
                    <a:pt x="100" y="150"/>
                  </a:lnTo>
                  <a:lnTo>
                    <a:pt x="92" y="132"/>
                  </a:lnTo>
                  <a:lnTo>
                    <a:pt x="86" y="114"/>
                  </a:lnTo>
                  <a:lnTo>
                    <a:pt x="80" y="96"/>
                  </a:lnTo>
                  <a:lnTo>
                    <a:pt x="78" y="76"/>
                  </a:lnTo>
                  <a:lnTo>
                    <a:pt x="76" y="56"/>
                  </a:lnTo>
                  <a:lnTo>
                    <a:pt x="74" y="34"/>
                  </a:lnTo>
                  <a:lnTo>
                    <a:pt x="76" y="12"/>
                  </a:lnTo>
                  <a:lnTo>
                    <a:pt x="0" y="0"/>
                  </a:lnTo>
                  <a:close/>
                </a:path>
              </a:pathLst>
            </a:custGeom>
            <a:solidFill>
              <a:srgbClr val="B59E97"/>
            </a:solidFill>
            <a:ln>
              <a:noFill/>
            </a:ln>
          </p:spPr>
          <p:txBody>
            <a:bodyPr vert="horz" wrap="square" lIns="91440" tIns="45720" rIns="91440" bIns="45720" numCol="1" anchor="t" anchorCtr="0" compatLnSpc="1"/>
            <a:lstStyle/>
            <a:p>
              <a:endParaRPr lang="en-AU"/>
            </a:p>
          </p:txBody>
        </p:sp>
        <p:sp>
          <p:nvSpPr>
            <p:cNvPr id="2451" name="Freeform 1451"/>
            <p:cNvSpPr>
              <a:spLocks noEditPoints="1"/>
            </p:cNvSpPr>
            <p:nvPr/>
          </p:nvSpPr>
          <p:spPr bwMode="auto">
            <a:xfrm>
              <a:off x="6329363" y="1865313"/>
              <a:ext cx="88900" cy="400050"/>
            </a:xfrm>
            <a:custGeom>
              <a:avLst/>
              <a:gdLst>
                <a:gd name="T0" fmla="*/ 54 w 56"/>
                <a:gd name="T1" fmla="*/ 230 h 252"/>
                <a:gd name="T2" fmla="*/ 54 w 56"/>
                <a:gd name="T3" fmla="*/ 230 h 252"/>
                <a:gd name="T4" fmla="*/ 54 w 56"/>
                <a:gd name="T5" fmla="*/ 252 h 252"/>
                <a:gd name="T6" fmla="*/ 54 w 56"/>
                <a:gd name="T7" fmla="*/ 252 h 252"/>
                <a:gd name="T8" fmla="*/ 56 w 56"/>
                <a:gd name="T9" fmla="*/ 252 h 252"/>
                <a:gd name="T10" fmla="*/ 56 w 56"/>
                <a:gd name="T11" fmla="*/ 252 h 252"/>
                <a:gd name="T12" fmla="*/ 54 w 56"/>
                <a:gd name="T13" fmla="*/ 230 h 252"/>
                <a:gd name="T14" fmla="*/ 8 w 56"/>
                <a:gd name="T15" fmla="*/ 0 h 252"/>
                <a:gd name="T16" fmla="*/ 8 w 56"/>
                <a:gd name="T17" fmla="*/ 0 h 252"/>
                <a:gd name="T18" fmla="*/ 0 w 56"/>
                <a:gd name="T19" fmla="*/ 14 h 252"/>
                <a:gd name="T20" fmla="*/ 0 w 56"/>
                <a:gd name="T21" fmla="*/ 14 h 252"/>
                <a:gd name="T22" fmla="*/ 12 w 56"/>
                <a:gd name="T23" fmla="*/ 14 h 252"/>
                <a:gd name="T24" fmla="*/ 12 w 56"/>
                <a:gd name="T25" fmla="*/ 14 h 252"/>
                <a:gd name="T26" fmla="*/ 8 w 56"/>
                <a:gd name="T2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252">
                  <a:moveTo>
                    <a:pt x="54" y="230"/>
                  </a:moveTo>
                  <a:lnTo>
                    <a:pt x="54" y="230"/>
                  </a:lnTo>
                  <a:lnTo>
                    <a:pt x="54" y="252"/>
                  </a:lnTo>
                  <a:lnTo>
                    <a:pt x="54" y="252"/>
                  </a:lnTo>
                  <a:lnTo>
                    <a:pt x="56" y="252"/>
                  </a:lnTo>
                  <a:lnTo>
                    <a:pt x="56" y="252"/>
                  </a:lnTo>
                  <a:lnTo>
                    <a:pt x="54" y="230"/>
                  </a:lnTo>
                  <a:close/>
                  <a:moveTo>
                    <a:pt x="8" y="0"/>
                  </a:moveTo>
                  <a:lnTo>
                    <a:pt x="8" y="0"/>
                  </a:lnTo>
                  <a:lnTo>
                    <a:pt x="0" y="14"/>
                  </a:lnTo>
                  <a:lnTo>
                    <a:pt x="0" y="14"/>
                  </a:lnTo>
                  <a:lnTo>
                    <a:pt x="12" y="14"/>
                  </a:lnTo>
                  <a:lnTo>
                    <a:pt x="12" y="14"/>
                  </a:lnTo>
                  <a:lnTo>
                    <a:pt x="8" y="0"/>
                  </a:lnTo>
                  <a:close/>
                </a:path>
              </a:pathLst>
            </a:custGeom>
            <a:solidFill>
              <a:srgbClr val="E4D6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52" name="Freeform 1452"/>
            <p:cNvSpPr/>
            <p:nvPr/>
          </p:nvSpPr>
          <p:spPr bwMode="auto">
            <a:xfrm>
              <a:off x="6415088" y="2230438"/>
              <a:ext cx="3175" cy="34925"/>
            </a:xfrm>
            <a:custGeom>
              <a:avLst/>
              <a:gdLst>
                <a:gd name="T0" fmla="*/ 0 w 2"/>
                <a:gd name="T1" fmla="*/ 0 h 22"/>
                <a:gd name="T2" fmla="*/ 0 w 2"/>
                <a:gd name="T3" fmla="*/ 0 h 22"/>
                <a:gd name="T4" fmla="*/ 0 w 2"/>
                <a:gd name="T5" fmla="*/ 22 h 22"/>
                <a:gd name="T6" fmla="*/ 0 w 2"/>
                <a:gd name="T7" fmla="*/ 22 h 22"/>
                <a:gd name="T8" fmla="*/ 2 w 2"/>
                <a:gd name="T9" fmla="*/ 22 h 22"/>
                <a:gd name="T10" fmla="*/ 2 w 2"/>
                <a:gd name="T11" fmla="*/ 22 h 22"/>
                <a:gd name="T12" fmla="*/ 0 w 2"/>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 h="22">
                  <a:moveTo>
                    <a:pt x="0" y="0"/>
                  </a:moveTo>
                  <a:lnTo>
                    <a:pt x="0" y="0"/>
                  </a:lnTo>
                  <a:lnTo>
                    <a:pt x="0" y="22"/>
                  </a:lnTo>
                  <a:lnTo>
                    <a:pt x="0" y="22"/>
                  </a:lnTo>
                  <a:lnTo>
                    <a:pt x="2" y="22"/>
                  </a:lnTo>
                  <a:lnTo>
                    <a:pt x="2"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53" name="Freeform 1453"/>
            <p:cNvSpPr/>
            <p:nvPr/>
          </p:nvSpPr>
          <p:spPr bwMode="auto">
            <a:xfrm>
              <a:off x="6329363" y="1865313"/>
              <a:ext cx="19050" cy="22225"/>
            </a:xfrm>
            <a:custGeom>
              <a:avLst/>
              <a:gdLst>
                <a:gd name="T0" fmla="*/ 8 w 12"/>
                <a:gd name="T1" fmla="*/ 0 h 14"/>
                <a:gd name="T2" fmla="*/ 8 w 12"/>
                <a:gd name="T3" fmla="*/ 0 h 14"/>
                <a:gd name="T4" fmla="*/ 0 w 12"/>
                <a:gd name="T5" fmla="*/ 14 h 14"/>
                <a:gd name="T6" fmla="*/ 0 w 12"/>
                <a:gd name="T7" fmla="*/ 14 h 14"/>
                <a:gd name="T8" fmla="*/ 12 w 12"/>
                <a:gd name="T9" fmla="*/ 14 h 14"/>
                <a:gd name="T10" fmla="*/ 12 w 12"/>
                <a:gd name="T11" fmla="*/ 14 h 14"/>
                <a:gd name="T12" fmla="*/ 8 w 1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8" y="0"/>
                  </a:moveTo>
                  <a:lnTo>
                    <a:pt x="8" y="0"/>
                  </a:lnTo>
                  <a:lnTo>
                    <a:pt x="0" y="14"/>
                  </a:lnTo>
                  <a:lnTo>
                    <a:pt x="0" y="14"/>
                  </a:lnTo>
                  <a:lnTo>
                    <a:pt x="12" y="14"/>
                  </a:lnTo>
                  <a:lnTo>
                    <a:pt x="12" y="14"/>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54" name="Freeform 1454"/>
            <p:cNvSpPr>
              <a:spLocks noEditPoints="1"/>
            </p:cNvSpPr>
            <p:nvPr/>
          </p:nvSpPr>
          <p:spPr bwMode="auto">
            <a:xfrm>
              <a:off x="6326188" y="1887538"/>
              <a:ext cx="88900" cy="377825"/>
            </a:xfrm>
            <a:custGeom>
              <a:avLst/>
              <a:gdLst>
                <a:gd name="T0" fmla="*/ 52 w 56"/>
                <a:gd name="T1" fmla="*/ 196 h 238"/>
                <a:gd name="T2" fmla="*/ 52 w 56"/>
                <a:gd name="T3" fmla="*/ 196 h 238"/>
                <a:gd name="T4" fmla="*/ 56 w 56"/>
                <a:gd name="T5" fmla="*/ 238 h 238"/>
                <a:gd name="T6" fmla="*/ 56 w 56"/>
                <a:gd name="T7" fmla="*/ 238 h 238"/>
                <a:gd name="T8" fmla="*/ 56 w 56"/>
                <a:gd name="T9" fmla="*/ 238 h 238"/>
                <a:gd name="T10" fmla="*/ 56 w 56"/>
                <a:gd name="T11" fmla="*/ 238 h 238"/>
                <a:gd name="T12" fmla="*/ 56 w 56"/>
                <a:gd name="T13" fmla="*/ 216 h 238"/>
                <a:gd name="T14" fmla="*/ 56 w 56"/>
                <a:gd name="T15" fmla="*/ 216 h 238"/>
                <a:gd name="T16" fmla="*/ 52 w 56"/>
                <a:gd name="T17" fmla="*/ 196 h 238"/>
                <a:gd name="T18" fmla="*/ 14 w 56"/>
                <a:gd name="T19" fmla="*/ 0 h 238"/>
                <a:gd name="T20" fmla="*/ 14 w 56"/>
                <a:gd name="T21" fmla="*/ 0 h 238"/>
                <a:gd name="T22" fmla="*/ 2 w 56"/>
                <a:gd name="T23" fmla="*/ 0 h 238"/>
                <a:gd name="T24" fmla="*/ 2 w 56"/>
                <a:gd name="T25" fmla="*/ 0 h 238"/>
                <a:gd name="T26" fmla="*/ 0 w 56"/>
                <a:gd name="T27" fmla="*/ 2 h 238"/>
                <a:gd name="T28" fmla="*/ 0 w 56"/>
                <a:gd name="T29" fmla="*/ 2 h 238"/>
                <a:gd name="T30" fmla="*/ 14 w 56"/>
                <a:gd name="T31" fmla="*/ 0 h 238"/>
                <a:gd name="T32" fmla="*/ 14 w 56"/>
                <a:gd name="T33" fmla="*/ 0 h 238"/>
                <a:gd name="T34" fmla="*/ 14 w 56"/>
                <a:gd name="T35"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238">
                  <a:moveTo>
                    <a:pt x="52" y="196"/>
                  </a:moveTo>
                  <a:lnTo>
                    <a:pt x="52" y="196"/>
                  </a:lnTo>
                  <a:lnTo>
                    <a:pt x="56" y="238"/>
                  </a:lnTo>
                  <a:lnTo>
                    <a:pt x="56" y="238"/>
                  </a:lnTo>
                  <a:lnTo>
                    <a:pt x="56" y="238"/>
                  </a:lnTo>
                  <a:lnTo>
                    <a:pt x="56" y="238"/>
                  </a:lnTo>
                  <a:lnTo>
                    <a:pt x="56" y="216"/>
                  </a:lnTo>
                  <a:lnTo>
                    <a:pt x="56" y="216"/>
                  </a:lnTo>
                  <a:lnTo>
                    <a:pt x="52" y="196"/>
                  </a:lnTo>
                  <a:close/>
                  <a:moveTo>
                    <a:pt x="14" y="0"/>
                  </a:moveTo>
                  <a:lnTo>
                    <a:pt x="14" y="0"/>
                  </a:lnTo>
                  <a:lnTo>
                    <a:pt x="2" y="0"/>
                  </a:lnTo>
                  <a:lnTo>
                    <a:pt x="2" y="0"/>
                  </a:lnTo>
                  <a:lnTo>
                    <a:pt x="0" y="2"/>
                  </a:lnTo>
                  <a:lnTo>
                    <a:pt x="0" y="2"/>
                  </a:lnTo>
                  <a:lnTo>
                    <a:pt x="14" y="0"/>
                  </a:lnTo>
                  <a:lnTo>
                    <a:pt x="14" y="0"/>
                  </a:lnTo>
                  <a:lnTo>
                    <a:pt x="14" y="0"/>
                  </a:lnTo>
                  <a:close/>
                </a:path>
              </a:pathLst>
            </a:custGeom>
            <a:solidFill>
              <a:srgbClr val="1608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55" name="Freeform 1455"/>
            <p:cNvSpPr/>
            <p:nvPr/>
          </p:nvSpPr>
          <p:spPr bwMode="auto">
            <a:xfrm>
              <a:off x="6408738" y="2198688"/>
              <a:ext cx="6350" cy="66675"/>
            </a:xfrm>
            <a:custGeom>
              <a:avLst/>
              <a:gdLst>
                <a:gd name="T0" fmla="*/ 0 w 4"/>
                <a:gd name="T1" fmla="*/ 0 h 42"/>
                <a:gd name="T2" fmla="*/ 0 w 4"/>
                <a:gd name="T3" fmla="*/ 0 h 42"/>
                <a:gd name="T4" fmla="*/ 4 w 4"/>
                <a:gd name="T5" fmla="*/ 42 h 42"/>
                <a:gd name="T6" fmla="*/ 4 w 4"/>
                <a:gd name="T7" fmla="*/ 42 h 42"/>
                <a:gd name="T8" fmla="*/ 4 w 4"/>
                <a:gd name="T9" fmla="*/ 42 h 42"/>
                <a:gd name="T10" fmla="*/ 4 w 4"/>
                <a:gd name="T11" fmla="*/ 42 h 42"/>
                <a:gd name="T12" fmla="*/ 4 w 4"/>
                <a:gd name="T13" fmla="*/ 20 h 42"/>
                <a:gd name="T14" fmla="*/ 4 w 4"/>
                <a:gd name="T15" fmla="*/ 20 h 42"/>
                <a:gd name="T16" fmla="*/ 0 w 4"/>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2">
                  <a:moveTo>
                    <a:pt x="0" y="0"/>
                  </a:moveTo>
                  <a:lnTo>
                    <a:pt x="0" y="0"/>
                  </a:lnTo>
                  <a:lnTo>
                    <a:pt x="4" y="42"/>
                  </a:lnTo>
                  <a:lnTo>
                    <a:pt x="4" y="42"/>
                  </a:lnTo>
                  <a:lnTo>
                    <a:pt x="4" y="42"/>
                  </a:lnTo>
                  <a:lnTo>
                    <a:pt x="4" y="42"/>
                  </a:lnTo>
                  <a:lnTo>
                    <a:pt x="4" y="20"/>
                  </a:lnTo>
                  <a:lnTo>
                    <a:pt x="4" y="2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56" name="Freeform 1456"/>
            <p:cNvSpPr/>
            <p:nvPr/>
          </p:nvSpPr>
          <p:spPr bwMode="auto">
            <a:xfrm>
              <a:off x="6326188" y="1887538"/>
              <a:ext cx="22225" cy="3175"/>
            </a:xfrm>
            <a:custGeom>
              <a:avLst/>
              <a:gdLst>
                <a:gd name="T0" fmla="*/ 14 w 14"/>
                <a:gd name="T1" fmla="*/ 0 h 2"/>
                <a:gd name="T2" fmla="*/ 14 w 14"/>
                <a:gd name="T3" fmla="*/ 0 h 2"/>
                <a:gd name="T4" fmla="*/ 2 w 14"/>
                <a:gd name="T5" fmla="*/ 0 h 2"/>
                <a:gd name="T6" fmla="*/ 2 w 14"/>
                <a:gd name="T7" fmla="*/ 0 h 2"/>
                <a:gd name="T8" fmla="*/ 0 w 14"/>
                <a:gd name="T9" fmla="*/ 2 h 2"/>
                <a:gd name="T10" fmla="*/ 0 w 14"/>
                <a:gd name="T11" fmla="*/ 2 h 2"/>
                <a:gd name="T12" fmla="*/ 14 w 14"/>
                <a:gd name="T13" fmla="*/ 0 h 2"/>
                <a:gd name="T14" fmla="*/ 14 w 14"/>
                <a:gd name="T15" fmla="*/ 0 h 2"/>
                <a:gd name="T16" fmla="*/ 14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14" y="0"/>
                  </a:moveTo>
                  <a:lnTo>
                    <a:pt x="14" y="0"/>
                  </a:lnTo>
                  <a:lnTo>
                    <a:pt x="2" y="0"/>
                  </a:lnTo>
                  <a:lnTo>
                    <a:pt x="2" y="0"/>
                  </a:lnTo>
                  <a:lnTo>
                    <a:pt x="0" y="2"/>
                  </a:lnTo>
                  <a:lnTo>
                    <a:pt x="0" y="2"/>
                  </a:lnTo>
                  <a:lnTo>
                    <a:pt x="14" y="0"/>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57" name="Freeform 1458"/>
            <p:cNvSpPr/>
            <p:nvPr/>
          </p:nvSpPr>
          <p:spPr bwMode="auto">
            <a:xfrm>
              <a:off x="6227763" y="1766888"/>
              <a:ext cx="231775" cy="476250"/>
            </a:xfrm>
            <a:custGeom>
              <a:avLst/>
              <a:gdLst>
                <a:gd name="T0" fmla="*/ 140 w 146"/>
                <a:gd name="T1" fmla="*/ 112 h 300"/>
                <a:gd name="T2" fmla="*/ 140 w 146"/>
                <a:gd name="T3" fmla="*/ 112 h 300"/>
                <a:gd name="T4" fmla="*/ 144 w 146"/>
                <a:gd name="T5" fmla="*/ 136 h 300"/>
                <a:gd name="T6" fmla="*/ 146 w 146"/>
                <a:gd name="T7" fmla="*/ 162 h 300"/>
                <a:gd name="T8" fmla="*/ 146 w 146"/>
                <a:gd name="T9" fmla="*/ 188 h 300"/>
                <a:gd name="T10" fmla="*/ 144 w 146"/>
                <a:gd name="T11" fmla="*/ 214 h 300"/>
                <a:gd name="T12" fmla="*/ 144 w 146"/>
                <a:gd name="T13" fmla="*/ 214 h 300"/>
                <a:gd name="T14" fmla="*/ 142 w 146"/>
                <a:gd name="T15" fmla="*/ 234 h 300"/>
                <a:gd name="T16" fmla="*/ 140 w 146"/>
                <a:gd name="T17" fmla="*/ 260 h 300"/>
                <a:gd name="T18" fmla="*/ 136 w 146"/>
                <a:gd name="T19" fmla="*/ 272 h 300"/>
                <a:gd name="T20" fmla="*/ 132 w 146"/>
                <a:gd name="T21" fmla="*/ 284 h 300"/>
                <a:gd name="T22" fmla="*/ 126 w 146"/>
                <a:gd name="T23" fmla="*/ 294 h 300"/>
                <a:gd name="T24" fmla="*/ 120 w 146"/>
                <a:gd name="T25" fmla="*/ 300 h 300"/>
                <a:gd name="T26" fmla="*/ 120 w 146"/>
                <a:gd name="T27" fmla="*/ 300 h 300"/>
                <a:gd name="T28" fmla="*/ 116 w 146"/>
                <a:gd name="T29" fmla="*/ 292 h 300"/>
                <a:gd name="T30" fmla="*/ 112 w 146"/>
                <a:gd name="T31" fmla="*/ 284 h 300"/>
                <a:gd name="T32" fmla="*/ 108 w 146"/>
                <a:gd name="T33" fmla="*/ 266 h 300"/>
                <a:gd name="T34" fmla="*/ 106 w 146"/>
                <a:gd name="T35" fmla="*/ 248 h 300"/>
                <a:gd name="T36" fmla="*/ 102 w 146"/>
                <a:gd name="T37" fmla="*/ 230 h 300"/>
                <a:gd name="T38" fmla="*/ 102 w 146"/>
                <a:gd name="T39" fmla="*/ 230 h 300"/>
                <a:gd name="T40" fmla="*/ 98 w 146"/>
                <a:gd name="T41" fmla="*/ 212 h 300"/>
                <a:gd name="T42" fmla="*/ 92 w 146"/>
                <a:gd name="T43" fmla="*/ 192 h 300"/>
                <a:gd name="T44" fmla="*/ 84 w 146"/>
                <a:gd name="T45" fmla="*/ 176 h 300"/>
                <a:gd name="T46" fmla="*/ 74 w 146"/>
                <a:gd name="T47" fmla="*/ 160 h 300"/>
                <a:gd name="T48" fmla="*/ 74 w 146"/>
                <a:gd name="T49" fmla="*/ 160 h 300"/>
                <a:gd name="T50" fmla="*/ 62 w 146"/>
                <a:gd name="T51" fmla="*/ 144 h 300"/>
                <a:gd name="T52" fmla="*/ 48 w 146"/>
                <a:gd name="T53" fmla="*/ 130 h 300"/>
                <a:gd name="T54" fmla="*/ 36 w 146"/>
                <a:gd name="T55" fmla="*/ 118 h 300"/>
                <a:gd name="T56" fmla="*/ 22 w 146"/>
                <a:gd name="T57" fmla="*/ 104 h 300"/>
                <a:gd name="T58" fmla="*/ 12 w 146"/>
                <a:gd name="T59" fmla="*/ 90 h 300"/>
                <a:gd name="T60" fmla="*/ 4 w 146"/>
                <a:gd name="T61" fmla="*/ 74 h 300"/>
                <a:gd name="T62" fmla="*/ 2 w 146"/>
                <a:gd name="T63" fmla="*/ 66 h 300"/>
                <a:gd name="T64" fmla="*/ 0 w 146"/>
                <a:gd name="T65" fmla="*/ 56 h 300"/>
                <a:gd name="T66" fmla="*/ 0 w 146"/>
                <a:gd name="T67" fmla="*/ 46 h 300"/>
                <a:gd name="T68" fmla="*/ 2 w 146"/>
                <a:gd name="T69" fmla="*/ 36 h 300"/>
                <a:gd name="T70" fmla="*/ 2 w 146"/>
                <a:gd name="T71" fmla="*/ 36 h 300"/>
                <a:gd name="T72" fmla="*/ 6 w 146"/>
                <a:gd name="T73" fmla="*/ 22 h 300"/>
                <a:gd name="T74" fmla="*/ 14 w 146"/>
                <a:gd name="T75" fmla="*/ 12 h 300"/>
                <a:gd name="T76" fmla="*/ 22 w 146"/>
                <a:gd name="T77" fmla="*/ 6 h 300"/>
                <a:gd name="T78" fmla="*/ 34 w 146"/>
                <a:gd name="T79" fmla="*/ 2 h 300"/>
                <a:gd name="T80" fmla="*/ 46 w 146"/>
                <a:gd name="T81" fmla="*/ 0 h 300"/>
                <a:gd name="T82" fmla="*/ 60 w 146"/>
                <a:gd name="T83" fmla="*/ 2 h 300"/>
                <a:gd name="T84" fmla="*/ 72 w 146"/>
                <a:gd name="T85" fmla="*/ 8 h 300"/>
                <a:gd name="T86" fmla="*/ 86 w 146"/>
                <a:gd name="T87" fmla="*/ 14 h 300"/>
                <a:gd name="T88" fmla="*/ 86 w 146"/>
                <a:gd name="T89" fmla="*/ 14 h 300"/>
                <a:gd name="T90" fmla="*/ 96 w 146"/>
                <a:gd name="T91" fmla="*/ 22 h 300"/>
                <a:gd name="T92" fmla="*/ 106 w 146"/>
                <a:gd name="T93" fmla="*/ 32 h 300"/>
                <a:gd name="T94" fmla="*/ 116 w 146"/>
                <a:gd name="T95" fmla="*/ 44 h 300"/>
                <a:gd name="T96" fmla="*/ 122 w 146"/>
                <a:gd name="T97" fmla="*/ 56 h 300"/>
                <a:gd name="T98" fmla="*/ 128 w 146"/>
                <a:gd name="T99" fmla="*/ 70 h 300"/>
                <a:gd name="T100" fmla="*/ 134 w 146"/>
                <a:gd name="T101" fmla="*/ 84 h 300"/>
                <a:gd name="T102" fmla="*/ 140 w 146"/>
                <a:gd name="T103" fmla="*/ 112 h 300"/>
                <a:gd name="T104" fmla="*/ 140 w 146"/>
                <a:gd name="T105" fmla="*/ 11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300">
                  <a:moveTo>
                    <a:pt x="140" y="112"/>
                  </a:moveTo>
                  <a:lnTo>
                    <a:pt x="140" y="112"/>
                  </a:lnTo>
                  <a:lnTo>
                    <a:pt x="144" y="136"/>
                  </a:lnTo>
                  <a:lnTo>
                    <a:pt x="146" y="162"/>
                  </a:lnTo>
                  <a:lnTo>
                    <a:pt x="146" y="188"/>
                  </a:lnTo>
                  <a:lnTo>
                    <a:pt x="144" y="214"/>
                  </a:lnTo>
                  <a:lnTo>
                    <a:pt x="144" y="214"/>
                  </a:lnTo>
                  <a:lnTo>
                    <a:pt x="142" y="234"/>
                  </a:lnTo>
                  <a:lnTo>
                    <a:pt x="140" y="260"/>
                  </a:lnTo>
                  <a:lnTo>
                    <a:pt x="136" y="272"/>
                  </a:lnTo>
                  <a:lnTo>
                    <a:pt x="132" y="284"/>
                  </a:lnTo>
                  <a:lnTo>
                    <a:pt x="126" y="294"/>
                  </a:lnTo>
                  <a:lnTo>
                    <a:pt x="120" y="300"/>
                  </a:lnTo>
                  <a:lnTo>
                    <a:pt x="120" y="300"/>
                  </a:lnTo>
                  <a:lnTo>
                    <a:pt x="116" y="292"/>
                  </a:lnTo>
                  <a:lnTo>
                    <a:pt x="112" y="284"/>
                  </a:lnTo>
                  <a:lnTo>
                    <a:pt x="108" y="266"/>
                  </a:lnTo>
                  <a:lnTo>
                    <a:pt x="106" y="248"/>
                  </a:lnTo>
                  <a:lnTo>
                    <a:pt x="102" y="230"/>
                  </a:lnTo>
                  <a:lnTo>
                    <a:pt x="102" y="230"/>
                  </a:lnTo>
                  <a:lnTo>
                    <a:pt x="98" y="212"/>
                  </a:lnTo>
                  <a:lnTo>
                    <a:pt x="92" y="192"/>
                  </a:lnTo>
                  <a:lnTo>
                    <a:pt x="84" y="176"/>
                  </a:lnTo>
                  <a:lnTo>
                    <a:pt x="74" y="160"/>
                  </a:lnTo>
                  <a:lnTo>
                    <a:pt x="74" y="160"/>
                  </a:lnTo>
                  <a:lnTo>
                    <a:pt x="62" y="144"/>
                  </a:lnTo>
                  <a:lnTo>
                    <a:pt x="48" y="130"/>
                  </a:lnTo>
                  <a:lnTo>
                    <a:pt x="36" y="118"/>
                  </a:lnTo>
                  <a:lnTo>
                    <a:pt x="22" y="104"/>
                  </a:lnTo>
                  <a:lnTo>
                    <a:pt x="12" y="90"/>
                  </a:lnTo>
                  <a:lnTo>
                    <a:pt x="4" y="74"/>
                  </a:lnTo>
                  <a:lnTo>
                    <a:pt x="2" y="66"/>
                  </a:lnTo>
                  <a:lnTo>
                    <a:pt x="0" y="56"/>
                  </a:lnTo>
                  <a:lnTo>
                    <a:pt x="0" y="46"/>
                  </a:lnTo>
                  <a:lnTo>
                    <a:pt x="2" y="36"/>
                  </a:lnTo>
                  <a:lnTo>
                    <a:pt x="2" y="36"/>
                  </a:lnTo>
                  <a:lnTo>
                    <a:pt x="6" y="22"/>
                  </a:lnTo>
                  <a:lnTo>
                    <a:pt x="14" y="12"/>
                  </a:lnTo>
                  <a:lnTo>
                    <a:pt x="22" y="6"/>
                  </a:lnTo>
                  <a:lnTo>
                    <a:pt x="34" y="2"/>
                  </a:lnTo>
                  <a:lnTo>
                    <a:pt x="46" y="0"/>
                  </a:lnTo>
                  <a:lnTo>
                    <a:pt x="60" y="2"/>
                  </a:lnTo>
                  <a:lnTo>
                    <a:pt x="72" y="8"/>
                  </a:lnTo>
                  <a:lnTo>
                    <a:pt x="86" y="14"/>
                  </a:lnTo>
                  <a:lnTo>
                    <a:pt x="86" y="14"/>
                  </a:lnTo>
                  <a:lnTo>
                    <a:pt x="96" y="22"/>
                  </a:lnTo>
                  <a:lnTo>
                    <a:pt x="106" y="32"/>
                  </a:lnTo>
                  <a:lnTo>
                    <a:pt x="116" y="44"/>
                  </a:lnTo>
                  <a:lnTo>
                    <a:pt x="122" y="56"/>
                  </a:lnTo>
                  <a:lnTo>
                    <a:pt x="128" y="70"/>
                  </a:lnTo>
                  <a:lnTo>
                    <a:pt x="134" y="84"/>
                  </a:lnTo>
                  <a:lnTo>
                    <a:pt x="140" y="112"/>
                  </a:lnTo>
                  <a:lnTo>
                    <a:pt x="140" y="112"/>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58" name="Freeform 1459"/>
            <p:cNvSpPr/>
            <p:nvPr/>
          </p:nvSpPr>
          <p:spPr bwMode="auto">
            <a:xfrm>
              <a:off x="6227763" y="1766888"/>
              <a:ext cx="231775" cy="476250"/>
            </a:xfrm>
            <a:custGeom>
              <a:avLst/>
              <a:gdLst>
                <a:gd name="T0" fmla="*/ 140 w 146"/>
                <a:gd name="T1" fmla="*/ 112 h 300"/>
                <a:gd name="T2" fmla="*/ 140 w 146"/>
                <a:gd name="T3" fmla="*/ 112 h 300"/>
                <a:gd name="T4" fmla="*/ 144 w 146"/>
                <a:gd name="T5" fmla="*/ 136 h 300"/>
                <a:gd name="T6" fmla="*/ 146 w 146"/>
                <a:gd name="T7" fmla="*/ 162 h 300"/>
                <a:gd name="T8" fmla="*/ 146 w 146"/>
                <a:gd name="T9" fmla="*/ 188 h 300"/>
                <a:gd name="T10" fmla="*/ 144 w 146"/>
                <a:gd name="T11" fmla="*/ 214 h 300"/>
                <a:gd name="T12" fmla="*/ 144 w 146"/>
                <a:gd name="T13" fmla="*/ 214 h 300"/>
                <a:gd name="T14" fmla="*/ 142 w 146"/>
                <a:gd name="T15" fmla="*/ 234 h 300"/>
                <a:gd name="T16" fmla="*/ 140 w 146"/>
                <a:gd name="T17" fmla="*/ 260 h 300"/>
                <a:gd name="T18" fmla="*/ 136 w 146"/>
                <a:gd name="T19" fmla="*/ 272 h 300"/>
                <a:gd name="T20" fmla="*/ 132 w 146"/>
                <a:gd name="T21" fmla="*/ 284 h 300"/>
                <a:gd name="T22" fmla="*/ 126 w 146"/>
                <a:gd name="T23" fmla="*/ 294 h 300"/>
                <a:gd name="T24" fmla="*/ 120 w 146"/>
                <a:gd name="T25" fmla="*/ 300 h 300"/>
                <a:gd name="T26" fmla="*/ 120 w 146"/>
                <a:gd name="T27" fmla="*/ 300 h 300"/>
                <a:gd name="T28" fmla="*/ 116 w 146"/>
                <a:gd name="T29" fmla="*/ 292 h 300"/>
                <a:gd name="T30" fmla="*/ 112 w 146"/>
                <a:gd name="T31" fmla="*/ 284 h 300"/>
                <a:gd name="T32" fmla="*/ 108 w 146"/>
                <a:gd name="T33" fmla="*/ 266 h 300"/>
                <a:gd name="T34" fmla="*/ 106 w 146"/>
                <a:gd name="T35" fmla="*/ 248 h 300"/>
                <a:gd name="T36" fmla="*/ 102 w 146"/>
                <a:gd name="T37" fmla="*/ 230 h 300"/>
                <a:gd name="T38" fmla="*/ 102 w 146"/>
                <a:gd name="T39" fmla="*/ 230 h 300"/>
                <a:gd name="T40" fmla="*/ 98 w 146"/>
                <a:gd name="T41" fmla="*/ 212 h 300"/>
                <a:gd name="T42" fmla="*/ 92 w 146"/>
                <a:gd name="T43" fmla="*/ 192 h 300"/>
                <a:gd name="T44" fmla="*/ 84 w 146"/>
                <a:gd name="T45" fmla="*/ 176 h 300"/>
                <a:gd name="T46" fmla="*/ 74 w 146"/>
                <a:gd name="T47" fmla="*/ 160 h 300"/>
                <a:gd name="T48" fmla="*/ 74 w 146"/>
                <a:gd name="T49" fmla="*/ 160 h 300"/>
                <a:gd name="T50" fmla="*/ 62 w 146"/>
                <a:gd name="T51" fmla="*/ 144 h 300"/>
                <a:gd name="T52" fmla="*/ 48 w 146"/>
                <a:gd name="T53" fmla="*/ 130 h 300"/>
                <a:gd name="T54" fmla="*/ 36 w 146"/>
                <a:gd name="T55" fmla="*/ 118 h 300"/>
                <a:gd name="T56" fmla="*/ 22 w 146"/>
                <a:gd name="T57" fmla="*/ 104 h 300"/>
                <a:gd name="T58" fmla="*/ 12 w 146"/>
                <a:gd name="T59" fmla="*/ 90 h 300"/>
                <a:gd name="T60" fmla="*/ 4 w 146"/>
                <a:gd name="T61" fmla="*/ 74 h 300"/>
                <a:gd name="T62" fmla="*/ 2 w 146"/>
                <a:gd name="T63" fmla="*/ 66 h 300"/>
                <a:gd name="T64" fmla="*/ 0 w 146"/>
                <a:gd name="T65" fmla="*/ 56 h 300"/>
                <a:gd name="T66" fmla="*/ 0 w 146"/>
                <a:gd name="T67" fmla="*/ 46 h 300"/>
                <a:gd name="T68" fmla="*/ 2 w 146"/>
                <a:gd name="T69" fmla="*/ 36 h 300"/>
                <a:gd name="T70" fmla="*/ 2 w 146"/>
                <a:gd name="T71" fmla="*/ 36 h 300"/>
                <a:gd name="T72" fmla="*/ 6 w 146"/>
                <a:gd name="T73" fmla="*/ 22 h 300"/>
                <a:gd name="T74" fmla="*/ 14 w 146"/>
                <a:gd name="T75" fmla="*/ 12 h 300"/>
                <a:gd name="T76" fmla="*/ 22 w 146"/>
                <a:gd name="T77" fmla="*/ 6 h 300"/>
                <a:gd name="T78" fmla="*/ 34 w 146"/>
                <a:gd name="T79" fmla="*/ 2 h 300"/>
                <a:gd name="T80" fmla="*/ 46 w 146"/>
                <a:gd name="T81" fmla="*/ 0 h 300"/>
                <a:gd name="T82" fmla="*/ 60 w 146"/>
                <a:gd name="T83" fmla="*/ 2 h 300"/>
                <a:gd name="T84" fmla="*/ 72 w 146"/>
                <a:gd name="T85" fmla="*/ 8 h 300"/>
                <a:gd name="T86" fmla="*/ 86 w 146"/>
                <a:gd name="T87" fmla="*/ 14 h 300"/>
                <a:gd name="T88" fmla="*/ 86 w 146"/>
                <a:gd name="T89" fmla="*/ 14 h 300"/>
                <a:gd name="T90" fmla="*/ 96 w 146"/>
                <a:gd name="T91" fmla="*/ 22 h 300"/>
                <a:gd name="T92" fmla="*/ 106 w 146"/>
                <a:gd name="T93" fmla="*/ 32 h 300"/>
                <a:gd name="T94" fmla="*/ 116 w 146"/>
                <a:gd name="T95" fmla="*/ 44 h 300"/>
                <a:gd name="T96" fmla="*/ 122 w 146"/>
                <a:gd name="T97" fmla="*/ 56 h 300"/>
                <a:gd name="T98" fmla="*/ 128 w 146"/>
                <a:gd name="T99" fmla="*/ 70 h 300"/>
                <a:gd name="T100" fmla="*/ 134 w 146"/>
                <a:gd name="T101" fmla="*/ 84 h 300"/>
                <a:gd name="T102" fmla="*/ 140 w 146"/>
                <a:gd name="T103" fmla="*/ 112 h 300"/>
                <a:gd name="T104" fmla="*/ 140 w 146"/>
                <a:gd name="T105" fmla="*/ 11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300">
                  <a:moveTo>
                    <a:pt x="140" y="112"/>
                  </a:moveTo>
                  <a:lnTo>
                    <a:pt x="140" y="112"/>
                  </a:lnTo>
                  <a:lnTo>
                    <a:pt x="144" y="136"/>
                  </a:lnTo>
                  <a:lnTo>
                    <a:pt x="146" y="162"/>
                  </a:lnTo>
                  <a:lnTo>
                    <a:pt x="146" y="188"/>
                  </a:lnTo>
                  <a:lnTo>
                    <a:pt x="144" y="214"/>
                  </a:lnTo>
                  <a:lnTo>
                    <a:pt x="144" y="214"/>
                  </a:lnTo>
                  <a:lnTo>
                    <a:pt x="142" y="234"/>
                  </a:lnTo>
                  <a:lnTo>
                    <a:pt x="140" y="260"/>
                  </a:lnTo>
                  <a:lnTo>
                    <a:pt x="136" y="272"/>
                  </a:lnTo>
                  <a:lnTo>
                    <a:pt x="132" y="284"/>
                  </a:lnTo>
                  <a:lnTo>
                    <a:pt x="126" y="294"/>
                  </a:lnTo>
                  <a:lnTo>
                    <a:pt x="120" y="300"/>
                  </a:lnTo>
                  <a:lnTo>
                    <a:pt x="120" y="300"/>
                  </a:lnTo>
                  <a:lnTo>
                    <a:pt x="116" y="292"/>
                  </a:lnTo>
                  <a:lnTo>
                    <a:pt x="112" y="284"/>
                  </a:lnTo>
                  <a:lnTo>
                    <a:pt x="108" y="266"/>
                  </a:lnTo>
                  <a:lnTo>
                    <a:pt x="106" y="248"/>
                  </a:lnTo>
                  <a:lnTo>
                    <a:pt x="102" y="230"/>
                  </a:lnTo>
                  <a:lnTo>
                    <a:pt x="102" y="230"/>
                  </a:lnTo>
                  <a:lnTo>
                    <a:pt x="98" y="212"/>
                  </a:lnTo>
                  <a:lnTo>
                    <a:pt x="92" y="192"/>
                  </a:lnTo>
                  <a:lnTo>
                    <a:pt x="84" y="176"/>
                  </a:lnTo>
                  <a:lnTo>
                    <a:pt x="74" y="160"/>
                  </a:lnTo>
                  <a:lnTo>
                    <a:pt x="74" y="160"/>
                  </a:lnTo>
                  <a:lnTo>
                    <a:pt x="62" y="144"/>
                  </a:lnTo>
                  <a:lnTo>
                    <a:pt x="48" y="130"/>
                  </a:lnTo>
                  <a:lnTo>
                    <a:pt x="36" y="118"/>
                  </a:lnTo>
                  <a:lnTo>
                    <a:pt x="22" y="104"/>
                  </a:lnTo>
                  <a:lnTo>
                    <a:pt x="12" y="90"/>
                  </a:lnTo>
                  <a:lnTo>
                    <a:pt x="4" y="74"/>
                  </a:lnTo>
                  <a:lnTo>
                    <a:pt x="2" y="66"/>
                  </a:lnTo>
                  <a:lnTo>
                    <a:pt x="0" y="56"/>
                  </a:lnTo>
                  <a:lnTo>
                    <a:pt x="0" y="46"/>
                  </a:lnTo>
                  <a:lnTo>
                    <a:pt x="2" y="36"/>
                  </a:lnTo>
                  <a:lnTo>
                    <a:pt x="2" y="36"/>
                  </a:lnTo>
                  <a:lnTo>
                    <a:pt x="6" y="22"/>
                  </a:lnTo>
                  <a:lnTo>
                    <a:pt x="14" y="12"/>
                  </a:lnTo>
                  <a:lnTo>
                    <a:pt x="22" y="6"/>
                  </a:lnTo>
                  <a:lnTo>
                    <a:pt x="34" y="2"/>
                  </a:lnTo>
                  <a:lnTo>
                    <a:pt x="46" y="0"/>
                  </a:lnTo>
                  <a:lnTo>
                    <a:pt x="60" y="2"/>
                  </a:lnTo>
                  <a:lnTo>
                    <a:pt x="72" y="8"/>
                  </a:lnTo>
                  <a:lnTo>
                    <a:pt x="86" y="14"/>
                  </a:lnTo>
                  <a:lnTo>
                    <a:pt x="86" y="14"/>
                  </a:lnTo>
                  <a:lnTo>
                    <a:pt x="96" y="22"/>
                  </a:lnTo>
                  <a:lnTo>
                    <a:pt x="106" y="32"/>
                  </a:lnTo>
                  <a:lnTo>
                    <a:pt x="116" y="44"/>
                  </a:lnTo>
                  <a:lnTo>
                    <a:pt x="122" y="56"/>
                  </a:lnTo>
                  <a:lnTo>
                    <a:pt x="128" y="70"/>
                  </a:lnTo>
                  <a:lnTo>
                    <a:pt x="134" y="84"/>
                  </a:lnTo>
                  <a:lnTo>
                    <a:pt x="140" y="112"/>
                  </a:lnTo>
                  <a:lnTo>
                    <a:pt x="140" y="112"/>
                  </a:lnTo>
                  <a:close/>
                </a:path>
              </a:pathLst>
            </a:custGeom>
            <a:solidFill>
              <a:srgbClr val="5F2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61" name="Freeform 1460"/>
            <p:cNvSpPr/>
            <p:nvPr/>
          </p:nvSpPr>
          <p:spPr bwMode="auto">
            <a:xfrm>
              <a:off x="6249988" y="1770063"/>
              <a:ext cx="177800" cy="473075"/>
            </a:xfrm>
            <a:custGeom>
              <a:avLst/>
              <a:gdLst>
                <a:gd name="T0" fmla="*/ 106 w 112"/>
                <a:gd name="T1" fmla="*/ 50 h 298"/>
                <a:gd name="T2" fmla="*/ 106 w 112"/>
                <a:gd name="T3" fmla="*/ 50 h 298"/>
                <a:gd name="T4" fmla="*/ 98 w 112"/>
                <a:gd name="T5" fmla="*/ 38 h 298"/>
                <a:gd name="T6" fmla="*/ 90 w 112"/>
                <a:gd name="T7" fmla="*/ 28 h 298"/>
                <a:gd name="T8" fmla="*/ 82 w 112"/>
                <a:gd name="T9" fmla="*/ 20 h 298"/>
                <a:gd name="T10" fmla="*/ 72 w 112"/>
                <a:gd name="T11" fmla="*/ 12 h 298"/>
                <a:gd name="T12" fmla="*/ 72 w 112"/>
                <a:gd name="T13" fmla="*/ 12 h 298"/>
                <a:gd name="T14" fmla="*/ 58 w 112"/>
                <a:gd name="T15" fmla="*/ 4 h 298"/>
                <a:gd name="T16" fmla="*/ 44 w 112"/>
                <a:gd name="T17" fmla="*/ 0 h 298"/>
                <a:gd name="T18" fmla="*/ 44 w 112"/>
                <a:gd name="T19" fmla="*/ 0 h 298"/>
                <a:gd name="T20" fmla="*/ 34 w 112"/>
                <a:gd name="T21" fmla="*/ 8 h 298"/>
                <a:gd name="T22" fmla="*/ 26 w 112"/>
                <a:gd name="T23" fmla="*/ 18 h 298"/>
                <a:gd name="T24" fmla="*/ 20 w 112"/>
                <a:gd name="T25" fmla="*/ 30 h 298"/>
                <a:gd name="T26" fmla="*/ 14 w 112"/>
                <a:gd name="T27" fmla="*/ 42 h 298"/>
                <a:gd name="T28" fmla="*/ 6 w 112"/>
                <a:gd name="T29" fmla="*/ 66 h 298"/>
                <a:gd name="T30" fmla="*/ 0 w 112"/>
                <a:gd name="T31" fmla="*/ 92 h 298"/>
                <a:gd name="T32" fmla="*/ 0 w 112"/>
                <a:gd name="T33" fmla="*/ 92 h 298"/>
                <a:gd name="T34" fmla="*/ 14 w 112"/>
                <a:gd name="T35" fmla="*/ 108 h 298"/>
                <a:gd name="T36" fmla="*/ 30 w 112"/>
                <a:gd name="T37" fmla="*/ 124 h 298"/>
                <a:gd name="T38" fmla="*/ 46 w 112"/>
                <a:gd name="T39" fmla="*/ 140 h 298"/>
                <a:gd name="T40" fmla="*/ 60 w 112"/>
                <a:gd name="T41" fmla="*/ 158 h 298"/>
                <a:gd name="T42" fmla="*/ 60 w 112"/>
                <a:gd name="T43" fmla="*/ 158 h 298"/>
                <a:gd name="T44" fmla="*/ 70 w 112"/>
                <a:gd name="T45" fmla="*/ 174 h 298"/>
                <a:gd name="T46" fmla="*/ 78 w 112"/>
                <a:gd name="T47" fmla="*/ 190 h 298"/>
                <a:gd name="T48" fmla="*/ 84 w 112"/>
                <a:gd name="T49" fmla="*/ 210 h 298"/>
                <a:gd name="T50" fmla="*/ 88 w 112"/>
                <a:gd name="T51" fmla="*/ 228 h 298"/>
                <a:gd name="T52" fmla="*/ 88 w 112"/>
                <a:gd name="T53" fmla="*/ 228 h 298"/>
                <a:gd name="T54" fmla="*/ 92 w 112"/>
                <a:gd name="T55" fmla="*/ 244 h 298"/>
                <a:gd name="T56" fmla="*/ 94 w 112"/>
                <a:gd name="T57" fmla="*/ 264 h 298"/>
                <a:gd name="T58" fmla="*/ 98 w 112"/>
                <a:gd name="T59" fmla="*/ 282 h 298"/>
                <a:gd name="T60" fmla="*/ 100 w 112"/>
                <a:gd name="T61" fmla="*/ 290 h 298"/>
                <a:gd name="T62" fmla="*/ 106 w 112"/>
                <a:gd name="T63" fmla="*/ 298 h 298"/>
                <a:gd name="T64" fmla="*/ 106 w 112"/>
                <a:gd name="T65" fmla="*/ 298 h 298"/>
                <a:gd name="T66" fmla="*/ 110 w 112"/>
                <a:gd name="T67" fmla="*/ 280 h 298"/>
                <a:gd name="T68" fmla="*/ 112 w 112"/>
                <a:gd name="T69" fmla="*/ 262 h 298"/>
                <a:gd name="T70" fmla="*/ 112 w 112"/>
                <a:gd name="T71" fmla="*/ 242 h 298"/>
                <a:gd name="T72" fmla="*/ 110 w 112"/>
                <a:gd name="T73" fmla="*/ 222 h 298"/>
                <a:gd name="T74" fmla="*/ 106 w 112"/>
                <a:gd name="T75" fmla="*/ 204 h 298"/>
                <a:gd name="T76" fmla="*/ 102 w 112"/>
                <a:gd name="T77" fmla="*/ 184 h 298"/>
                <a:gd name="T78" fmla="*/ 92 w 112"/>
                <a:gd name="T79" fmla="*/ 156 h 298"/>
                <a:gd name="T80" fmla="*/ 92 w 112"/>
                <a:gd name="T81" fmla="*/ 156 h 298"/>
                <a:gd name="T82" fmla="*/ 84 w 112"/>
                <a:gd name="T83" fmla="*/ 140 h 298"/>
                <a:gd name="T84" fmla="*/ 76 w 112"/>
                <a:gd name="T85" fmla="*/ 126 h 298"/>
                <a:gd name="T86" fmla="*/ 74 w 112"/>
                <a:gd name="T87" fmla="*/ 110 h 298"/>
                <a:gd name="T88" fmla="*/ 72 w 112"/>
                <a:gd name="T89" fmla="*/ 102 h 298"/>
                <a:gd name="T90" fmla="*/ 74 w 112"/>
                <a:gd name="T91" fmla="*/ 94 h 298"/>
                <a:gd name="T92" fmla="*/ 74 w 112"/>
                <a:gd name="T93" fmla="*/ 94 h 298"/>
                <a:gd name="T94" fmla="*/ 78 w 112"/>
                <a:gd name="T95" fmla="*/ 82 h 298"/>
                <a:gd name="T96" fmla="*/ 86 w 112"/>
                <a:gd name="T97" fmla="*/ 70 h 298"/>
                <a:gd name="T98" fmla="*/ 94 w 112"/>
                <a:gd name="T99" fmla="*/ 58 h 298"/>
                <a:gd name="T100" fmla="*/ 106 w 112"/>
                <a:gd name="T101" fmla="*/ 50 h 298"/>
                <a:gd name="T102" fmla="*/ 106 w 112"/>
                <a:gd name="T103" fmla="*/ 5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298">
                  <a:moveTo>
                    <a:pt x="106" y="50"/>
                  </a:moveTo>
                  <a:lnTo>
                    <a:pt x="106" y="50"/>
                  </a:lnTo>
                  <a:lnTo>
                    <a:pt x="98" y="38"/>
                  </a:lnTo>
                  <a:lnTo>
                    <a:pt x="90" y="28"/>
                  </a:lnTo>
                  <a:lnTo>
                    <a:pt x="82" y="20"/>
                  </a:lnTo>
                  <a:lnTo>
                    <a:pt x="72" y="12"/>
                  </a:lnTo>
                  <a:lnTo>
                    <a:pt x="72" y="12"/>
                  </a:lnTo>
                  <a:lnTo>
                    <a:pt x="58" y="4"/>
                  </a:lnTo>
                  <a:lnTo>
                    <a:pt x="44" y="0"/>
                  </a:lnTo>
                  <a:lnTo>
                    <a:pt x="44" y="0"/>
                  </a:lnTo>
                  <a:lnTo>
                    <a:pt x="34" y="8"/>
                  </a:lnTo>
                  <a:lnTo>
                    <a:pt x="26" y="18"/>
                  </a:lnTo>
                  <a:lnTo>
                    <a:pt x="20" y="30"/>
                  </a:lnTo>
                  <a:lnTo>
                    <a:pt x="14" y="42"/>
                  </a:lnTo>
                  <a:lnTo>
                    <a:pt x="6" y="66"/>
                  </a:lnTo>
                  <a:lnTo>
                    <a:pt x="0" y="92"/>
                  </a:lnTo>
                  <a:lnTo>
                    <a:pt x="0" y="92"/>
                  </a:lnTo>
                  <a:lnTo>
                    <a:pt x="14" y="108"/>
                  </a:lnTo>
                  <a:lnTo>
                    <a:pt x="30" y="124"/>
                  </a:lnTo>
                  <a:lnTo>
                    <a:pt x="46" y="140"/>
                  </a:lnTo>
                  <a:lnTo>
                    <a:pt x="60" y="158"/>
                  </a:lnTo>
                  <a:lnTo>
                    <a:pt x="60" y="158"/>
                  </a:lnTo>
                  <a:lnTo>
                    <a:pt x="70" y="174"/>
                  </a:lnTo>
                  <a:lnTo>
                    <a:pt x="78" y="190"/>
                  </a:lnTo>
                  <a:lnTo>
                    <a:pt x="84" y="210"/>
                  </a:lnTo>
                  <a:lnTo>
                    <a:pt x="88" y="228"/>
                  </a:lnTo>
                  <a:lnTo>
                    <a:pt x="88" y="228"/>
                  </a:lnTo>
                  <a:lnTo>
                    <a:pt x="92" y="244"/>
                  </a:lnTo>
                  <a:lnTo>
                    <a:pt x="94" y="264"/>
                  </a:lnTo>
                  <a:lnTo>
                    <a:pt x="98" y="282"/>
                  </a:lnTo>
                  <a:lnTo>
                    <a:pt x="100" y="290"/>
                  </a:lnTo>
                  <a:lnTo>
                    <a:pt x="106" y="298"/>
                  </a:lnTo>
                  <a:lnTo>
                    <a:pt x="106" y="298"/>
                  </a:lnTo>
                  <a:lnTo>
                    <a:pt x="110" y="280"/>
                  </a:lnTo>
                  <a:lnTo>
                    <a:pt x="112" y="262"/>
                  </a:lnTo>
                  <a:lnTo>
                    <a:pt x="112" y="242"/>
                  </a:lnTo>
                  <a:lnTo>
                    <a:pt x="110" y="222"/>
                  </a:lnTo>
                  <a:lnTo>
                    <a:pt x="106" y="204"/>
                  </a:lnTo>
                  <a:lnTo>
                    <a:pt x="102" y="184"/>
                  </a:lnTo>
                  <a:lnTo>
                    <a:pt x="92" y="156"/>
                  </a:lnTo>
                  <a:lnTo>
                    <a:pt x="92" y="156"/>
                  </a:lnTo>
                  <a:lnTo>
                    <a:pt x="84" y="140"/>
                  </a:lnTo>
                  <a:lnTo>
                    <a:pt x="76" y="126"/>
                  </a:lnTo>
                  <a:lnTo>
                    <a:pt x="74" y="110"/>
                  </a:lnTo>
                  <a:lnTo>
                    <a:pt x="72" y="102"/>
                  </a:lnTo>
                  <a:lnTo>
                    <a:pt x="74" y="94"/>
                  </a:lnTo>
                  <a:lnTo>
                    <a:pt x="74" y="94"/>
                  </a:lnTo>
                  <a:lnTo>
                    <a:pt x="78" y="82"/>
                  </a:lnTo>
                  <a:lnTo>
                    <a:pt x="86" y="70"/>
                  </a:lnTo>
                  <a:lnTo>
                    <a:pt x="94" y="58"/>
                  </a:lnTo>
                  <a:lnTo>
                    <a:pt x="106" y="50"/>
                  </a:lnTo>
                  <a:lnTo>
                    <a:pt x="106" y="5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62" name="Freeform 1461"/>
            <p:cNvSpPr/>
            <p:nvPr/>
          </p:nvSpPr>
          <p:spPr bwMode="auto">
            <a:xfrm>
              <a:off x="6249988" y="1770063"/>
              <a:ext cx="177800" cy="473075"/>
            </a:xfrm>
            <a:custGeom>
              <a:avLst/>
              <a:gdLst>
                <a:gd name="T0" fmla="*/ 106 w 112"/>
                <a:gd name="T1" fmla="*/ 50 h 298"/>
                <a:gd name="T2" fmla="*/ 106 w 112"/>
                <a:gd name="T3" fmla="*/ 50 h 298"/>
                <a:gd name="T4" fmla="*/ 98 w 112"/>
                <a:gd name="T5" fmla="*/ 38 h 298"/>
                <a:gd name="T6" fmla="*/ 90 w 112"/>
                <a:gd name="T7" fmla="*/ 28 h 298"/>
                <a:gd name="T8" fmla="*/ 82 w 112"/>
                <a:gd name="T9" fmla="*/ 20 h 298"/>
                <a:gd name="T10" fmla="*/ 72 w 112"/>
                <a:gd name="T11" fmla="*/ 12 h 298"/>
                <a:gd name="T12" fmla="*/ 72 w 112"/>
                <a:gd name="T13" fmla="*/ 12 h 298"/>
                <a:gd name="T14" fmla="*/ 58 w 112"/>
                <a:gd name="T15" fmla="*/ 4 h 298"/>
                <a:gd name="T16" fmla="*/ 44 w 112"/>
                <a:gd name="T17" fmla="*/ 0 h 298"/>
                <a:gd name="T18" fmla="*/ 44 w 112"/>
                <a:gd name="T19" fmla="*/ 0 h 298"/>
                <a:gd name="T20" fmla="*/ 34 w 112"/>
                <a:gd name="T21" fmla="*/ 8 h 298"/>
                <a:gd name="T22" fmla="*/ 26 w 112"/>
                <a:gd name="T23" fmla="*/ 18 h 298"/>
                <a:gd name="T24" fmla="*/ 20 w 112"/>
                <a:gd name="T25" fmla="*/ 30 h 298"/>
                <a:gd name="T26" fmla="*/ 14 w 112"/>
                <a:gd name="T27" fmla="*/ 42 h 298"/>
                <a:gd name="T28" fmla="*/ 6 w 112"/>
                <a:gd name="T29" fmla="*/ 66 h 298"/>
                <a:gd name="T30" fmla="*/ 0 w 112"/>
                <a:gd name="T31" fmla="*/ 92 h 298"/>
                <a:gd name="T32" fmla="*/ 0 w 112"/>
                <a:gd name="T33" fmla="*/ 92 h 298"/>
                <a:gd name="T34" fmla="*/ 14 w 112"/>
                <a:gd name="T35" fmla="*/ 108 h 298"/>
                <a:gd name="T36" fmla="*/ 30 w 112"/>
                <a:gd name="T37" fmla="*/ 124 h 298"/>
                <a:gd name="T38" fmla="*/ 46 w 112"/>
                <a:gd name="T39" fmla="*/ 140 h 298"/>
                <a:gd name="T40" fmla="*/ 60 w 112"/>
                <a:gd name="T41" fmla="*/ 158 h 298"/>
                <a:gd name="T42" fmla="*/ 60 w 112"/>
                <a:gd name="T43" fmla="*/ 158 h 298"/>
                <a:gd name="T44" fmla="*/ 70 w 112"/>
                <a:gd name="T45" fmla="*/ 174 h 298"/>
                <a:gd name="T46" fmla="*/ 78 w 112"/>
                <a:gd name="T47" fmla="*/ 190 h 298"/>
                <a:gd name="T48" fmla="*/ 84 w 112"/>
                <a:gd name="T49" fmla="*/ 210 h 298"/>
                <a:gd name="T50" fmla="*/ 88 w 112"/>
                <a:gd name="T51" fmla="*/ 228 h 298"/>
                <a:gd name="T52" fmla="*/ 88 w 112"/>
                <a:gd name="T53" fmla="*/ 228 h 298"/>
                <a:gd name="T54" fmla="*/ 92 w 112"/>
                <a:gd name="T55" fmla="*/ 244 h 298"/>
                <a:gd name="T56" fmla="*/ 94 w 112"/>
                <a:gd name="T57" fmla="*/ 264 h 298"/>
                <a:gd name="T58" fmla="*/ 98 w 112"/>
                <a:gd name="T59" fmla="*/ 282 h 298"/>
                <a:gd name="T60" fmla="*/ 100 w 112"/>
                <a:gd name="T61" fmla="*/ 290 h 298"/>
                <a:gd name="T62" fmla="*/ 106 w 112"/>
                <a:gd name="T63" fmla="*/ 298 h 298"/>
                <a:gd name="T64" fmla="*/ 106 w 112"/>
                <a:gd name="T65" fmla="*/ 298 h 298"/>
                <a:gd name="T66" fmla="*/ 110 w 112"/>
                <a:gd name="T67" fmla="*/ 280 h 298"/>
                <a:gd name="T68" fmla="*/ 112 w 112"/>
                <a:gd name="T69" fmla="*/ 262 h 298"/>
                <a:gd name="T70" fmla="*/ 112 w 112"/>
                <a:gd name="T71" fmla="*/ 242 h 298"/>
                <a:gd name="T72" fmla="*/ 110 w 112"/>
                <a:gd name="T73" fmla="*/ 222 h 298"/>
                <a:gd name="T74" fmla="*/ 106 w 112"/>
                <a:gd name="T75" fmla="*/ 204 h 298"/>
                <a:gd name="T76" fmla="*/ 102 w 112"/>
                <a:gd name="T77" fmla="*/ 184 h 298"/>
                <a:gd name="T78" fmla="*/ 92 w 112"/>
                <a:gd name="T79" fmla="*/ 156 h 298"/>
                <a:gd name="T80" fmla="*/ 92 w 112"/>
                <a:gd name="T81" fmla="*/ 156 h 298"/>
                <a:gd name="T82" fmla="*/ 84 w 112"/>
                <a:gd name="T83" fmla="*/ 140 h 298"/>
                <a:gd name="T84" fmla="*/ 76 w 112"/>
                <a:gd name="T85" fmla="*/ 126 h 298"/>
                <a:gd name="T86" fmla="*/ 74 w 112"/>
                <a:gd name="T87" fmla="*/ 110 h 298"/>
                <a:gd name="T88" fmla="*/ 72 w 112"/>
                <a:gd name="T89" fmla="*/ 102 h 298"/>
                <a:gd name="T90" fmla="*/ 74 w 112"/>
                <a:gd name="T91" fmla="*/ 94 h 298"/>
                <a:gd name="T92" fmla="*/ 74 w 112"/>
                <a:gd name="T93" fmla="*/ 94 h 298"/>
                <a:gd name="T94" fmla="*/ 78 w 112"/>
                <a:gd name="T95" fmla="*/ 82 h 298"/>
                <a:gd name="T96" fmla="*/ 86 w 112"/>
                <a:gd name="T97" fmla="*/ 70 h 298"/>
                <a:gd name="T98" fmla="*/ 94 w 112"/>
                <a:gd name="T99" fmla="*/ 58 h 298"/>
                <a:gd name="T100" fmla="*/ 106 w 112"/>
                <a:gd name="T101" fmla="*/ 50 h 298"/>
                <a:gd name="T102" fmla="*/ 106 w 112"/>
                <a:gd name="T103" fmla="*/ 5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298">
                  <a:moveTo>
                    <a:pt x="106" y="50"/>
                  </a:moveTo>
                  <a:lnTo>
                    <a:pt x="106" y="50"/>
                  </a:lnTo>
                  <a:lnTo>
                    <a:pt x="98" y="38"/>
                  </a:lnTo>
                  <a:lnTo>
                    <a:pt x="90" y="28"/>
                  </a:lnTo>
                  <a:lnTo>
                    <a:pt x="82" y="20"/>
                  </a:lnTo>
                  <a:lnTo>
                    <a:pt x="72" y="12"/>
                  </a:lnTo>
                  <a:lnTo>
                    <a:pt x="72" y="12"/>
                  </a:lnTo>
                  <a:lnTo>
                    <a:pt x="58" y="4"/>
                  </a:lnTo>
                  <a:lnTo>
                    <a:pt x="44" y="0"/>
                  </a:lnTo>
                  <a:lnTo>
                    <a:pt x="44" y="0"/>
                  </a:lnTo>
                  <a:lnTo>
                    <a:pt x="34" y="8"/>
                  </a:lnTo>
                  <a:lnTo>
                    <a:pt x="26" y="18"/>
                  </a:lnTo>
                  <a:lnTo>
                    <a:pt x="20" y="30"/>
                  </a:lnTo>
                  <a:lnTo>
                    <a:pt x="14" y="42"/>
                  </a:lnTo>
                  <a:lnTo>
                    <a:pt x="6" y="66"/>
                  </a:lnTo>
                  <a:lnTo>
                    <a:pt x="0" y="92"/>
                  </a:lnTo>
                  <a:lnTo>
                    <a:pt x="0" y="92"/>
                  </a:lnTo>
                  <a:lnTo>
                    <a:pt x="14" y="108"/>
                  </a:lnTo>
                  <a:lnTo>
                    <a:pt x="30" y="124"/>
                  </a:lnTo>
                  <a:lnTo>
                    <a:pt x="46" y="140"/>
                  </a:lnTo>
                  <a:lnTo>
                    <a:pt x="60" y="158"/>
                  </a:lnTo>
                  <a:lnTo>
                    <a:pt x="60" y="158"/>
                  </a:lnTo>
                  <a:lnTo>
                    <a:pt x="70" y="174"/>
                  </a:lnTo>
                  <a:lnTo>
                    <a:pt x="78" y="190"/>
                  </a:lnTo>
                  <a:lnTo>
                    <a:pt x="84" y="210"/>
                  </a:lnTo>
                  <a:lnTo>
                    <a:pt x="88" y="228"/>
                  </a:lnTo>
                  <a:lnTo>
                    <a:pt x="88" y="228"/>
                  </a:lnTo>
                  <a:lnTo>
                    <a:pt x="92" y="244"/>
                  </a:lnTo>
                  <a:lnTo>
                    <a:pt x="94" y="264"/>
                  </a:lnTo>
                  <a:lnTo>
                    <a:pt x="98" y="282"/>
                  </a:lnTo>
                  <a:lnTo>
                    <a:pt x="100" y="290"/>
                  </a:lnTo>
                  <a:lnTo>
                    <a:pt x="106" y="298"/>
                  </a:lnTo>
                  <a:lnTo>
                    <a:pt x="106" y="298"/>
                  </a:lnTo>
                  <a:lnTo>
                    <a:pt x="110" y="280"/>
                  </a:lnTo>
                  <a:lnTo>
                    <a:pt x="112" y="262"/>
                  </a:lnTo>
                  <a:lnTo>
                    <a:pt x="112" y="242"/>
                  </a:lnTo>
                  <a:lnTo>
                    <a:pt x="110" y="222"/>
                  </a:lnTo>
                  <a:lnTo>
                    <a:pt x="106" y="204"/>
                  </a:lnTo>
                  <a:lnTo>
                    <a:pt x="102" y="184"/>
                  </a:lnTo>
                  <a:lnTo>
                    <a:pt x="92" y="156"/>
                  </a:lnTo>
                  <a:lnTo>
                    <a:pt x="92" y="156"/>
                  </a:lnTo>
                  <a:lnTo>
                    <a:pt x="84" y="140"/>
                  </a:lnTo>
                  <a:lnTo>
                    <a:pt x="76" y="126"/>
                  </a:lnTo>
                  <a:lnTo>
                    <a:pt x="74" y="110"/>
                  </a:lnTo>
                  <a:lnTo>
                    <a:pt x="72" y="102"/>
                  </a:lnTo>
                  <a:lnTo>
                    <a:pt x="74" y="94"/>
                  </a:lnTo>
                  <a:lnTo>
                    <a:pt x="74" y="94"/>
                  </a:lnTo>
                  <a:lnTo>
                    <a:pt x="78" y="82"/>
                  </a:lnTo>
                  <a:lnTo>
                    <a:pt x="86" y="70"/>
                  </a:lnTo>
                  <a:lnTo>
                    <a:pt x="94" y="58"/>
                  </a:lnTo>
                  <a:lnTo>
                    <a:pt x="106" y="50"/>
                  </a:lnTo>
                  <a:lnTo>
                    <a:pt x="106" y="50"/>
                  </a:lnTo>
                  <a:close/>
                </a:path>
              </a:pathLst>
            </a:custGeom>
            <a:solidFill>
              <a:srgbClr val="361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63" name="Freeform 1462"/>
            <p:cNvSpPr/>
            <p:nvPr/>
          </p:nvSpPr>
          <p:spPr bwMode="auto">
            <a:xfrm>
              <a:off x="5408613" y="1341438"/>
              <a:ext cx="974725" cy="746125"/>
            </a:xfrm>
            <a:custGeom>
              <a:avLst/>
              <a:gdLst>
                <a:gd name="T0" fmla="*/ 8 w 614"/>
                <a:gd name="T1" fmla="*/ 250 h 470"/>
                <a:gd name="T2" fmla="*/ 2 w 614"/>
                <a:gd name="T3" fmla="*/ 274 h 470"/>
                <a:gd name="T4" fmla="*/ 0 w 614"/>
                <a:gd name="T5" fmla="*/ 300 h 470"/>
                <a:gd name="T6" fmla="*/ 4 w 614"/>
                <a:gd name="T7" fmla="*/ 326 h 470"/>
                <a:gd name="T8" fmla="*/ 14 w 614"/>
                <a:gd name="T9" fmla="*/ 348 h 470"/>
                <a:gd name="T10" fmla="*/ 22 w 614"/>
                <a:gd name="T11" fmla="*/ 358 h 470"/>
                <a:gd name="T12" fmla="*/ 42 w 614"/>
                <a:gd name="T13" fmla="*/ 372 h 470"/>
                <a:gd name="T14" fmla="*/ 78 w 614"/>
                <a:gd name="T15" fmla="*/ 384 h 470"/>
                <a:gd name="T16" fmla="*/ 102 w 614"/>
                <a:gd name="T17" fmla="*/ 390 h 470"/>
                <a:gd name="T18" fmla="*/ 152 w 614"/>
                <a:gd name="T19" fmla="*/ 404 h 470"/>
                <a:gd name="T20" fmla="*/ 200 w 614"/>
                <a:gd name="T21" fmla="*/ 426 h 470"/>
                <a:gd name="T22" fmla="*/ 224 w 614"/>
                <a:gd name="T23" fmla="*/ 440 h 470"/>
                <a:gd name="T24" fmla="*/ 276 w 614"/>
                <a:gd name="T25" fmla="*/ 462 h 470"/>
                <a:gd name="T26" fmla="*/ 304 w 614"/>
                <a:gd name="T27" fmla="*/ 468 h 470"/>
                <a:gd name="T28" fmla="*/ 326 w 614"/>
                <a:gd name="T29" fmla="*/ 470 h 470"/>
                <a:gd name="T30" fmla="*/ 370 w 614"/>
                <a:gd name="T31" fmla="*/ 470 h 470"/>
                <a:gd name="T32" fmla="*/ 412 w 614"/>
                <a:gd name="T33" fmla="*/ 462 h 470"/>
                <a:gd name="T34" fmla="*/ 474 w 614"/>
                <a:gd name="T35" fmla="*/ 444 h 470"/>
                <a:gd name="T36" fmla="*/ 498 w 614"/>
                <a:gd name="T37" fmla="*/ 432 h 470"/>
                <a:gd name="T38" fmla="*/ 542 w 614"/>
                <a:gd name="T39" fmla="*/ 398 h 470"/>
                <a:gd name="T40" fmla="*/ 576 w 614"/>
                <a:gd name="T41" fmla="*/ 352 h 470"/>
                <a:gd name="T42" fmla="*/ 598 w 614"/>
                <a:gd name="T43" fmla="*/ 300 h 470"/>
                <a:gd name="T44" fmla="*/ 612 w 614"/>
                <a:gd name="T45" fmla="*/ 242 h 470"/>
                <a:gd name="T46" fmla="*/ 612 w 614"/>
                <a:gd name="T47" fmla="*/ 184 h 470"/>
                <a:gd name="T48" fmla="*/ 600 w 614"/>
                <a:gd name="T49" fmla="*/ 128 h 470"/>
                <a:gd name="T50" fmla="*/ 574 w 614"/>
                <a:gd name="T51" fmla="*/ 80 h 470"/>
                <a:gd name="T52" fmla="*/ 556 w 614"/>
                <a:gd name="T53" fmla="*/ 58 h 470"/>
                <a:gd name="T54" fmla="*/ 562 w 614"/>
                <a:gd name="T55" fmla="*/ 90 h 470"/>
                <a:gd name="T56" fmla="*/ 558 w 614"/>
                <a:gd name="T57" fmla="*/ 116 h 470"/>
                <a:gd name="T58" fmla="*/ 538 w 614"/>
                <a:gd name="T59" fmla="*/ 144 h 470"/>
                <a:gd name="T60" fmla="*/ 494 w 614"/>
                <a:gd name="T61" fmla="*/ 182 h 470"/>
                <a:gd name="T62" fmla="*/ 500 w 614"/>
                <a:gd name="T63" fmla="*/ 170 h 470"/>
                <a:gd name="T64" fmla="*/ 506 w 614"/>
                <a:gd name="T65" fmla="*/ 144 h 470"/>
                <a:gd name="T66" fmla="*/ 506 w 614"/>
                <a:gd name="T67" fmla="*/ 116 h 470"/>
                <a:gd name="T68" fmla="*/ 498 w 614"/>
                <a:gd name="T69" fmla="*/ 88 h 470"/>
                <a:gd name="T70" fmla="*/ 484 w 614"/>
                <a:gd name="T71" fmla="*/ 62 h 470"/>
                <a:gd name="T72" fmla="*/ 466 w 614"/>
                <a:gd name="T73" fmla="*/ 38 h 470"/>
                <a:gd name="T74" fmla="*/ 442 w 614"/>
                <a:gd name="T75" fmla="*/ 18 h 470"/>
                <a:gd name="T76" fmla="*/ 418 w 614"/>
                <a:gd name="T77" fmla="*/ 4 h 470"/>
                <a:gd name="T78" fmla="*/ 404 w 614"/>
                <a:gd name="T79" fmla="*/ 0 h 470"/>
                <a:gd name="T80" fmla="*/ 428 w 614"/>
                <a:gd name="T81" fmla="*/ 44 h 470"/>
                <a:gd name="T82" fmla="*/ 436 w 614"/>
                <a:gd name="T83" fmla="*/ 70 h 470"/>
                <a:gd name="T84" fmla="*/ 436 w 614"/>
                <a:gd name="T85" fmla="*/ 92 h 470"/>
                <a:gd name="T86" fmla="*/ 432 w 614"/>
                <a:gd name="T87" fmla="*/ 110 h 470"/>
                <a:gd name="T88" fmla="*/ 422 w 614"/>
                <a:gd name="T89" fmla="*/ 126 h 470"/>
                <a:gd name="T90" fmla="*/ 400 w 614"/>
                <a:gd name="T91" fmla="*/ 146 h 470"/>
                <a:gd name="T92" fmla="*/ 358 w 614"/>
                <a:gd name="T93" fmla="*/ 162 h 470"/>
                <a:gd name="T94" fmla="*/ 308 w 614"/>
                <a:gd name="T95" fmla="*/ 174 h 470"/>
                <a:gd name="T96" fmla="*/ 232 w 614"/>
                <a:gd name="T97" fmla="*/ 180 h 470"/>
                <a:gd name="T98" fmla="*/ 186 w 614"/>
                <a:gd name="T99" fmla="*/ 182 h 470"/>
                <a:gd name="T100" fmla="*/ 110 w 614"/>
                <a:gd name="T101" fmla="*/ 188 h 470"/>
                <a:gd name="T102" fmla="*/ 60 w 614"/>
                <a:gd name="T103" fmla="*/ 200 h 470"/>
                <a:gd name="T104" fmla="*/ 38 w 614"/>
                <a:gd name="T105" fmla="*/ 212 h 470"/>
                <a:gd name="T106" fmla="*/ 20 w 614"/>
                <a:gd name="T107" fmla="*/ 228 h 470"/>
                <a:gd name="T108" fmla="*/ 8 w 614"/>
                <a:gd name="T109" fmla="*/ 25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4" h="470">
                  <a:moveTo>
                    <a:pt x="8" y="250"/>
                  </a:moveTo>
                  <a:lnTo>
                    <a:pt x="8" y="250"/>
                  </a:lnTo>
                  <a:lnTo>
                    <a:pt x="4" y="262"/>
                  </a:lnTo>
                  <a:lnTo>
                    <a:pt x="2" y="274"/>
                  </a:lnTo>
                  <a:lnTo>
                    <a:pt x="0" y="288"/>
                  </a:lnTo>
                  <a:lnTo>
                    <a:pt x="0" y="300"/>
                  </a:lnTo>
                  <a:lnTo>
                    <a:pt x="2" y="314"/>
                  </a:lnTo>
                  <a:lnTo>
                    <a:pt x="4" y="326"/>
                  </a:lnTo>
                  <a:lnTo>
                    <a:pt x="8" y="338"/>
                  </a:lnTo>
                  <a:lnTo>
                    <a:pt x="14" y="348"/>
                  </a:lnTo>
                  <a:lnTo>
                    <a:pt x="14" y="348"/>
                  </a:lnTo>
                  <a:lnTo>
                    <a:pt x="22" y="358"/>
                  </a:lnTo>
                  <a:lnTo>
                    <a:pt x="32" y="366"/>
                  </a:lnTo>
                  <a:lnTo>
                    <a:pt x="42" y="372"/>
                  </a:lnTo>
                  <a:lnTo>
                    <a:pt x="54" y="378"/>
                  </a:lnTo>
                  <a:lnTo>
                    <a:pt x="78" y="384"/>
                  </a:lnTo>
                  <a:lnTo>
                    <a:pt x="102" y="390"/>
                  </a:lnTo>
                  <a:lnTo>
                    <a:pt x="102" y="390"/>
                  </a:lnTo>
                  <a:lnTo>
                    <a:pt x="128" y="396"/>
                  </a:lnTo>
                  <a:lnTo>
                    <a:pt x="152" y="404"/>
                  </a:lnTo>
                  <a:lnTo>
                    <a:pt x="176" y="414"/>
                  </a:lnTo>
                  <a:lnTo>
                    <a:pt x="200" y="426"/>
                  </a:lnTo>
                  <a:lnTo>
                    <a:pt x="200" y="426"/>
                  </a:lnTo>
                  <a:lnTo>
                    <a:pt x="224" y="440"/>
                  </a:lnTo>
                  <a:lnTo>
                    <a:pt x="250" y="452"/>
                  </a:lnTo>
                  <a:lnTo>
                    <a:pt x="276" y="462"/>
                  </a:lnTo>
                  <a:lnTo>
                    <a:pt x="290" y="466"/>
                  </a:lnTo>
                  <a:lnTo>
                    <a:pt x="304" y="468"/>
                  </a:lnTo>
                  <a:lnTo>
                    <a:pt x="304" y="468"/>
                  </a:lnTo>
                  <a:lnTo>
                    <a:pt x="326" y="470"/>
                  </a:lnTo>
                  <a:lnTo>
                    <a:pt x="348" y="470"/>
                  </a:lnTo>
                  <a:lnTo>
                    <a:pt x="370" y="470"/>
                  </a:lnTo>
                  <a:lnTo>
                    <a:pt x="390" y="466"/>
                  </a:lnTo>
                  <a:lnTo>
                    <a:pt x="412" y="462"/>
                  </a:lnTo>
                  <a:lnTo>
                    <a:pt x="434" y="456"/>
                  </a:lnTo>
                  <a:lnTo>
                    <a:pt x="474" y="444"/>
                  </a:lnTo>
                  <a:lnTo>
                    <a:pt x="474" y="444"/>
                  </a:lnTo>
                  <a:lnTo>
                    <a:pt x="498" y="432"/>
                  </a:lnTo>
                  <a:lnTo>
                    <a:pt x="522" y="416"/>
                  </a:lnTo>
                  <a:lnTo>
                    <a:pt x="542" y="398"/>
                  </a:lnTo>
                  <a:lnTo>
                    <a:pt x="560" y="376"/>
                  </a:lnTo>
                  <a:lnTo>
                    <a:pt x="576" y="352"/>
                  </a:lnTo>
                  <a:lnTo>
                    <a:pt x="588" y="326"/>
                  </a:lnTo>
                  <a:lnTo>
                    <a:pt x="598" y="300"/>
                  </a:lnTo>
                  <a:lnTo>
                    <a:pt x="606" y="272"/>
                  </a:lnTo>
                  <a:lnTo>
                    <a:pt x="612" y="242"/>
                  </a:lnTo>
                  <a:lnTo>
                    <a:pt x="614" y="214"/>
                  </a:lnTo>
                  <a:lnTo>
                    <a:pt x="612" y="184"/>
                  </a:lnTo>
                  <a:lnTo>
                    <a:pt x="608" y="156"/>
                  </a:lnTo>
                  <a:lnTo>
                    <a:pt x="600" y="128"/>
                  </a:lnTo>
                  <a:lnTo>
                    <a:pt x="590" y="104"/>
                  </a:lnTo>
                  <a:lnTo>
                    <a:pt x="574" y="80"/>
                  </a:lnTo>
                  <a:lnTo>
                    <a:pt x="556" y="58"/>
                  </a:lnTo>
                  <a:lnTo>
                    <a:pt x="556" y="58"/>
                  </a:lnTo>
                  <a:lnTo>
                    <a:pt x="562" y="80"/>
                  </a:lnTo>
                  <a:lnTo>
                    <a:pt x="562" y="90"/>
                  </a:lnTo>
                  <a:lnTo>
                    <a:pt x="562" y="100"/>
                  </a:lnTo>
                  <a:lnTo>
                    <a:pt x="558" y="116"/>
                  </a:lnTo>
                  <a:lnTo>
                    <a:pt x="550" y="130"/>
                  </a:lnTo>
                  <a:lnTo>
                    <a:pt x="538" y="144"/>
                  </a:lnTo>
                  <a:lnTo>
                    <a:pt x="526" y="156"/>
                  </a:lnTo>
                  <a:lnTo>
                    <a:pt x="494" y="182"/>
                  </a:lnTo>
                  <a:lnTo>
                    <a:pt x="494" y="182"/>
                  </a:lnTo>
                  <a:lnTo>
                    <a:pt x="500" y="170"/>
                  </a:lnTo>
                  <a:lnTo>
                    <a:pt x="504" y="158"/>
                  </a:lnTo>
                  <a:lnTo>
                    <a:pt x="506" y="144"/>
                  </a:lnTo>
                  <a:lnTo>
                    <a:pt x="508" y="130"/>
                  </a:lnTo>
                  <a:lnTo>
                    <a:pt x="506" y="116"/>
                  </a:lnTo>
                  <a:lnTo>
                    <a:pt x="502" y="102"/>
                  </a:lnTo>
                  <a:lnTo>
                    <a:pt x="498" y="88"/>
                  </a:lnTo>
                  <a:lnTo>
                    <a:pt x="492" y="74"/>
                  </a:lnTo>
                  <a:lnTo>
                    <a:pt x="484" y="62"/>
                  </a:lnTo>
                  <a:lnTo>
                    <a:pt x="474" y="50"/>
                  </a:lnTo>
                  <a:lnTo>
                    <a:pt x="466" y="38"/>
                  </a:lnTo>
                  <a:lnTo>
                    <a:pt x="454" y="28"/>
                  </a:lnTo>
                  <a:lnTo>
                    <a:pt x="442" y="18"/>
                  </a:lnTo>
                  <a:lnTo>
                    <a:pt x="430" y="10"/>
                  </a:lnTo>
                  <a:lnTo>
                    <a:pt x="418" y="4"/>
                  </a:lnTo>
                  <a:lnTo>
                    <a:pt x="404" y="0"/>
                  </a:lnTo>
                  <a:lnTo>
                    <a:pt x="404" y="0"/>
                  </a:lnTo>
                  <a:lnTo>
                    <a:pt x="422" y="32"/>
                  </a:lnTo>
                  <a:lnTo>
                    <a:pt x="428" y="44"/>
                  </a:lnTo>
                  <a:lnTo>
                    <a:pt x="432" y="58"/>
                  </a:lnTo>
                  <a:lnTo>
                    <a:pt x="436" y="70"/>
                  </a:lnTo>
                  <a:lnTo>
                    <a:pt x="438" y="82"/>
                  </a:lnTo>
                  <a:lnTo>
                    <a:pt x="436" y="92"/>
                  </a:lnTo>
                  <a:lnTo>
                    <a:pt x="436" y="102"/>
                  </a:lnTo>
                  <a:lnTo>
                    <a:pt x="432" y="110"/>
                  </a:lnTo>
                  <a:lnTo>
                    <a:pt x="428" y="120"/>
                  </a:lnTo>
                  <a:lnTo>
                    <a:pt x="422" y="126"/>
                  </a:lnTo>
                  <a:lnTo>
                    <a:pt x="416" y="134"/>
                  </a:lnTo>
                  <a:lnTo>
                    <a:pt x="400" y="146"/>
                  </a:lnTo>
                  <a:lnTo>
                    <a:pt x="380" y="156"/>
                  </a:lnTo>
                  <a:lnTo>
                    <a:pt x="358" y="162"/>
                  </a:lnTo>
                  <a:lnTo>
                    <a:pt x="334" y="168"/>
                  </a:lnTo>
                  <a:lnTo>
                    <a:pt x="308" y="174"/>
                  </a:lnTo>
                  <a:lnTo>
                    <a:pt x="282" y="176"/>
                  </a:lnTo>
                  <a:lnTo>
                    <a:pt x="232" y="180"/>
                  </a:lnTo>
                  <a:lnTo>
                    <a:pt x="186" y="182"/>
                  </a:lnTo>
                  <a:lnTo>
                    <a:pt x="186" y="182"/>
                  </a:lnTo>
                  <a:lnTo>
                    <a:pt x="136" y="184"/>
                  </a:lnTo>
                  <a:lnTo>
                    <a:pt x="110" y="188"/>
                  </a:lnTo>
                  <a:lnTo>
                    <a:pt x="84" y="192"/>
                  </a:lnTo>
                  <a:lnTo>
                    <a:pt x="60" y="200"/>
                  </a:lnTo>
                  <a:lnTo>
                    <a:pt x="48" y="204"/>
                  </a:lnTo>
                  <a:lnTo>
                    <a:pt x="38" y="212"/>
                  </a:lnTo>
                  <a:lnTo>
                    <a:pt x="30" y="218"/>
                  </a:lnTo>
                  <a:lnTo>
                    <a:pt x="20" y="228"/>
                  </a:lnTo>
                  <a:lnTo>
                    <a:pt x="14" y="238"/>
                  </a:lnTo>
                  <a:lnTo>
                    <a:pt x="8" y="25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64" name="Freeform 1463"/>
            <p:cNvSpPr/>
            <p:nvPr/>
          </p:nvSpPr>
          <p:spPr bwMode="auto">
            <a:xfrm>
              <a:off x="5408613" y="1341438"/>
              <a:ext cx="974725" cy="746125"/>
            </a:xfrm>
            <a:custGeom>
              <a:avLst/>
              <a:gdLst>
                <a:gd name="T0" fmla="*/ 8 w 614"/>
                <a:gd name="T1" fmla="*/ 250 h 470"/>
                <a:gd name="T2" fmla="*/ 2 w 614"/>
                <a:gd name="T3" fmla="*/ 274 h 470"/>
                <a:gd name="T4" fmla="*/ 0 w 614"/>
                <a:gd name="T5" fmla="*/ 300 h 470"/>
                <a:gd name="T6" fmla="*/ 4 w 614"/>
                <a:gd name="T7" fmla="*/ 326 h 470"/>
                <a:gd name="T8" fmla="*/ 14 w 614"/>
                <a:gd name="T9" fmla="*/ 348 h 470"/>
                <a:gd name="T10" fmla="*/ 22 w 614"/>
                <a:gd name="T11" fmla="*/ 358 h 470"/>
                <a:gd name="T12" fmla="*/ 42 w 614"/>
                <a:gd name="T13" fmla="*/ 372 h 470"/>
                <a:gd name="T14" fmla="*/ 78 w 614"/>
                <a:gd name="T15" fmla="*/ 384 h 470"/>
                <a:gd name="T16" fmla="*/ 102 w 614"/>
                <a:gd name="T17" fmla="*/ 390 h 470"/>
                <a:gd name="T18" fmla="*/ 152 w 614"/>
                <a:gd name="T19" fmla="*/ 404 h 470"/>
                <a:gd name="T20" fmla="*/ 200 w 614"/>
                <a:gd name="T21" fmla="*/ 426 h 470"/>
                <a:gd name="T22" fmla="*/ 224 w 614"/>
                <a:gd name="T23" fmla="*/ 440 h 470"/>
                <a:gd name="T24" fmla="*/ 276 w 614"/>
                <a:gd name="T25" fmla="*/ 462 h 470"/>
                <a:gd name="T26" fmla="*/ 304 w 614"/>
                <a:gd name="T27" fmla="*/ 468 h 470"/>
                <a:gd name="T28" fmla="*/ 326 w 614"/>
                <a:gd name="T29" fmla="*/ 470 h 470"/>
                <a:gd name="T30" fmla="*/ 370 w 614"/>
                <a:gd name="T31" fmla="*/ 470 h 470"/>
                <a:gd name="T32" fmla="*/ 412 w 614"/>
                <a:gd name="T33" fmla="*/ 462 h 470"/>
                <a:gd name="T34" fmla="*/ 474 w 614"/>
                <a:gd name="T35" fmla="*/ 444 h 470"/>
                <a:gd name="T36" fmla="*/ 498 w 614"/>
                <a:gd name="T37" fmla="*/ 432 h 470"/>
                <a:gd name="T38" fmla="*/ 542 w 614"/>
                <a:gd name="T39" fmla="*/ 398 h 470"/>
                <a:gd name="T40" fmla="*/ 576 w 614"/>
                <a:gd name="T41" fmla="*/ 352 h 470"/>
                <a:gd name="T42" fmla="*/ 598 w 614"/>
                <a:gd name="T43" fmla="*/ 300 h 470"/>
                <a:gd name="T44" fmla="*/ 612 w 614"/>
                <a:gd name="T45" fmla="*/ 242 h 470"/>
                <a:gd name="T46" fmla="*/ 612 w 614"/>
                <a:gd name="T47" fmla="*/ 184 h 470"/>
                <a:gd name="T48" fmla="*/ 600 w 614"/>
                <a:gd name="T49" fmla="*/ 128 h 470"/>
                <a:gd name="T50" fmla="*/ 574 w 614"/>
                <a:gd name="T51" fmla="*/ 80 h 470"/>
                <a:gd name="T52" fmla="*/ 556 w 614"/>
                <a:gd name="T53" fmla="*/ 58 h 470"/>
                <a:gd name="T54" fmla="*/ 562 w 614"/>
                <a:gd name="T55" fmla="*/ 90 h 470"/>
                <a:gd name="T56" fmla="*/ 558 w 614"/>
                <a:gd name="T57" fmla="*/ 116 h 470"/>
                <a:gd name="T58" fmla="*/ 538 w 614"/>
                <a:gd name="T59" fmla="*/ 144 h 470"/>
                <a:gd name="T60" fmla="*/ 494 w 614"/>
                <a:gd name="T61" fmla="*/ 182 h 470"/>
                <a:gd name="T62" fmla="*/ 500 w 614"/>
                <a:gd name="T63" fmla="*/ 170 h 470"/>
                <a:gd name="T64" fmla="*/ 506 w 614"/>
                <a:gd name="T65" fmla="*/ 144 h 470"/>
                <a:gd name="T66" fmla="*/ 506 w 614"/>
                <a:gd name="T67" fmla="*/ 116 h 470"/>
                <a:gd name="T68" fmla="*/ 498 w 614"/>
                <a:gd name="T69" fmla="*/ 88 h 470"/>
                <a:gd name="T70" fmla="*/ 484 w 614"/>
                <a:gd name="T71" fmla="*/ 62 h 470"/>
                <a:gd name="T72" fmla="*/ 466 w 614"/>
                <a:gd name="T73" fmla="*/ 38 h 470"/>
                <a:gd name="T74" fmla="*/ 442 w 614"/>
                <a:gd name="T75" fmla="*/ 18 h 470"/>
                <a:gd name="T76" fmla="*/ 418 w 614"/>
                <a:gd name="T77" fmla="*/ 4 h 470"/>
                <a:gd name="T78" fmla="*/ 404 w 614"/>
                <a:gd name="T79" fmla="*/ 0 h 470"/>
                <a:gd name="T80" fmla="*/ 428 w 614"/>
                <a:gd name="T81" fmla="*/ 44 h 470"/>
                <a:gd name="T82" fmla="*/ 436 w 614"/>
                <a:gd name="T83" fmla="*/ 70 h 470"/>
                <a:gd name="T84" fmla="*/ 436 w 614"/>
                <a:gd name="T85" fmla="*/ 92 h 470"/>
                <a:gd name="T86" fmla="*/ 432 w 614"/>
                <a:gd name="T87" fmla="*/ 110 h 470"/>
                <a:gd name="T88" fmla="*/ 422 w 614"/>
                <a:gd name="T89" fmla="*/ 126 h 470"/>
                <a:gd name="T90" fmla="*/ 400 w 614"/>
                <a:gd name="T91" fmla="*/ 146 h 470"/>
                <a:gd name="T92" fmla="*/ 358 w 614"/>
                <a:gd name="T93" fmla="*/ 162 h 470"/>
                <a:gd name="T94" fmla="*/ 308 w 614"/>
                <a:gd name="T95" fmla="*/ 174 h 470"/>
                <a:gd name="T96" fmla="*/ 232 w 614"/>
                <a:gd name="T97" fmla="*/ 180 h 470"/>
                <a:gd name="T98" fmla="*/ 186 w 614"/>
                <a:gd name="T99" fmla="*/ 182 h 470"/>
                <a:gd name="T100" fmla="*/ 110 w 614"/>
                <a:gd name="T101" fmla="*/ 188 h 470"/>
                <a:gd name="T102" fmla="*/ 60 w 614"/>
                <a:gd name="T103" fmla="*/ 200 h 470"/>
                <a:gd name="T104" fmla="*/ 38 w 614"/>
                <a:gd name="T105" fmla="*/ 212 h 470"/>
                <a:gd name="T106" fmla="*/ 20 w 614"/>
                <a:gd name="T107" fmla="*/ 228 h 470"/>
                <a:gd name="T108" fmla="*/ 8 w 614"/>
                <a:gd name="T109" fmla="*/ 25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4" h="470">
                  <a:moveTo>
                    <a:pt x="8" y="250"/>
                  </a:moveTo>
                  <a:lnTo>
                    <a:pt x="8" y="250"/>
                  </a:lnTo>
                  <a:lnTo>
                    <a:pt x="4" y="262"/>
                  </a:lnTo>
                  <a:lnTo>
                    <a:pt x="2" y="274"/>
                  </a:lnTo>
                  <a:lnTo>
                    <a:pt x="0" y="288"/>
                  </a:lnTo>
                  <a:lnTo>
                    <a:pt x="0" y="300"/>
                  </a:lnTo>
                  <a:lnTo>
                    <a:pt x="2" y="314"/>
                  </a:lnTo>
                  <a:lnTo>
                    <a:pt x="4" y="326"/>
                  </a:lnTo>
                  <a:lnTo>
                    <a:pt x="8" y="338"/>
                  </a:lnTo>
                  <a:lnTo>
                    <a:pt x="14" y="348"/>
                  </a:lnTo>
                  <a:lnTo>
                    <a:pt x="14" y="348"/>
                  </a:lnTo>
                  <a:lnTo>
                    <a:pt x="22" y="358"/>
                  </a:lnTo>
                  <a:lnTo>
                    <a:pt x="32" y="366"/>
                  </a:lnTo>
                  <a:lnTo>
                    <a:pt x="42" y="372"/>
                  </a:lnTo>
                  <a:lnTo>
                    <a:pt x="54" y="378"/>
                  </a:lnTo>
                  <a:lnTo>
                    <a:pt x="78" y="384"/>
                  </a:lnTo>
                  <a:lnTo>
                    <a:pt x="102" y="390"/>
                  </a:lnTo>
                  <a:lnTo>
                    <a:pt x="102" y="390"/>
                  </a:lnTo>
                  <a:lnTo>
                    <a:pt x="128" y="396"/>
                  </a:lnTo>
                  <a:lnTo>
                    <a:pt x="152" y="404"/>
                  </a:lnTo>
                  <a:lnTo>
                    <a:pt x="176" y="414"/>
                  </a:lnTo>
                  <a:lnTo>
                    <a:pt x="200" y="426"/>
                  </a:lnTo>
                  <a:lnTo>
                    <a:pt x="200" y="426"/>
                  </a:lnTo>
                  <a:lnTo>
                    <a:pt x="224" y="440"/>
                  </a:lnTo>
                  <a:lnTo>
                    <a:pt x="250" y="452"/>
                  </a:lnTo>
                  <a:lnTo>
                    <a:pt x="276" y="462"/>
                  </a:lnTo>
                  <a:lnTo>
                    <a:pt x="290" y="466"/>
                  </a:lnTo>
                  <a:lnTo>
                    <a:pt x="304" y="468"/>
                  </a:lnTo>
                  <a:lnTo>
                    <a:pt x="304" y="468"/>
                  </a:lnTo>
                  <a:lnTo>
                    <a:pt x="326" y="470"/>
                  </a:lnTo>
                  <a:lnTo>
                    <a:pt x="348" y="470"/>
                  </a:lnTo>
                  <a:lnTo>
                    <a:pt x="370" y="470"/>
                  </a:lnTo>
                  <a:lnTo>
                    <a:pt x="390" y="466"/>
                  </a:lnTo>
                  <a:lnTo>
                    <a:pt x="412" y="462"/>
                  </a:lnTo>
                  <a:lnTo>
                    <a:pt x="434" y="456"/>
                  </a:lnTo>
                  <a:lnTo>
                    <a:pt x="474" y="444"/>
                  </a:lnTo>
                  <a:lnTo>
                    <a:pt x="474" y="444"/>
                  </a:lnTo>
                  <a:lnTo>
                    <a:pt x="498" y="432"/>
                  </a:lnTo>
                  <a:lnTo>
                    <a:pt x="522" y="416"/>
                  </a:lnTo>
                  <a:lnTo>
                    <a:pt x="542" y="398"/>
                  </a:lnTo>
                  <a:lnTo>
                    <a:pt x="560" y="376"/>
                  </a:lnTo>
                  <a:lnTo>
                    <a:pt x="576" y="352"/>
                  </a:lnTo>
                  <a:lnTo>
                    <a:pt x="588" y="326"/>
                  </a:lnTo>
                  <a:lnTo>
                    <a:pt x="598" y="300"/>
                  </a:lnTo>
                  <a:lnTo>
                    <a:pt x="606" y="272"/>
                  </a:lnTo>
                  <a:lnTo>
                    <a:pt x="612" y="242"/>
                  </a:lnTo>
                  <a:lnTo>
                    <a:pt x="614" y="214"/>
                  </a:lnTo>
                  <a:lnTo>
                    <a:pt x="612" y="184"/>
                  </a:lnTo>
                  <a:lnTo>
                    <a:pt x="608" y="156"/>
                  </a:lnTo>
                  <a:lnTo>
                    <a:pt x="600" y="128"/>
                  </a:lnTo>
                  <a:lnTo>
                    <a:pt x="590" y="104"/>
                  </a:lnTo>
                  <a:lnTo>
                    <a:pt x="574" y="80"/>
                  </a:lnTo>
                  <a:lnTo>
                    <a:pt x="556" y="58"/>
                  </a:lnTo>
                  <a:lnTo>
                    <a:pt x="556" y="58"/>
                  </a:lnTo>
                  <a:lnTo>
                    <a:pt x="562" y="80"/>
                  </a:lnTo>
                  <a:lnTo>
                    <a:pt x="562" y="90"/>
                  </a:lnTo>
                  <a:lnTo>
                    <a:pt x="562" y="100"/>
                  </a:lnTo>
                  <a:lnTo>
                    <a:pt x="558" y="116"/>
                  </a:lnTo>
                  <a:lnTo>
                    <a:pt x="550" y="130"/>
                  </a:lnTo>
                  <a:lnTo>
                    <a:pt x="538" y="144"/>
                  </a:lnTo>
                  <a:lnTo>
                    <a:pt x="526" y="156"/>
                  </a:lnTo>
                  <a:lnTo>
                    <a:pt x="494" y="182"/>
                  </a:lnTo>
                  <a:lnTo>
                    <a:pt x="494" y="182"/>
                  </a:lnTo>
                  <a:lnTo>
                    <a:pt x="500" y="170"/>
                  </a:lnTo>
                  <a:lnTo>
                    <a:pt x="504" y="158"/>
                  </a:lnTo>
                  <a:lnTo>
                    <a:pt x="506" y="144"/>
                  </a:lnTo>
                  <a:lnTo>
                    <a:pt x="508" y="130"/>
                  </a:lnTo>
                  <a:lnTo>
                    <a:pt x="506" y="116"/>
                  </a:lnTo>
                  <a:lnTo>
                    <a:pt x="502" y="102"/>
                  </a:lnTo>
                  <a:lnTo>
                    <a:pt x="498" y="88"/>
                  </a:lnTo>
                  <a:lnTo>
                    <a:pt x="492" y="74"/>
                  </a:lnTo>
                  <a:lnTo>
                    <a:pt x="484" y="62"/>
                  </a:lnTo>
                  <a:lnTo>
                    <a:pt x="474" y="50"/>
                  </a:lnTo>
                  <a:lnTo>
                    <a:pt x="466" y="38"/>
                  </a:lnTo>
                  <a:lnTo>
                    <a:pt x="454" y="28"/>
                  </a:lnTo>
                  <a:lnTo>
                    <a:pt x="442" y="18"/>
                  </a:lnTo>
                  <a:lnTo>
                    <a:pt x="430" y="10"/>
                  </a:lnTo>
                  <a:lnTo>
                    <a:pt x="418" y="4"/>
                  </a:lnTo>
                  <a:lnTo>
                    <a:pt x="404" y="0"/>
                  </a:lnTo>
                  <a:lnTo>
                    <a:pt x="404" y="0"/>
                  </a:lnTo>
                  <a:lnTo>
                    <a:pt x="422" y="32"/>
                  </a:lnTo>
                  <a:lnTo>
                    <a:pt x="428" y="44"/>
                  </a:lnTo>
                  <a:lnTo>
                    <a:pt x="432" y="58"/>
                  </a:lnTo>
                  <a:lnTo>
                    <a:pt x="436" y="70"/>
                  </a:lnTo>
                  <a:lnTo>
                    <a:pt x="438" y="82"/>
                  </a:lnTo>
                  <a:lnTo>
                    <a:pt x="436" y="92"/>
                  </a:lnTo>
                  <a:lnTo>
                    <a:pt x="436" y="102"/>
                  </a:lnTo>
                  <a:lnTo>
                    <a:pt x="432" y="110"/>
                  </a:lnTo>
                  <a:lnTo>
                    <a:pt x="428" y="120"/>
                  </a:lnTo>
                  <a:lnTo>
                    <a:pt x="422" y="126"/>
                  </a:lnTo>
                  <a:lnTo>
                    <a:pt x="416" y="134"/>
                  </a:lnTo>
                  <a:lnTo>
                    <a:pt x="400" y="146"/>
                  </a:lnTo>
                  <a:lnTo>
                    <a:pt x="380" y="156"/>
                  </a:lnTo>
                  <a:lnTo>
                    <a:pt x="358" y="162"/>
                  </a:lnTo>
                  <a:lnTo>
                    <a:pt x="334" y="168"/>
                  </a:lnTo>
                  <a:lnTo>
                    <a:pt x="308" y="174"/>
                  </a:lnTo>
                  <a:lnTo>
                    <a:pt x="282" y="176"/>
                  </a:lnTo>
                  <a:lnTo>
                    <a:pt x="232" y="180"/>
                  </a:lnTo>
                  <a:lnTo>
                    <a:pt x="186" y="182"/>
                  </a:lnTo>
                  <a:lnTo>
                    <a:pt x="186" y="182"/>
                  </a:lnTo>
                  <a:lnTo>
                    <a:pt x="136" y="184"/>
                  </a:lnTo>
                  <a:lnTo>
                    <a:pt x="110" y="188"/>
                  </a:lnTo>
                  <a:lnTo>
                    <a:pt x="84" y="192"/>
                  </a:lnTo>
                  <a:lnTo>
                    <a:pt x="60" y="200"/>
                  </a:lnTo>
                  <a:lnTo>
                    <a:pt x="48" y="204"/>
                  </a:lnTo>
                  <a:lnTo>
                    <a:pt x="38" y="212"/>
                  </a:lnTo>
                  <a:lnTo>
                    <a:pt x="30" y="218"/>
                  </a:lnTo>
                  <a:lnTo>
                    <a:pt x="20" y="228"/>
                  </a:lnTo>
                  <a:lnTo>
                    <a:pt x="14" y="238"/>
                  </a:lnTo>
                  <a:lnTo>
                    <a:pt x="8"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65" name="Freeform 1464"/>
            <p:cNvSpPr/>
            <p:nvPr/>
          </p:nvSpPr>
          <p:spPr bwMode="auto">
            <a:xfrm>
              <a:off x="5408613" y="1341438"/>
              <a:ext cx="974725" cy="746125"/>
            </a:xfrm>
            <a:custGeom>
              <a:avLst/>
              <a:gdLst>
                <a:gd name="T0" fmla="*/ 8 w 614"/>
                <a:gd name="T1" fmla="*/ 250 h 470"/>
                <a:gd name="T2" fmla="*/ 2 w 614"/>
                <a:gd name="T3" fmla="*/ 274 h 470"/>
                <a:gd name="T4" fmla="*/ 0 w 614"/>
                <a:gd name="T5" fmla="*/ 300 h 470"/>
                <a:gd name="T6" fmla="*/ 4 w 614"/>
                <a:gd name="T7" fmla="*/ 326 h 470"/>
                <a:gd name="T8" fmla="*/ 14 w 614"/>
                <a:gd name="T9" fmla="*/ 348 h 470"/>
                <a:gd name="T10" fmla="*/ 22 w 614"/>
                <a:gd name="T11" fmla="*/ 358 h 470"/>
                <a:gd name="T12" fmla="*/ 42 w 614"/>
                <a:gd name="T13" fmla="*/ 372 h 470"/>
                <a:gd name="T14" fmla="*/ 78 w 614"/>
                <a:gd name="T15" fmla="*/ 384 h 470"/>
                <a:gd name="T16" fmla="*/ 102 w 614"/>
                <a:gd name="T17" fmla="*/ 390 h 470"/>
                <a:gd name="T18" fmla="*/ 152 w 614"/>
                <a:gd name="T19" fmla="*/ 404 h 470"/>
                <a:gd name="T20" fmla="*/ 200 w 614"/>
                <a:gd name="T21" fmla="*/ 426 h 470"/>
                <a:gd name="T22" fmla="*/ 224 w 614"/>
                <a:gd name="T23" fmla="*/ 440 h 470"/>
                <a:gd name="T24" fmla="*/ 276 w 614"/>
                <a:gd name="T25" fmla="*/ 462 h 470"/>
                <a:gd name="T26" fmla="*/ 304 w 614"/>
                <a:gd name="T27" fmla="*/ 468 h 470"/>
                <a:gd name="T28" fmla="*/ 326 w 614"/>
                <a:gd name="T29" fmla="*/ 470 h 470"/>
                <a:gd name="T30" fmla="*/ 370 w 614"/>
                <a:gd name="T31" fmla="*/ 470 h 470"/>
                <a:gd name="T32" fmla="*/ 412 w 614"/>
                <a:gd name="T33" fmla="*/ 462 h 470"/>
                <a:gd name="T34" fmla="*/ 474 w 614"/>
                <a:gd name="T35" fmla="*/ 444 h 470"/>
                <a:gd name="T36" fmla="*/ 498 w 614"/>
                <a:gd name="T37" fmla="*/ 432 h 470"/>
                <a:gd name="T38" fmla="*/ 542 w 614"/>
                <a:gd name="T39" fmla="*/ 398 h 470"/>
                <a:gd name="T40" fmla="*/ 576 w 614"/>
                <a:gd name="T41" fmla="*/ 352 h 470"/>
                <a:gd name="T42" fmla="*/ 598 w 614"/>
                <a:gd name="T43" fmla="*/ 300 h 470"/>
                <a:gd name="T44" fmla="*/ 612 w 614"/>
                <a:gd name="T45" fmla="*/ 242 h 470"/>
                <a:gd name="T46" fmla="*/ 612 w 614"/>
                <a:gd name="T47" fmla="*/ 184 h 470"/>
                <a:gd name="T48" fmla="*/ 600 w 614"/>
                <a:gd name="T49" fmla="*/ 128 h 470"/>
                <a:gd name="T50" fmla="*/ 574 w 614"/>
                <a:gd name="T51" fmla="*/ 80 h 470"/>
                <a:gd name="T52" fmla="*/ 556 w 614"/>
                <a:gd name="T53" fmla="*/ 58 h 470"/>
                <a:gd name="T54" fmla="*/ 562 w 614"/>
                <a:gd name="T55" fmla="*/ 90 h 470"/>
                <a:gd name="T56" fmla="*/ 558 w 614"/>
                <a:gd name="T57" fmla="*/ 116 h 470"/>
                <a:gd name="T58" fmla="*/ 538 w 614"/>
                <a:gd name="T59" fmla="*/ 144 h 470"/>
                <a:gd name="T60" fmla="*/ 494 w 614"/>
                <a:gd name="T61" fmla="*/ 182 h 470"/>
                <a:gd name="T62" fmla="*/ 500 w 614"/>
                <a:gd name="T63" fmla="*/ 170 h 470"/>
                <a:gd name="T64" fmla="*/ 506 w 614"/>
                <a:gd name="T65" fmla="*/ 144 h 470"/>
                <a:gd name="T66" fmla="*/ 506 w 614"/>
                <a:gd name="T67" fmla="*/ 116 h 470"/>
                <a:gd name="T68" fmla="*/ 498 w 614"/>
                <a:gd name="T69" fmla="*/ 88 h 470"/>
                <a:gd name="T70" fmla="*/ 484 w 614"/>
                <a:gd name="T71" fmla="*/ 62 h 470"/>
                <a:gd name="T72" fmla="*/ 466 w 614"/>
                <a:gd name="T73" fmla="*/ 38 h 470"/>
                <a:gd name="T74" fmla="*/ 442 w 614"/>
                <a:gd name="T75" fmla="*/ 18 h 470"/>
                <a:gd name="T76" fmla="*/ 418 w 614"/>
                <a:gd name="T77" fmla="*/ 4 h 470"/>
                <a:gd name="T78" fmla="*/ 404 w 614"/>
                <a:gd name="T79" fmla="*/ 0 h 470"/>
                <a:gd name="T80" fmla="*/ 428 w 614"/>
                <a:gd name="T81" fmla="*/ 44 h 470"/>
                <a:gd name="T82" fmla="*/ 436 w 614"/>
                <a:gd name="T83" fmla="*/ 70 h 470"/>
                <a:gd name="T84" fmla="*/ 436 w 614"/>
                <a:gd name="T85" fmla="*/ 92 h 470"/>
                <a:gd name="T86" fmla="*/ 432 w 614"/>
                <a:gd name="T87" fmla="*/ 110 h 470"/>
                <a:gd name="T88" fmla="*/ 422 w 614"/>
                <a:gd name="T89" fmla="*/ 126 h 470"/>
                <a:gd name="T90" fmla="*/ 400 w 614"/>
                <a:gd name="T91" fmla="*/ 146 h 470"/>
                <a:gd name="T92" fmla="*/ 358 w 614"/>
                <a:gd name="T93" fmla="*/ 162 h 470"/>
                <a:gd name="T94" fmla="*/ 308 w 614"/>
                <a:gd name="T95" fmla="*/ 174 h 470"/>
                <a:gd name="T96" fmla="*/ 232 w 614"/>
                <a:gd name="T97" fmla="*/ 180 h 470"/>
                <a:gd name="T98" fmla="*/ 186 w 614"/>
                <a:gd name="T99" fmla="*/ 182 h 470"/>
                <a:gd name="T100" fmla="*/ 110 w 614"/>
                <a:gd name="T101" fmla="*/ 188 h 470"/>
                <a:gd name="T102" fmla="*/ 60 w 614"/>
                <a:gd name="T103" fmla="*/ 200 h 470"/>
                <a:gd name="T104" fmla="*/ 38 w 614"/>
                <a:gd name="T105" fmla="*/ 212 h 470"/>
                <a:gd name="T106" fmla="*/ 20 w 614"/>
                <a:gd name="T107" fmla="*/ 228 h 470"/>
                <a:gd name="T108" fmla="*/ 8 w 614"/>
                <a:gd name="T109" fmla="*/ 25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4" h="470">
                  <a:moveTo>
                    <a:pt x="8" y="250"/>
                  </a:moveTo>
                  <a:lnTo>
                    <a:pt x="8" y="250"/>
                  </a:lnTo>
                  <a:lnTo>
                    <a:pt x="4" y="262"/>
                  </a:lnTo>
                  <a:lnTo>
                    <a:pt x="2" y="274"/>
                  </a:lnTo>
                  <a:lnTo>
                    <a:pt x="0" y="288"/>
                  </a:lnTo>
                  <a:lnTo>
                    <a:pt x="0" y="300"/>
                  </a:lnTo>
                  <a:lnTo>
                    <a:pt x="2" y="314"/>
                  </a:lnTo>
                  <a:lnTo>
                    <a:pt x="4" y="326"/>
                  </a:lnTo>
                  <a:lnTo>
                    <a:pt x="8" y="338"/>
                  </a:lnTo>
                  <a:lnTo>
                    <a:pt x="14" y="348"/>
                  </a:lnTo>
                  <a:lnTo>
                    <a:pt x="14" y="348"/>
                  </a:lnTo>
                  <a:lnTo>
                    <a:pt x="22" y="358"/>
                  </a:lnTo>
                  <a:lnTo>
                    <a:pt x="32" y="366"/>
                  </a:lnTo>
                  <a:lnTo>
                    <a:pt x="42" y="372"/>
                  </a:lnTo>
                  <a:lnTo>
                    <a:pt x="54" y="378"/>
                  </a:lnTo>
                  <a:lnTo>
                    <a:pt x="78" y="384"/>
                  </a:lnTo>
                  <a:lnTo>
                    <a:pt x="102" y="390"/>
                  </a:lnTo>
                  <a:lnTo>
                    <a:pt x="102" y="390"/>
                  </a:lnTo>
                  <a:lnTo>
                    <a:pt x="128" y="396"/>
                  </a:lnTo>
                  <a:lnTo>
                    <a:pt x="152" y="404"/>
                  </a:lnTo>
                  <a:lnTo>
                    <a:pt x="176" y="414"/>
                  </a:lnTo>
                  <a:lnTo>
                    <a:pt x="200" y="426"/>
                  </a:lnTo>
                  <a:lnTo>
                    <a:pt x="200" y="426"/>
                  </a:lnTo>
                  <a:lnTo>
                    <a:pt x="224" y="440"/>
                  </a:lnTo>
                  <a:lnTo>
                    <a:pt x="250" y="452"/>
                  </a:lnTo>
                  <a:lnTo>
                    <a:pt x="276" y="462"/>
                  </a:lnTo>
                  <a:lnTo>
                    <a:pt x="290" y="466"/>
                  </a:lnTo>
                  <a:lnTo>
                    <a:pt x="304" y="468"/>
                  </a:lnTo>
                  <a:lnTo>
                    <a:pt x="304" y="468"/>
                  </a:lnTo>
                  <a:lnTo>
                    <a:pt x="326" y="470"/>
                  </a:lnTo>
                  <a:lnTo>
                    <a:pt x="348" y="470"/>
                  </a:lnTo>
                  <a:lnTo>
                    <a:pt x="370" y="470"/>
                  </a:lnTo>
                  <a:lnTo>
                    <a:pt x="390" y="466"/>
                  </a:lnTo>
                  <a:lnTo>
                    <a:pt x="412" y="462"/>
                  </a:lnTo>
                  <a:lnTo>
                    <a:pt x="434" y="456"/>
                  </a:lnTo>
                  <a:lnTo>
                    <a:pt x="474" y="444"/>
                  </a:lnTo>
                  <a:lnTo>
                    <a:pt x="474" y="444"/>
                  </a:lnTo>
                  <a:lnTo>
                    <a:pt x="498" y="432"/>
                  </a:lnTo>
                  <a:lnTo>
                    <a:pt x="522" y="416"/>
                  </a:lnTo>
                  <a:lnTo>
                    <a:pt x="542" y="398"/>
                  </a:lnTo>
                  <a:lnTo>
                    <a:pt x="560" y="376"/>
                  </a:lnTo>
                  <a:lnTo>
                    <a:pt x="576" y="352"/>
                  </a:lnTo>
                  <a:lnTo>
                    <a:pt x="588" y="326"/>
                  </a:lnTo>
                  <a:lnTo>
                    <a:pt x="598" y="300"/>
                  </a:lnTo>
                  <a:lnTo>
                    <a:pt x="606" y="272"/>
                  </a:lnTo>
                  <a:lnTo>
                    <a:pt x="612" y="242"/>
                  </a:lnTo>
                  <a:lnTo>
                    <a:pt x="614" y="214"/>
                  </a:lnTo>
                  <a:lnTo>
                    <a:pt x="612" y="184"/>
                  </a:lnTo>
                  <a:lnTo>
                    <a:pt x="608" y="156"/>
                  </a:lnTo>
                  <a:lnTo>
                    <a:pt x="600" y="128"/>
                  </a:lnTo>
                  <a:lnTo>
                    <a:pt x="590" y="104"/>
                  </a:lnTo>
                  <a:lnTo>
                    <a:pt x="574" y="80"/>
                  </a:lnTo>
                  <a:lnTo>
                    <a:pt x="556" y="58"/>
                  </a:lnTo>
                  <a:lnTo>
                    <a:pt x="556" y="58"/>
                  </a:lnTo>
                  <a:lnTo>
                    <a:pt x="562" y="80"/>
                  </a:lnTo>
                  <a:lnTo>
                    <a:pt x="562" y="90"/>
                  </a:lnTo>
                  <a:lnTo>
                    <a:pt x="562" y="100"/>
                  </a:lnTo>
                  <a:lnTo>
                    <a:pt x="558" y="116"/>
                  </a:lnTo>
                  <a:lnTo>
                    <a:pt x="550" y="130"/>
                  </a:lnTo>
                  <a:lnTo>
                    <a:pt x="538" y="144"/>
                  </a:lnTo>
                  <a:lnTo>
                    <a:pt x="526" y="156"/>
                  </a:lnTo>
                  <a:lnTo>
                    <a:pt x="494" y="182"/>
                  </a:lnTo>
                  <a:lnTo>
                    <a:pt x="494" y="182"/>
                  </a:lnTo>
                  <a:lnTo>
                    <a:pt x="500" y="170"/>
                  </a:lnTo>
                  <a:lnTo>
                    <a:pt x="504" y="158"/>
                  </a:lnTo>
                  <a:lnTo>
                    <a:pt x="506" y="144"/>
                  </a:lnTo>
                  <a:lnTo>
                    <a:pt x="508" y="130"/>
                  </a:lnTo>
                  <a:lnTo>
                    <a:pt x="506" y="116"/>
                  </a:lnTo>
                  <a:lnTo>
                    <a:pt x="502" y="102"/>
                  </a:lnTo>
                  <a:lnTo>
                    <a:pt x="498" y="88"/>
                  </a:lnTo>
                  <a:lnTo>
                    <a:pt x="492" y="74"/>
                  </a:lnTo>
                  <a:lnTo>
                    <a:pt x="484" y="62"/>
                  </a:lnTo>
                  <a:lnTo>
                    <a:pt x="474" y="50"/>
                  </a:lnTo>
                  <a:lnTo>
                    <a:pt x="466" y="38"/>
                  </a:lnTo>
                  <a:lnTo>
                    <a:pt x="454" y="28"/>
                  </a:lnTo>
                  <a:lnTo>
                    <a:pt x="442" y="18"/>
                  </a:lnTo>
                  <a:lnTo>
                    <a:pt x="430" y="10"/>
                  </a:lnTo>
                  <a:lnTo>
                    <a:pt x="418" y="4"/>
                  </a:lnTo>
                  <a:lnTo>
                    <a:pt x="404" y="0"/>
                  </a:lnTo>
                  <a:lnTo>
                    <a:pt x="404" y="0"/>
                  </a:lnTo>
                  <a:lnTo>
                    <a:pt x="422" y="32"/>
                  </a:lnTo>
                  <a:lnTo>
                    <a:pt x="428" y="44"/>
                  </a:lnTo>
                  <a:lnTo>
                    <a:pt x="432" y="58"/>
                  </a:lnTo>
                  <a:lnTo>
                    <a:pt x="436" y="70"/>
                  </a:lnTo>
                  <a:lnTo>
                    <a:pt x="438" y="82"/>
                  </a:lnTo>
                  <a:lnTo>
                    <a:pt x="436" y="92"/>
                  </a:lnTo>
                  <a:lnTo>
                    <a:pt x="436" y="102"/>
                  </a:lnTo>
                  <a:lnTo>
                    <a:pt x="432" y="110"/>
                  </a:lnTo>
                  <a:lnTo>
                    <a:pt x="428" y="120"/>
                  </a:lnTo>
                  <a:lnTo>
                    <a:pt x="422" y="126"/>
                  </a:lnTo>
                  <a:lnTo>
                    <a:pt x="416" y="134"/>
                  </a:lnTo>
                  <a:lnTo>
                    <a:pt x="400" y="146"/>
                  </a:lnTo>
                  <a:lnTo>
                    <a:pt x="380" y="156"/>
                  </a:lnTo>
                  <a:lnTo>
                    <a:pt x="358" y="162"/>
                  </a:lnTo>
                  <a:lnTo>
                    <a:pt x="334" y="168"/>
                  </a:lnTo>
                  <a:lnTo>
                    <a:pt x="308" y="174"/>
                  </a:lnTo>
                  <a:lnTo>
                    <a:pt x="282" y="176"/>
                  </a:lnTo>
                  <a:lnTo>
                    <a:pt x="232" y="180"/>
                  </a:lnTo>
                  <a:lnTo>
                    <a:pt x="186" y="182"/>
                  </a:lnTo>
                  <a:lnTo>
                    <a:pt x="186" y="182"/>
                  </a:lnTo>
                  <a:lnTo>
                    <a:pt x="136" y="184"/>
                  </a:lnTo>
                  <a:lnTo>
                    <a:pt x="110" y="188"/>
                  </a:lnTo>
                  <a:lnTo>
                    <a:pt x="84" y="192"/>
                  </a:lnTo>
                  <a:lnTo>
                    <a:pt x="60" y="200"/>
                  </a:lnTo>
                  <a:lnTo>
                    <a:pt x="48" y="204"/>
                  </a:lnTo>
                  <a:lnTo>
                    <a:pt x="38" y="212"/>
                  </a:lnTo>
                  <a:lnTo>
                    <a:pt x="30" y="218"/>
                  </a:lnTo>
                  <a:lnTo>
                    <a:pt x="20" y="228"/>
                  </a:lnTo>
                  <a:lnTo>
                    <a:pt x="14" y="238"/>
                  </a:lnTo>
                  <a:lnTo>
                    <a:pt x="8" y="250"/>
                  </a:lnTo>
                  <a:close/>
                </a:path>
              </a:pathLst>
            </a:custGeom>
            <a:solidFill>
              <a:srgbClr val="5F2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66" name="Freeform 1465"/>
            <p:cNvSpPr/>
            <p:nvPr/>
          </p:nvSpPr>
          <p:spPr bwMode="auto">
            <a:xfrm>
              <a:off x="5408613" y="1341438"/>
              <a:ext cx="974725" cy="746125"/>
            </a:xfrm>
            <a:custGeom>
              <a:avLst/>
              <a:gdLst>
                <a:gd name="T0" fmla="*/ 8 w 614"/>
                <a:gd name="T1" fmla="*/ 250 h 470"/>
                <a:gd name="T2" fmla="*/ 2 w 614"/>
                <a:gd name="T3" fmla="*/ 274 h 470"/>
                <a:gd name="T4" fmla="*/ 0 w 614"/>
                <a:gd name="T5" fmla="*/ 300 h 470"/>
                <a:gd name="T6" fmla="*/ 4 w 614"/>
                <a:gd name="T7" fmla="*/ 326 h 470"/>
                <a:gd name="T8" fmla="*/ 14 w 614"/>
                <a:gd name="T9" fmla="*/ 348 h 470"/>
                <a:gd name="T10" fmla="*/ 22 w 614"/>
                <a:gd name="T11" fmla="*/ 358 h 470"/>
                <a:gd name="T12" fmla="*/ 42 w 614"/>
                <a:gd name="T13" fmla="*/ 372 h 470"/>
                <a:gd name="T14" fmla="*/ 78 w 614"/>
                <a:gd name="T15" fmla="*/ 384 h 470"/>
                <a:gd name="T16" fmla="*/ 102 w 614"/>
                <a:gd name="T17" fmla="*/ 390 h 470"/>
                <a:gd name="T18" fmla="*/ 152 w 614"/>
                <a:gd name="T19" fmla="*/ 404 h 470"/>
                <a:gd name="T20" fmla="*/ 200 w 614"/>
                <a:gd name="T21" fmla="*/ 426 h 470"/>
                <a:gd name="T22" fmla="*/ 224 w 614"/>
                <a:gd name="T23" fmla="*/ 440 h 470"/>
                <a:gd name="T24" fmla="*/ 276 w 614"/>
                <a:gd name="T25" fmla="*/ 462 h 470"/>
                <a:gd name="T26" fmla="*/ 304 w 614"/>
                <a:gd name="T27" fmla="*/ 468 h 470"/>
                <a:gd name="T28" fmla="*/ 326 w 614"/>
                <a:gd name="T29" fmla="*/ 470 h 470"/>
                <a:gd name="T30" fmla="*/ 370 w 614"/>
                <a:gd name="T31" fmla="*/ 470 h 470"/>
                <a:gd name="T32" fmla="*/ 412 w 614"/>
                <a:gd name="T33" fmla="*/ 462 h 470"/>
                <a:gd name="T34" fmla="*/ 474 w 614"/>
                <a:gd name="T35" fmla="*/ 444 h 470"/>
                <a:gd name="T36" fmla="*/ 498 w 614"/>
                <a:gd name="T37" fmla="*/ 432 h 470"/>
                <a:gd name="T38" fmla="*/ 542 w 614"/>
                <a:gd name="T39" fmla="*/ 398 h 470"/>
                <a:gd name="T40" fmla="*/ 576 w 614"/>
                <a:gd name="T41" fmla="*/ 352 h 470"/>
                <a:gd name="T42" fmla="*/ 598 w 614"/>
                <a:gd name="T43" fmla="*/ 300 h 470"/>
                <a:gd name="T44" fmla="*/ 612 w 614"/>
                <a:gd name="T45" fmla="*/ 242 h 470"/>
                <a:gd name="T46" fmla="*/ 612 w 614"/>
                <a:gd name="T47" fmla="*/ 184 h 470"/>
                <a:gd name="T48" fmla="*/ 600 w 614"/>
                <a:gd name="T49" fmla="*/ 128 h 470"/>
                <a:gd name="T50" fmla="*/ 574 w 614"/>
                <a:gd name="T51" fmla="*/ 80 h 470"/>
                <a:gd name="T52" fmla="*/ 556 w 614"/>
                <a:gd name="T53" fmla="*/ 58 h 470"/>
                <a:gd name="T54" fmla="*/ 562 w 614"/>
                <a:gd name="T55" fmla="*/ 90 h 470"/>
                <a:gd name="T56" fmla="*/ 558 w 614"/>
                <a:gd name="T57" fmla="*/ 116 h 470"/>
                <a:gd name="T58" fmla="*/ 538 w 614"/>
                <a:gd name="T59" fmla="*/ 144 h 470"/>
                <a:gd name="T60" fmla="*/ 494 w 614"/>
                <a:gd name="T61" fmla="*/ 182 h 470"/>
                <a:gd name="T62" fmla="*/ 500 w 614"/>
                <a:gd name="T63" fmla="*/ 170 h 470"/>
                <a:gd name="T64" fmla="*/ 506 w 614"/>
                <a:gd name="T65" fmla="*/ 144 h 470"/>
                <a:gd name="T66" fmla="*/ 506 w 614"/>
                <a:gd name="T67" fmla="*/ 116 h 470"/>
                <a:gd name="T68" fmla="*/ 498 w 614"/>
                <a:gd name="T69" fmla="*/ 88 h 470"/>
                <a:gd name="T70" fmla="*/ 484 w 614"/>
                <a:gd name="T71" fmla="*/ 62 h 470"/>
                <a:gd name="T72" fmla="*/ 466 w 614"/>
                <a:gd name="T73" fmla="*/ 38 h 470"/>
                <a:gd name="T74" fmla="*/ 442 w 614"/>
                <a:gd name="T75" fmla="*/ 18 h 470"/>
                <a:gd name="T76" fmla="*/ 418 w 614"/>
                <a:gd name="T77" fmla="*/ 4 h 470"/>
                <a:gd name="T78" fmla="*/ 404 w 614"/>
                <a:gd name="T79" fmla="*/ 0 h 470"/>
                <a:gd name="T80" fmla="*/ 428 w 614"/>
                <a:gd name="T81" fmla="*/ 44 h 470"/>
                <a:gd name="T82" fmla="*/ 436 w 614"/>
                <a:gd name="T83" fmla="*/ 70 h 470"/>
                <a:gd name="T84" fmla="*/ 436 w 614"/>
                <a:gd name="T85" fmla="*/ 92 h 470"/>
                <a:gd name="T86" fmla="*/ 432 w 614"/>
                <a:gd name="T87" fmla="*/ 110 h 470"/>
                <a:gd name="T88" fmla="*/ 422 w 614"/>
                <a:gd name="T89" fmla="*/ 126 h 470"/>
                <a:gd name="T90" fmla="*/ 400 w 614"/>
                <a:gd name="T91" fmla="*/ 146 h 470"/>
                <a:gd name="T92" fmla="*/ 358 w 614"/>
                <a:gd name="T93" fmla="*/ 162 h 470"/>
                <a:gd name="T94" fmla="*/ 308 w 614"/>
                <a:gd name="T95" fmla="*/ 174 h 470"/>
                <a:gd name="T96" fmla="*/ 232 w 614"/>
                <a:gd name="T97" fmla="*/ 180 h 470"/>
                <a:gd name="T98" fmla="*/ 186 w 614"/>
                <a:gd name="T99" fmla="*/ 182 h 470"/>
                <a:gd name="T100" fmla="*/ 110 w 614"/>
                <a:gd name="T101" fmla="*/ 188 h 470"/>
                <a:gd name="T102" fmla="*/ 60 w 614"/>
                <a:gd name="T103" fmla="*/ 200 h 470"/>
                <a:gd name="T104" fmla="*/ 38 w 614"/>
                <a:gd name="T105" fmla="*/ 212 h 470"/>
                <a:gd name="T106" fmla="*/ 20 w 614"/>
                <a:gd name="T107" fmla="*/ 228 h 470"/>
                <a:gd name="T108" fmla="*/ 8 w 614"/>
                <a:gd name="T109" fmla="*/ 25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4" h="470">
                  <a:moveTo>
                    <a:pt x="8" y="250"/>
                  </a:moveTo>
                  <a:lnTo>
                    <a:pt x="8" y="250"/>
                  </a:lnTo>
                  <a:lnTo>
                    <a:pt x="4" y="262"/>
                  </a:lnTo>
                  <a:lnTo>
                    <a:pt x="2" y="274"/>
                  </a:lnTo>
                  <a:lnTo>
                    <a:pt x="0" y="288"/>
                  </a:lnTo>
                  <a:lnTo>
                    <a:pt x="0" y="300"/>
                  </a:lnTo>
                  <a:lnTo>
                    <a:pt x="2" y="314"/>
                  </a:lnTo>
                  <a:lnTo>
                    <a:pt x="4" y="326"/>
                  </a:lnTo>
                  <a:lnTo>
                    <a:pt x="8" y="338"/>
                  </a:lnTo>
                  <a:lnTo>
                    <a:pt x="14" y="348"/>
                  </a:lnTo>
                  <a:lnTo>
                    <a:pt x="14" y="348"/>
                  </a:lnTo>
                  <a:lnTo>
                    <a:pt x="22" y="358"/>
                  </a:lnTo>
                  <a:lnTo>
                    <a:pt x="32" y="366"/>
                  </a:lnTo>
                  <a:lnTo>
                    <a:pt x="42" y="372"/>
                  </a:lnTo>
                  <a:lnTo>
                    <a:pt x="54" y="378"/>
                  </a:lnTo>
                  <a:lnTo>
                    <a:pt x="78" y="384"/>
                  </a:lnTo>
                  <a:lnTo>
                    <a:pt x="102" y="390"/>
                  </a:lnTo>
                  <a:lnTo>
                    <a:pt x="102" y="390"/>
                  </a:lnTo>
                  <a:lnTo>
                    <a:pt x="128" y="396"/>
                  </a:lnTo>
                  <a:lnTo>
                    <a:pt x="152" y="404"/>
                  </a:lnTo>
                  <a:lnTo>
                    <a:pt x="176" y="414"/>
                  </a:lnTo>
                  <a:lnTo>
                    <a:pt x="200" y="426"/>
                  </a:lnTo>
                  <a:lnTo>
                    <a:pt x="200" y="426"/>
                  </a:lnTo>
                  <a:lnTo>
                    <a:pt x="224" y="440"/>
                  </a:lnTo>
                  <a:lnTo>
                    <a:pt x="250" y="452"/>
                  </a:lnTo>
                  <a:lnTo>
                    <a:pt x="276" y="462"/>
                  </a:lnTo>
                  <a:lnTo>
                    <a:pt x="290" y="466"/>
                  </a:lnTo>
                  <a:lnTo>
                    <a:pt x="304" y="468"/>
                  </a:lnTo>
                  <a:lnTo>
                    <a:pt x="304" y="468"/>
                  </a:lnTo>
                  <a:lnTo>
                    <a:pt x="326" y="470"/>
                  </a:lnTo>
                  <a:lnTo>
                    <a:pt x="348" y="470"/>
                  </a:lnTo>
                  <a:lnTo>
                    <a:pt x="370" y="470"/>
                  </a:lnTo>
                  <a:lnTo>
                    <a:pt x="390" y="466"/>
                  </a:lnTo>
                  <a:lnTo>
                    <a:pt x="412" y="462"/>
                  </a:lnTo>
                  <a:lnTo>
                    <a:pt x="434" y="456"/>
                  </a:lnTo>
                  <a:lnTo>
                    <a:pt x="474" y="444"/>
                  </a:lnTo>
                  <a:lnTo>
                    <a:pt x="474" y="444"/>
                  </a:lnTo>
                  <a:lnTo>
                    <a:pt x="498" y="432"/>
                  </a:lnTo>
                  <a:lnTo>
                    <a:pt x="522" y="416"/>
                  </a:lnTo>
                  <a:lnTo>
                    <a:pt x="542" y="398"/>
                  </a:lnTo>
                  <a:lnTo>
                    <a:pt x="560" y="376"/>
                  </a:lnTo>
                  <a:lnTo>
                    <a:pt x="576" y="352"/>
                  </a:lnTo>
                  <a:lnTo>
                    <a:pt x="588" y="326"/>
                  </a:lnTo>
                  <a:lnTo>
                    <a:pt x="598" y="300"/>
                  </a:lnTo>
                  <a:lnTo>
                    <a:pt x="606" y="272"/>
                  </a:lnTo>
                  <a:lnTo>
                    <a:pt x="612" y="242"/>
                  </a:lnTo>
                  <a:lnTo>
                    <a:pt x="614" y="214"/>
                  </a:lnTo>
                  <a:lnTo>
                    <a:pt x="612" y="184"/>
                  </a:lnTo>
                  <a:lnTo>
                    <a:pt x="608" y="156"/>
                  </a:lnTo>
                  <a:lnTo>
                    <a:pt x="600" y="128"/>
                  </a:lnTo>
                  <a:lnTo>
                    <a:pt x="590" y="104"/>
                  </a:lnTo>
                  <a:lnTo>
                    <a:pt x="574" y="80"/>
                  </a:lnTo>
                  <a:lnTo>
                    <a:pt x="556" y="58"/>
                  </a:lnTo>
                  <a:lnTo>
                    <a:pt x="556" y="58"/>
                  </a:lnTo>
                  <a:lnTo>
                    <a:pt x="562" y="80"/>
                  </a:lnTo>
                  <a:lnTo>
                    <a:pt x="562" y="90"/>
                  </a:lnTo>
                  <a:lnTo>
                    <a:pt x="562" y="100"/>
                  </a:lnTo>
                  <a:lnTo>
                    <a:pt x="558" y="116"/>
                  </a:lnTo>
                  <a:lnTo>
                    <a:pt x="550" y="130"/>
                  </a:lnTo>
                  <a:lnTo>
                    <a:pt x="538" y="144"/>
                  </a:lnTo>
                  <a:lnTo>
                    <a:pt x="526" y="156"/>
                  </a:lnTo>
                  <a:lnTo>
                    <a:pt x="494" y="182"/>
                  </a:lnTo>
                  <a:lnTo>
                    <a:pt x="494" y="182"/>
                  </a:lnTo>
                  <a:lnTo>
                    <a:pt x="500" y="170"/>
                  </a:lnTo>
                  <a:lnTo>
                    <a:pt x="504" y="158"/>
                  </a:lnTo>
                  <a:lnTo>
                    <a:pt x="506" y="144"/>
                  </a:lnTo>
                  <a:lnTo>
                    <a:pt x="508" y="130"/>
                  </a:lnTo>
                  <a:lnTo>
                    <a:pt x="506" y="116"/>
                  </a:lnTo>
                  <a:lnTo>
                    <a:pt x="502" y="102"/>
                  </a:lnTo>
                  <a:lnTo>
                    <a:pt x="498" y="88"/>
                  </a:lnTo>
                  <a:lnTo>
                    <a:pt x="492" y="74"/>
                  </a:lnTo>
                  <a:lnTo>
                    <a:pt x="484" y="62"/>
                  </a:lnTo>
                  <a:lnTo>
                    <a:pt x="474" y="50"/>
                  </a:lnTo>
                  <a:lnTo>
                    <a:pt x="466" y="38"/>
                  </a:lnTo>
                  <a:lnTo>
                    <a:pt x="454" y="28"/>
                  </a:lnTo>
                  <a:lnTo>
                    <a:pt x="442" y="18"/>
                  </a:lnTo>
                  <a:lnTo>
                    <a:pt x="430" y="10"/>
                  </a:lnTo>
                  <a:lnTo>
                    <a:pt x="418" y="4"/>
                  </a:lnTo>
                  <a:lnTo>
                    <a:pt x="404" y="0"/>
                  </a:lnTo>
                  <a:lnTo>
                    <a:pt x="404" y="0"/>
                  </a:lnTo>
                  <a:lnTo>
                    <a:pt x="422" y="32"/>
                  </a:lnTo>
                  <a:lnTo>
                    <a:pt x="428" y="44"/>
                  </a:lnTo>
                  <a:lnTo>
                    <a:pt x="432" y="58"/>
                  </a:lnTo>
                  <a:lnTo>
                    <a:pt x="436" y="70"/>
                  </a:lnTo>
                  <a:lnTo>
                    <a:pt x="438" y="82"/>
                  </a:lnTo>
                  <a:lnTo>
                    <a:pt x="436" y="92"/>
                  </a:lnTo>
                  <a:lnTo>
                    <a:pt x="436" y="102"/>
                  </a:lnTo>
                  <a:lnTo>
                    <a:pt x="432" y="110"/>
                  </a:lnTo>
                  <a:lnTo>
                    <a:pt x="428" y="120"/>
                  </a:lnTo>
                  <a:lnTo>
                    <a:pt x="422" y="126"/>
                  </a:lnTo>
                  <a:lnTo>
                    <a:pt x="416" y="134"/>
                  </a:lnTo>
                  <a:lnTo>
                    <a:pt x="400" y="146"/>
                  </a:lnTo>
                  <a:lnTo>
                    <a:pt x="380" y="156"/>
                  </a:lnTo>
                  <a:lnTo>
                    <a:pt x="358" y="162"/>
                  </a:lnTo>
                  <a:lnTo>
                    <a:pt x="334" y="168"/>
                  </a:lnTo>
                  <a:lnTo>
                    <a:pt x="308" y="174"/>
                  </a:lnTo>
                  <a:lnTo>
                    <a:pt x="282" y="176"/>
                  </a:lnTo>
                  <a:lnTo>
                    <a:pt x="232" y="180"/>
                  </a:lnTo>
                  <a:lnTo>
                    <a:pt x="186" y="182"/>
                  </a:lnTo>
                  <a:lnTo>
                    <a:pt x="186" y="182"/>
                  </a:lnTo>
                  <a:lnTo>
                    <a:pt x="136" y="184"/>
                  </a:lnTo>
                  <a:lnTo>
                    <a:pt x="110" y="188"/>
                  </a:lnTo>
                  <a:lnTo>
                    <a:pt x="84" y="192"/>
                  </a:lnTo>
                  <a:lnTo>
                    <a:pt x="60" y="200"/>
                  </a:lnTo>
                  <a:lnTo>
                    <a:pt x="48" y="204"/>
                  </a:lnTo>
                  <a:lnTo>
                    <a:pt x="38" y="212"/>
                  </a:lnTo>
                  <a:lnTo>
                    <a:pt x="30" y="218"/>
                  </a:lnTo>
                  <a:lnTo>
                    <a:pt x="20" y="228"/>
                  </a:lnTo>
                  <a:lnTo>
                    <a:pt x="14" y="238"/>
                  </a:lnTo>
                  <a:lnTo>
                    <a:pt x="8"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67" name="Freeform 1466"/>
            <p:cNvSpPr/>
            <p:nvPr/>
          </p:nvSpPr>
          <p:spPr bwMode="auto">
            <a:xfrm>
              <a:off x="5218113" y="1814513"/>
              <a:ext cx="349250" cy="539750"/>
            </a:xfrm>
            <a:custGeom>
              <a:avLst/>
              <a:gdLst>
                <a:gd name="T0" fmla="*/ 60 w 220"/>
                <a:gd name="T1" fmla="*/ 4 h 340"/>
                <a:gd name="T2" fmla="*/ 60 w 220"/>
                <a:gd name="T3" fmla="*/ 4 h 340"/>
                <a:gd name="T4" fmla="*/ 72 w 220"/>
                <a:gd name="T5" fmla="*/ 2 h 340"/>
                <a:gd name="T6" fmla="*/ 88 w 220"/>
                <a:gd name="T7" fmla="*/ 0 h 340"/>
                <a:gd name="T8" fmla="*/ 102 w 220"/>
                <a:gd name="T9" fmla="*/ 2 h 340"/>
                <a:gd name="T10" fmla="*/ 114 w 220"/>
                <a:gd name="T11" fmla="*/ 6 h 340"/>
                <a:gd name="T12" fmla="*/ 114 w 220"/>
                <a:gd name="T13" fmla="*/ 6 h 340"/>
                <a:gd name="T14" fmla="*/ 148 w 220"/>
                <a:gd name="T15" fmla="*/ 16 h 340"/>
                <a:gd name="T16" fmla="*/ 164 w 220"/>
                <a:gd name="T17" fmla="*/ 20 h 340"/>
                <a:gd name="T18" fmla="*/ 178 w 220"/>
                <a:gd name="T19" fmla="*/ 28 h 340"/>
                <a:gd name="T20" fmla="*/ 178 w 220"/>
                <a:gd name="T21" fmla="*/ 28 h 340"/>
                <a:gd name="T22" fmla="*/ 190 w 220"/>
                <a:gd name="T23" fmla="*/ 38 h 340"/>
                <a:gd name="T24" fmla="*/ 204 w 220"/>
                <a:gd name="T25" fmla="*/ 50 h 340"/>
                <a:gd name="T26" fmla="*/ 216 w 220"/>
                <a:gd name="T27" fmla="*/ 64 h 340"/>
                <a:gd name="T28" fmla="*/ 220 w 220"/>
                <a:gd name="T29" fmla="*/ 72 h 340"/>
                <a:gd name="T30" fmla="*/ 220 w 220"/>
                <a:gd name="T31" fmla="*/ 78 h 340"/>
                <a:gd name="T32" fmla="*/ 220 w 220"/>
                <a:gd name="T33" fmla="*/ 78 h 340"/>
                <a:gd name="T34" fmla="*/ 220 w 220"/>
                <a:gd name="T35" fmla="*/ 82 h 340"/>
                <a:gd name="T36" fmla="*/ 218 w 220"/>
                <a:gd name="T37" fmla="*/ 86 h 340"/>
                <a:gd name="T38" fmla="*/ 212 w 220"/>
                <a:gd name="T39" fmla="*/ 88 h 340"/>
                <a:gd name="T40" fmla="*/ 196 w 220"/>
                <a:gd name="T41" fmla="*/ 90 h 340"/>
                <a:gd name="T42" fmla="*/ 196 w 220"/>
                <a:gd name="T43" fmla="*/ 90 h 340"/>
                <a:gd name="T44" fmla="*/ 180 w 220"/>
                <a:gd name="T45" fmla="*/ 92 h 340"/>
                <a:gd name="T46" fmla="*/ 164 w 220"/>
                <a:gd name="T47" fmla="*/ 96 h 340"/>
                <a:gd name="T48" fmla="*/ 150 w 220"/>
                <a:gd name="T49" fmla="*/ 102 h 340"/>
                <a:gd name="T50" fmla="*/ 136 w 220"/>
                <a:gd name="T51" fmla="*/ 108 h 340"/>
                <a:gd name="T52" fmla="*/ 136 w 220"/>
                <a:gd name="T53" fmla="*/ 108 h 340"/>
                <a:gd name="T54" fmla="*/ 126 w 220"/>
                <a:gd name="T55" fmla="*/ 116 h 340"/>
                <a:gd name="T56" fmla="*/ 118 w 220"/>
                <a:gd name="T57" fmla="*/ 126 h 340"/>
                <a:gd name="T58" fmla="*/ 110 w 220"/>
                <a:gd name="T59" fmla="*/ 136 h 340"/>
                <a:gd name="T60" fmla="*/ 104 w 220"/>
                <a:gd name="T61" fmla="*/ 146 h 340"/>
                <a:gd name="T62" fmla="*/ 94 w 220"/>
                <a:gd name="T63" fmla="*/ 170 h 340"/>
                <a:gd name="T64" fmla="*/ 86 w 220"/>
                <a:gd name="T65" fmla="*/ 194 h 340"/>
                <a:gd name="T66" fmla="*/ 82 w 220"/>
                <a:gd name="T67" fmla="*/ 220 h 340"/>
                <a:gd name="T68" fmla="*/ 80 w 220"/>
                <a:gd name="T69" fmla="*/ 246 h 340"/>
                <a:gd name="T70" fmla="*/ 78 w 220"/>
                <a:gd name="T71" fmla="*/ 296 h 340"/>
                <a:gd name="T72" fmla="*/ 78 w 220"/>
                <a:gd name="T73" fmla="*/ 296 h 340"/>
                <a:gd name="T74" fmla="*/ 80 w 220"/>
                <a:gd name="T75" fmla="*/ 318 h 340"/>
                <a:gd name="T76" fmla="*/ 78 w 220"/>
                <a:gd name="T77" fmla="*/ 330 h 340"/>
                <a:gd name="T78" fmla="*/ 74 w 220"/>
                <a:gd name="T79" fmla="*/ 340 h 340"/>
                <a:gd name="T80" fmla="*/ 74 w 220"/>
                <a:gd name="T81" fmla="*/ 340 h 340"/>
                <a:gd name="T82" fmla="*/ 64 w 220"/>
                <a:gd name="T83" fmla="*/ 332 h 340"/>
                <a:gd name="T84" fmla="*/ 56 w 220"/>
                <a:gd name="T85" fmla="*/ 322 h 340"/>
                <a:gd name="T86" fmla="*/ 48 w 220"/>
                <a:gd name="T87" fmla="*/ 308 h 340"/>
                <a:gd name="T88" fmla="*/ 42 w 220"/>
                <a:gd name="T89" fmla="*/ 292 h 340"/>
                <a:gd name="T90" fmla="*/ 32 w 220"/>
                <a:gd name="T91" fmla="*/ 262 h 340"/>
                <a:gd name="T92" fmla="*/ 24 w 220"/>
                <a:gd name="T93" fmla="*/ 236 h 340"/>
                <a:gd name="T94" fmla="*/ 24 w 220"/>
                <a:gd name="T95" fmla="*/ 236 h 340"/>
                <a:gd name="T96" fmla="*/ 16 w 220"/>
                <a:gd name="T97" fmla="*/ 212 h 340"/>
                <a:gd name="T98" fmla="*/ 10 w 220"/>
                <a:gd name="T99" fmla="*/ 188 h 340"/>
                <a:gd name="T100" fmla="*/ 4 w 220"/>
                <a:gd name="T101" fmla="*/ 162 h 340"/>
                <a:gd name="T102" fmla="*/ 0 w 220"/>
                <a:gd name="T103" fmla="*/ 134 h 340"/>
                <a:gd name="T104" fmla="*/ 0 w 220"/>
                <a:gd name="T105" fmla="*/ 108 h 340"/>
                <a:gd name="T106" fmla="*/ 2 w 220"/>
                <a:gd name="T107" fmla="*/ 82 h 340"/>
                <a:gd name="T108" fmla="*/ 8 w 220"/>
                <a:gd name="T109" fmla="*/ 58 h 340"/>
                <a:gd name="T110" fmla="*/ 12 w 220"/>
                <a:gd name="T111" fmla="*/ 46 h 340"/>
                <a:gd name="T112" fmla="*/ 18 w 220"/>
                <a:gd name="T113" fmla="*/ 34 h 340"/>
                <a:gd name="T114" fmla="*/ 18 w 220"/>
                <a:gd name="T115" fmla="*/ 34 h 340"/>
                <a:gd name="T116" fmla="*/ 26 w 220"/>
                <a:gd name="T117" fmla="*/ 24 h 340"/>
                <a:gd name="T118" fmla="*/ 36 w 220"/>
                <a:gd name="T119" fmla="*/ 14 h 340"/>
                <a:gd name="T120" fmla="*/ 48 w 220"/>
                <a:gd name="T121" fmla="*/ 8 h 340"/>
                <a:gd name="T122" fmla="*/ 60 w 220"/>
                <a:gd name="T123" fmla="*/ 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0" h="340">
                  <a:moveTo>
                    <a:pt x="60" y="4"/>
                  </a:moveTo>
                  <a:lnTo>
                    <a:pt x="60" y="4"/>
                  </a:lnTo>
                  <a:lnTo>
                    <a:pt x="72" y="2"/>
                  </a:lnTo>
                  <a:lnTo>
                    <a:pt x="88" y="0"/>
                  </a:lnTo>
                  <a:lnTo>
                    <a:pt x="102" y="2"/>
                  </a:lnTo>
                  <a:lnTo>
                    <a:pt x="114" y="6"/>
                  </a:lnTo>
                  <a:lnTo>
                    <a:pt x="114" y="6"/>
                  </a:lnTo>
                  <a:lnTo>
                    <a:pt x="148" y="16"/>
                  </a:lnTo>
                  <a:lnTo>
                    <a:pt x="164" y="20"/>
                  </a:lnTo>
                  <a:lnTo>
                    <a:pt x="178" y="28"/>
                  </a:lnTo>
                  <a:lnTo>
                    <a:pt x="178" y="28"/>
                  </a:lnTo>
                  <a:lnTo>
                    <a:pt x="190" y="38"/>
                  </a:lnTo>
                  <a:lnTo>
                    <a:pt x="204" y="50"/>
                  </a:lnTo>
                  <a:lnTo>
                    <a:pt x="216" y="64"/>
                  </a:lnTo>
                  <a:lnTo>
                    <a:pt x="220" y="72"/>
                  </a:lnTo>
                  <a:lnTo>
                    <a:pt x="220" y="78"/>
                  </a:lnTo>
                  <a:lnTo>
                    <a:pt x="220" y="78"/>
                  </a:lnTo>
                  <a:lnTo>
                    <a:pt x="220" y="82"/>
                  </a:lnTo>
                  <a:lnTo>
                    <a:pt x="218" y="86"/>
                  </a:lnTo>
                  <a:lnTo>
                    <a:pt x="212" y="88"/>
                  </a:lnTo>
                  <a:lnTo>
                    <a:pt x="196" y="90"/>
                  </a:lnTo>
                  <a:lnTo>
                    <a:pt x="196" y="90"/>
                  </a:lnTo>
                  <a:lnTo>
                    <a:pt x="180" y="92"/>
                  </a:lnTo>
                  <a:lnTo>
                    <a:pt x="164" y="96"/>
                  </a:lnTo>
                  <a:lnTo>
                    <a:pt x="150" y="102"/>
                  </a:lnTo>
                  <a:lnTo>
                    <a:pt x="136" y="108"/>
                  </a:lnTo>
                  <a:lnTo>
                    <a:pt x="136" y="108"/>
                  </a:lnTo>
                  <a:lnTo>
                    <a:pt x="126" y="116"/>
                  </a:lnTo>
                  <a:lnTo>
                    <a:pt x="118" y="126"/>
                  </a:lnTo>
                  <a:lnTo>
                    <a:pt x="110" y="136"/>
                  </a:lnTo>
                  <a:lnTo>
                    <a:pt x="104" y="146"/>
                  </a:lnTo>
                  <a:lnTo>
                    <a:pt x="94" y="170"/>
                  </a:lnTo>
                  <a:lnTo>
                    <a:pt x="86" y="194"/>
                  </a:lnTo>
                  <a:lnTo>
                    <a:pt x="82" y="220"/>
                  </a:lnTo>
                  <a:lnTo>
                    <a:pt x="80" y="246"/>
                  </a:lnTo>
                  <a:lnTo>
                    <a:pt x="78" y="296"/>
                  </a:lnTo>
                  <a:lnTo>
                    <a:pt x="78" y="296"/>
                  </a:lnTo>
                  <a:lnTo>
                    <a:pt x="80" y="318"/>
                  </a:lnTo>
                  <a:lnTo>
                    <a:pt x="78" y="330"/>
                  </a:lnTo>
                  <a:lnTo>
                    <a:pt x="74" y="340"/>
                  </a:lnTo>
                  <a:lnTo>
                    <a:pt x="74" y="340"/>
                  </a:lnTo>
                  <a:lnTo>
                    <a:pt x="64" y="332"/>
                  </a:lnTo>
                  <a:lnTo>
                    <a:pt x="56" y="322"/>
                  </a:lnTo>
                  <a:lnTo>
                    <a:pt x="48" y="308"/>
                  </a:lnTo>
                  <a:lnTo>
                    <a:pt x="42" y="292"/>
                  </a:lnTo>
                  <a:lnTo>
                    <a:pt x="32" y="262"/>
                  </a:lnTo>
                  <a:lnTo>
                    <a:pt x="24" y="236"/>
                  </a:lnTo>
                  <a:lnTo>
                    <a:pt x="24" y="236"/>
                  </a:lnTo>
                  <a:lnTo>
                    <a:pt x="16" y="212"/>
                  </a:lnTo>
                  <a:lnTo>
                    <a:pt x="10" y="188"/>
                  </a:lnTo>
                  <a:lnTo>
                    <a:pt x="4" y="162"/>
                  </a:lnTo>
                  <a:lnTo>
                    <a:pt x="0" y="134"/>
                  </a:lnTo>
                  <a:lnTo>
                    <a:pt x="0" y="108"/>
                  </a:lnTo>
                  <a:lnTo>
                    <a:pt x="2" y="82"/>
                  </a:lnTo>
                  <a:lnTo>
                    <a:pt x="8" y="58"/>
                  </a:lnTo>
                  <a:lnTo>
                    <a:pt x="12" y="46"/>
                  </a:lnTo>
                  <a:lnTo>
                    <a:pt x="18" y="34"/>
                  </a:lnTo>
                  <a:lnTo>
                    <a:pt x="18" y="34"/>
                  </a:lnTo>
                  <a:lnTo>
                    <a:pt x="26" y="24"/>
                  </a:lnTo>
                  <a:lnTo>
                    <a:pt x="36" y="14"/>
                  </a:lnTo>
                  <a:lnTo>
                    <a:pt x="48" y="8"/>
                  </a:lnTo>
                  <a:lnTo>
                    <a:pt x="60" y="4"/>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68" name="Freeform 1467"/>
            <p:cNvSpPr/>
            <p:nvPr/>
          </p:nvSpPr>
          <p:spPr bwMode="auto">
            <a:xfrm>
              <a:off x="5218113" y="1814513"/>
              <a:ext cx="349250" cy="539750"/>
            </a:xfrm>
            <a:custGeom>
              <a:avLst/>
              <a:gdLst>
                <a:gd name="T0" fmla="*/ 60 w 220"/>
                <a:gd name="T1" fmla="*/ 4 h 340"/>
                <a:gd name="T2" fmla="*/ 60 w 220"/>
                <a:gd name="T3" fmla="*/ 4 h 340"/>
                <a:gd name="T4" fmla="*/ 72 w 220"/>
                <a:gd name="T5" fmla="*/ 2 h 340"/>
                <a:gd name="T6" fmla="*/ 88 w 220"/>
                <a:gd name="T7" fmla="*/ 0 h 340"/>
                <a:gd name="T8" fmla="*/ 102 w 220"/>
                <a:gd name="T9" fmla="*/ 2 h 340"/>
                <a:gd name="T10" fmla="*/ 114 w 220"/>
                <a:gd name="T11" fmla="*/ 6 h 340"/>
                <a:gd name="T12" fmla="*/ 114 w 220"/>
                <a:gd name="T13" fmla="*/ 6 h 340"/>
                <a:gd name="T14" fmla="*/ 148 w 220"/>
                <a:gd name="T15" fmla="*/ 16 h 340"/>
                <a:gd name="T16" fmla="*/ 164 w 220"/>
                <a:gd name="T17" fmla="*/ 20 h 340"/>
                <a:gd name="T18" fmla="*/ 178 w 220"/>
                <a:gd name="T19" fmla="*/ 28 h 340"/>
                <a:gd name="T20" fmla="*/ 178 w 220"/>
                <a:gd name="T21" fmla="*/ 28 h 340"/>
                <a:gd name="T22" fmla="*/ 190 w 220"/>
                <a:gd name="T23" fmla="*/ 38 h 340"/>
                <a:gd name="T24" fmla="*/ 204 w 220"/>
                <a:gd name="T25" fmla="*/ 50 h 340"/>
                <a:gd name="T26" fmla="*/ 216 w 220"/>
                <a:gd name="T27" fmla="*/ 64 h 340"/>
                <a:gd name="T28" fmla="*/ 220 w 220"/>
                <a:gd name="T29" fmla="*/ 72 h 340"/>
                <a:gd name="T30" fmla="*/ 220 w 220"/>
                <a:gd name="T31" fmla="*/ 78 h 340"/>
                <a:gd name="T32" fmla="*/ 220 w 220"/>
                <a:gd name="T33" fmla="*/ 78 h 340"/>
                <a:gd name="T34" fmla="*/ 220 w 220"/>
                <a:gd name="T35" fmla="*/ 82 h 340"/>
                <a:gd name="T36" fmla="*/ 218 w 220"/>
                <a:gd name="T37" fmla="*/ 86 h 340"/>
                <a:gd name="T38" fmla="*/ 212 w 220"/>
                <a:gd name="T39" fmla="*/ 88 h 340"/>
                <a:gd name="T40" fmla="*/ 196 w 220"/>
                <a:gd name="T41" fmla="*/ 90 h 340"/>
                <a:gd name="T42" fmla="*/ 196 w 220"/>
                <a:gd name="T43" fmla="*/ 90 h 340"/>
                <a:gd name="T44" fmla="*/ 180 w 220"/>
                <a:gd name="T45" fmla="*/ 92 h 340"/>
                <a:gd name="T46" fmla="*/ 164 w 220"/>
                <a:gd name="T47" fmla="*/ 96 h 340"/>
                <a:gd name="T48" fmla="*/ 150 w 220"/>
                <a:gd name="T49" fmla="*/ 102 h 340"/>
                <a:gd name="T50" fmla="*/ 136 w 220"/>
                <a:gd name="T51" fmla="*/ 108 h 340"/>
                <a:gd name="T52" fmla="*/ 136 w 220"/>
                <a:gd name="T53" fmla="*/ 108 h 340"/>
                <a:gd name="T54" fmla="*/ 126 w 220"/>
                <a:gd name="T55" fmla="*/ 116 h 340"/>
                <a:gd name="T56" fmla="*/ 118 w 220"/>
                <a:gd name="T57" fmla="*/ 126 h 340"/>
                <a:gd name="T58" fmla="*/ 110 w 220"/>
                <a:gd name="T59" fmla="*/ 136 h 340"/>
                <a:gd name="T60" fmla="*/ 104 w 220"/>
                <a:gd name="T61" fmla="*/ 146 h 340"/>
                <a:gd name="T62" fmla="*/ 94 w 220"/>
                <a:gd name="T63" fmla="*/ 170 h 340"/>
                <a:gd name="T64" fmla="*/ 86 w 220"/>
                <a:gd name="T65" fmla="*/ 194 h 340"/>
                <a:gd name="T66" fmla="*/ 82 w 220"/>
                <a:gd name="T67" fmla="*/ 220 h 340"/>
                <a:gd name="T68" fmla="*/ 80 w 220"/>
                <a:gd name="T69" fmla="*/ 246 h 340"/>
                <a:gd name="T70" fmla="*/ 78 w 220"/>
                <a:gd name="T71" fmla="*/ 296 h 340"/>
                <a:gd name="T72" fmla="*/ 78 w 220"/>
                <a:gd name="T73" fmla="*/ 296 h 340"/>
                <a:gd name="T74" fmla="*/ 80 w 220"/>
                <a:gd name="T75" fmla="*/ 318 h 340"/>
                <a:gd name="T76" fmla="*/ 78 w 220"/>
                <a:gd name="T77" fmla="*/ 330 h 340"/>
                <a:gd name="T78" fmla="*/ 74 w 220"/>
                <a:gd name="T79" fmla="*/ 340 h 340"/>
                <a:gd name="T80" fmla="*/ 74 w 220"/>
                <a:gd name="T81" fmla="*/ 340 h 340"/>
                <a:gd name="T82" fmla="*/ 64 w 220"/>
                <a:gd name="T83" fmla="*/ 332 h 340"/>
                <a:gd name="T84" fmla="*/ 56 w 220"/>
                <a:gd name="T85" fmla="*/ 322 h 340"/>
                <a:gd name="T86" fmla="*/ 48 w 220"/>
                <a:gd name="T87" fmla="*/ 308 h 340"/>
                <a:gd name="T88" fmla="*/ 42 w 220"/>
                <a:gd name="T89" fmla="*/ 292 h 340"/>
                <a:gd name="T90" fmla="*/ 32 w 220"/>
                <a:gd name="T91" fmla="*/ 262 h 340"/>
                <a:gd name="T92" fmla="*/ 24 w 220"/>
                <a:gd name="T93" fmla="*/ 236 h 340"/>
                <a:gd name="T94" fmla="*/ 24 w 220"/>
                <a:gd name="T95" fmla="*/ 236 h 340"/>
                <a:gd name="T96" fmla="*/ 16 w 220"/>
                <a:gd name="T97" fmla="*/ 212 h 340"/>
                <a:gd name="T98" fmla="*/ 10 w 220"/>
                <a:gd name="T99" fmla="*/ 188 h 340"/>
                <a:gd name="T100" fmla="*/ 4 w 220"/>
                <a:gd name="T101" fmla="*/ 162 h 340"/>
                <a:gd name="T102" fmla="*/ 0 w 220"/>
                <a:gd name="T103" fmla="*/ 134 h 340"/>
                <a:gd name="T104" fmla="*/ 0 w 220"/>
                <a:gd name="T105" fmla="*/ 108 h 340"/>
                <a:gd name="T106" fmla="*/ 2 w 220"/>
                <a:gd name="T107" fmla="*/ 82 h 340"/>
                <a:gd name="T108" fmla="*/ 8 w 220"/>
                <a:gd name="T109" fmla="*/ 58 h 340"/>
                <a:gd name="T110" fmla="*/ 12 w 220"/>
                <a:gd name="T111" fmla="*/ 46 h 340"/>
                <a:gd name="T112" fmla="*/ 18 w 220"/>
                <a:gd name="T113" fmla="*/ 34 h 340"/>
                <a:gd name="T114" fmla="*/ 18 w 220"/>
                <a:gd name="T115" fmla="*/ 34 h 340"/>
                <a:gd name="T116" fmla="*/ 26 w 220"/>
                <a:gd name="T117" fmla="*/ 24 h 340"/>
                <a:gd name="T118" fmla="*/ 36 w 220"/>
                <a:gd name="T119" fmla="*/ 14 h 340"/>
                <a:gd name="T120" fmla="*/ 48 w 220"/>
                <a:gd name="T121" fmla="*/ 8 h 340"/>
                <a:gd name="T122" fmla="*/ 60 w 220"/>
                <a:gd name="T123" fmla="*/ 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0" h="340">
                  <a:moveTo>
                    <a:pt x="60" y="4"/>
                  </a:moveTo>
                  <a:lnTo>
                    <a:pt x="60" y="4"/>
                  </a:lnTo>
                  <a:lnTo>
                    <a:pt x="72" y="2"/>
                  </a:lnTo>
                  <a:lnTo>
                    <a:pt x="88" y="0"/>
                  </a:lnTo>
                  <a:lnTo>
                    <a:pt x="102" y="2"/>
                  </a:lnTo>
                  <a:lnTo>
                    <a:pt x="114" y="6"/>
                  </a:lnTo>
                  <a:lnTo>
                    <a:pt x="114" y="6"/>
                  </a:lnTo>
                  <a:lnTo>
                    <a:pt x="148" y="16"/>
                  </a:lnTo>
                  <a:lnTo>
                    <a:pt x="164" y="20"/>
                  </a:lnTo>
                  <a:lnTo>
                    <a:pt x="178" y="28"/>
                  </a:lnTo>
                  <a:lnTo>
                    <a:pt x="178" y="28"/>
                  </a:lnTo>
                  <a:lnTo>
                    <a:pt x="190" y="38"/>
                  </a:lnTo>
                  <a:lnTo>
                    <a:pt x="204" y="50"/>
                  </a:lnTo>
                  <a:lnTo>
                    <a:pt x="216" y="64"/>
                  </a:lnTo>
                  <a:lnTo>
                    <a:pt x="220" y="72"/>
                  </a:lnTo>
                  <a:lnTo>
                    <a:pt x="220" y="78"/>
                  </a:lnTo>
                  <a:lnTo>
                    <a:pt x="220" y="78"/>
                  </a:lnTo>
                  <a:lnTo>
                    <a:pt x="220" y="82"/>
                  </a:lnTo>
                  <a:lnTo>
                    <a:pt x="218" y="86"/>
                  </a:lnTo>
                  <a:lnTo>
                    <a:pt x="212" y="88"/>
                  </a:lnTo>
                  <a:lnTo>
                    <a:pt x="196" y="90"/>
                  </a:lnTo>
                  <a:lnTo>
                    <a:pt x="196" y="90"/>
                  </a:lnTo>
                  <a:lnTo>
                    <a:pt x="180" y="92"/>
                  </a:lnTo>
                  <a:lnTo>
                    <a:pt x="164" y="96"/>
                  </a:lnTo>
                  <a:lnTo>
                    <a:pt x="150" y="102"/>
                  </a:lnTo>
                  <a:lnTo>
                    <a:pt x="136" y="108"/>
                  </a:lnTo>
                  <a:lnTo>
                    <a:pt x="136" y="108"/>
                  </a:lnTo>
                  <a:lnTo>
                    <a:pt x="126" y="116"/>
                  </a:lnTo>
                  <a:lnTo>
                    <a:pt x="118" y="126"/>
                  </a:lnTo>
                  <a:lnTo>
                    <a:pt x="110" y="136"/>
                  </a:lnTo>
                  <a:lnTo>
                    <a:pt x="104" y="146"/>
                  </a:lnTo>
                  <a:lnTo>
                    <a:pt x="94" y="170"/>
                  </a:lnTo>
                  <a:lnTo>
                    <a:pt x="86" y="194"/>
                  </a:lnTo>
                  <a:lnTo>
                    <a:pt x="82" y="220"/>
                  </a:lnTo>
                  <a:lnTo>
                    <a:pt x="80" y="246"/>
                  </a:lnTo>
                  <a:lnTo>
                    <a:pt x="78" y="296"/>
                  </a:lnTo>
                  <a:lnTo>
                    <a:pt x="78" y="296"/>
                  </a:lnTo>
                  <a:lnTo>
                    <a:pt x="80" y="318"/>
                  </a:lnTo>
                  <a:lnTo>
                    <a:pt x="78" y="330"/>
                  </a:lnTo>
                  <a:lnTo>
                    <a:pt x="74" y="340"/>
                  </a:lnTo>
                  <a:lnTo>
                    <a:pt x="74" y="340"/>
                  </a:lnTo>
                  <a:lnTo>
                    <a:pt x="64" y="332"/>
                  </a:lnTo>
                  <a:lnTo>
                    <a:pt x="56" y="322"/>
                  </a:lnTo>
                  <a:lnTo>
                    <a:pt x="48" y="308"/>
                  </a:lnTo>
                  <a:lnTo>
                    <a:pt x="42" y="292"/>
                  </a:lnTo>
                  <a:lnTo>
                    <a:pt x="32" y="262"/>
                  </a:lnTo>
                  <a:lnTo>
                    <a:pt x="24" y="236"/>
                  </a:lnTo>
                  <a:lnTo>
                    <a:pt x="24" y="236"/>
                  </a:lnTo>
                  <a:lnTo>
                    <a:pt x="16" y="212"/>
                  </a:lnTo>
                  <a:lnTo>
                    <a:pt x="10" y="188"/>
                  </a:lnTo>
                  <a:lnTo>
                    <a:pt x="4" y="162"/>
                  </a:lnTo>
                  <a:lnTo>
                    <a:pt x="0" y="134"/>
                  </a:lnTo>
                  <a:lnTo>
                    <a:pt x="0" y="108"/>
                  </a:lnTo>
                  <a:lnTo>
                    <a:pt x="2" y="82"/>
                  </a:lnTo>
                  <a:lnTo>
                    <a:pt x="8" y="58"/>
                  </a:lnTo>
                  <a:lnTo>
                    <a:pt x="12" y="46"/>
                  </a:lnTo>
                  <a:lnTo>
                    <a:pt x="18" y="34"/>
                  </a:lnTo>
                  <a:lnTo>
                    <a:pt x="18" y="34"/>
                  </a:lnTo>
                  <a:lnTo>
                    <a:pt x="26" y="24"/>
                  </a:lnTo>
                  <a:lnTo>
                    <a:pt x="36" y="14"/>
                  </a:lnTo>
                  <a:lnTo>
                    <a:pt x="48" y="8"/>
                  </a:lnTo>
                  <a:lnTo>
                    <a:pt x="6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69" name="Freeform 1468"/>
            <p:cNvSpPr/>
            <p:nvPr/>
          </p:nvSpPr>
          <p:spPr bwMode="auto">
            <a:xfrm>
              <a:off x="5218113" y="1814513"/>
              <a:ext cx="349250" cy="539750"/>
            </a:xfrm>
            <a:custGeom>
              <a:avLst/>
              <a:gdLst>
                <a:gd name="T0" fmla="*/ 60 w 220"/>
                <a:gd name="T1" fmla="*/ 4 h 340"/>
                <a:gd name="T2" fmla="*/ 60 w 220"/>
                <a:gd name="T3" fmla="*/ 4 h 340"/>
                <a:gd name="T4" fmla="*/ 72 w 220"/>
                <a:gd name="T5" fmla="*/ 2 h 340"/>
                <a:gd name="T6" fmla="*/ 88 w 220"/>
                <a:gd name="T7" fmla="*/ 0 h 340"/>
                <a:gd name="T8" fmla="*/ 102 w 220"/>
                <a:gd name="T9" fmla="*/ 2 h 340"/>
                <a:gd name="T10" fmla="*/ 114 w 220"/>
                <a:gd name="T11" fmla="*/ 6 h 340"/>
                <a:gd name="T12" fmla="*/ 114 w 220"/>
                <a:gd name="T13" fmla="*/ 6 h 340"/>
                <a:gd name="T14" fmla="*/ 148 w 220"/>
                <a:gd name="T15" fmla="*/ 16 h 340"/>
                <a:gd name="T16" fmla="*/ 164 w 220"/>
                <a:gd name="T17" fmla="*/ 20 h 340"/>
                <a:gd name="T18" fmla="*/ 178 w 220"/>
                <a:gd name="T19" fmla="*/ 28 h 340"/>
                <a:gd name="T20" fmla="*/ 178 w 220"/>
                <a:gd name="T21" fmla="*/ 28 h 340"/>
                <a:gd name="T22" fmla="*/ 190 w 220"/>
                <a:gd name="T23" fmla="*/ 38 h 340"/>
                <a:gd name="T24" fmla="*/ 204 w 220"/>
                <a:gd name="T25" fmla="*/ 50 h 340"/>
                <a:gd name="T26" fmla="*/ 216 w 220"/>
                <a:gd name="T27" fmla="*/ 64 h 340"/>
                <a:gd name="T28" fmla="*/ 220 w 220"/>
                <a:gd name="T29" fmla="*/ 72 h 340"/>
                <a:gd name="T30" fmla="*/ 220 w 220"/>
                <a:gd name="T31" fmla="*/ 78 h 340"/>
                <a:gd name="T32" fmla="*/ 220 w 220"/>
                <a:gd name="T33" fmla="*/ 78 h 340"/>
                <a:gd name="T34" fmla="*/ 220 w 220"/>
                <a:gd name="T35" fmla="*/ 82 h 340"/>
                <a:gd name="T36" fmla="*/ 218 w 220"/>
                <a:gd name="T37" fmla="*/ 86 h 340"/>
                <a:gd name="T38" fmla="*/ 212 w 220"/>
                <a:gd name="T39" fmla="*/ 88 h 340"/>
                <a:gd name="T40" fmla="*/ 196 w 220"/>
                <a:gd name="T41" fmla="*/ 90 h 340"/>
                <a:gd name="T42" fmla="*/ 196 w 220"/>
                <a:gd name="T43" fmla="*/ 90 h 340"/>
                <a:gd name="T44" fmla="*/ 180 w 220"/>
                <a:gd name="T45" fmla="*/ 92 h 340"/>
                <a:gd name="T46" fmla="*/ 164 w 220"/>
                <a:gd name="T47" fmla="*/ 96 h 340"/>
                <a:gd name="T48" fmla="*/ 150 w 220"/>
                <a:gd name="T49" fmla="*/ 102 h 340"/>
                <a:gd name="T50" fmla="*/ 136 w 220"/>
                <a:gd name="T51" fmla="*/ 108 h 340"/>
                <a:gd name="T52" fmla="*/ 136 w 220"/>
                <a:gd name="T53" fmla="*/ 108 h 340"/>
                <a:gd name="T54" fmla="*/ 126 w 220"/>
                <a:gd name="T55" fmla="*/ 116 h 340"/>
                <a:gd name="T56" fmla="*/ 118 w 220"/>
                <a:gd name="T57" fmla="*/ 126 h 340"/>
                <a:gd name="T58" fmla="*/ 110 w 220"/>
                <a:gd name="T59" fmla="*/ 136 h 340"/>
                <a:gd name="T60" fmla="*/ 104 w 220"/>
                <a:gd name="T61" fmla="*/ 146 h 340"/>
                <a:gd name="T62" fmla="*/ 94 w 220"/>
                <a:gd name="T63" fmla="*/ 170 h 340"/>
                <a:gd name="T64" fmla="*/ 86 w 220"/>
                <a:gd name="T65" fmla="*/ 194 h 340"/>
                <a:gd name="T66" fmla="*/ 82 w 220"/>
                <a:gd name="T67" fmla="*/ 220 h 340"/>
                <a:gd name="T68" fmla="*/ 80 w 220"/>
                <a:gd name="T69" fmla="*/ 246 h 340"/>
                <a:gd name="T70" fmla="*/ 78 w 220"/>
                <a:gd name="T71" fmla="*/ 296 h 340"/>
                <a:gd name="T72" fmla="*/ 78 w 220"/>
                <a:gd name="T73" fmla="*/ 296 h 340"/>
                <a:gd name="T74" fmla="*/ 80 w 220"/>
                <a:gd name="T75" fmla="*/ 318 h 340"/>
                <a:gd name="T76" fmla="*/ 78 w 220"/>
                <a:gd name="T77" fmla="*/ 330 h 340"/>
                <a:gd name="T78" fmla="*/ 74 w 220"/>
                <a:gd name="T79" fmla="*/ 340 h 340"/>
                <a:gd name="T80" fmla="*/ 74 w 220"/>
                <a:gd name="T81" fmla="*/ 340 h 340"/>
                <a:gd name="T82" fmla="*/ 64 w 220"/>
                <a:gd name="T83" fmla="*/ 332 h 340"/>
                <a:gd name="T84" fmla="*/ 56 w 220"/>
                <a:gd name="T85" fmla="*/ 322 h 340"/>
                <a:gd name="T86" fmla="*/ 48 w 220"/>
                <a:gd name="T87" fmla="*/ 308 h 340"/>
                <a:gd name="T88" fmla="*/ 42 w 220"/>
                <a:gd name="T89" fmla="*/ 292 h 340"/>
                <a:gd name="T90" fmla="*/ 32 w 220"/>
                <a:gd name="T91" fmla="*/ 262 h 340"/>
                <a:gd name="T92" fmla="*/ 24 w 220"/>
                <a:gd name="T93" fmla="*/ 236 h 340"/>
                <a:gd name="T94" fmla="*/ 24 w 220"/>
                <a:gd name="T95" fmla="*/ 236 h 340"/>
                <a:gd name="T96" fmla="*/ 16 w 220"/>
                <a:gd name="T97" fmla="*/ 212 h 340"/>
                <a:gd name="T98" fmla="*/ 10 w 220"/>
                <a:gd name="T99" fmla="*/ 188 h 340"/>
                <a:gd name="T100" fmla="*/ 4 w 220"/>
                <a:gd name="T101" fmla="*/ 162 h 340"/>
                <a:gd name="T102" fmla="*/ 0 w 220"/>
                <a:gd name="T103" fmla="*/ 134 h 340"/>
                <a:gd name="T104" fmla="*/ 0 w 220"/>
                <a:gd name="T105" fmla="*/ 108 h 340"/>
                <a:gd name="T106" fmla="*/ 2 w 220"/>
                <a:gd name="T107" fmla="*/ 82 h 340"/>
                <a:gd name="T108" fmla="*/ 8 w 220"/>
                <a:gd name="T109" fmla="*/ 58 h 340"/>
                <a:gd name="T110" fmla="*/ 12 w 220"/>
                <a:gd name="T111" fmla="*/ 46 h 340"/>
                <a:gd name="T112" fmla="*/ 18 w 220"/>
                <a:gd name="T113" fmla="*/ 34 h 340"/>
                <a:gd name="T114" fmla="*/ 18 w 220"/>
                <a:gd name="T115" fmla="*/ 34 h 340"/>
                <a:gd name="T116" fmla="*/ 26 w 220"/>
                <a:gd name="T117" fmla="*/ 24 h 340"/>
                <a:gd name="T118" fmla="*/ 36 w 220"/>
                <a:gd name="T119" fmla="*/ 14 h 340"/>
                <a:gd name="T120" fmla="*/ 48 w 220"/>
                <a:gd name="T121" fmla="*/ 8 h 340"/>
                <a:gd name="T122" fmla="*/ 60 w 220"/>
                <a:gd name="T123" fmla="*/ 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0" h="340">
                  <a:moveTo>
                    <a:pt x="60" y="4"/>
                  </a:moveTo>
                  <a:lnTo>
                    <a:pt x="60" y="4"/>
                  </a:lnTo>
                  <a:lnTo>
                    <a:pt x="72" y="2"/>
                  </a:lnTo>
                  <a:lnTo>
                    <a:pt x="88" y="0"/>
                  </a:lnTo>
                  <a:lnTo>
                    <a:pt x="102" y="2"/>
                  </a:lnTo>
                  <a:lnTo>
                    <a:pt x="114" y="6"/>
                  </a:lnTo>
                  <a:lnTo>
                    <a:pt x="114" y="6"/>
                  </a:lnTo>
                  <a:lnTo>
                    <a:pt x="148" y="16"/>
                  </a:lnTo>
                  <a:lnTo>
                    <a:pt x="164" y="20"/>
                  </a:lnTo>
                  <a:lnTo>
                    <a:pt x="178" y="28"/>
                  </a:lnTo>
                  <a:lnTo>
                    <a:pt x="178" y="28"/>
                  </a:lnTo>
                  <a:lnTo>
                    <a:pt x="190" y="38"/>
                  </a:lnTo>
                  <a:lnTo>
                    <a:pt x="204" y="50"/>
                  </a:lnTo>
                  <a:lnTo>
                    <a:pt x="216" y="64"/>
                  </a:lnTo>
                  <a:lnTo>
                    <a:pt x="220" y="72"/>
                  </a:lnTo>
                  <a:lnTo>
                    <a:pt x="220" y="78"/>
                  </a:lnTo>
                  <a:lnTo>
                    <a:pt x="220" y="78"/>
                  </a:lnTo>
                  <a:lnTo>
                    <a:pt x="220" y="82"/>
                  </a:lnTo>
                  <a:lnTo>
                    <a:pt x="218" y="86"/>
                  </a:lnTo>
                  <a:lnTo>
                    <a:pt x="212" y="88"/>
                  </a:lnTo>
                  <a:lnTo>
                    <a:pt x="196" y="90"/>
                  </a:lnTo>
                  <a:lnTo>
                    <a:pt x="196" y="90"/>
                  </a:lnTo>
                  <a:lnTo>
                    <a:pt x="180" y="92"/>
                  </a:lnTo>
                  <a:lnTo>
                    <a:pt x="164" y="96"/>
                  </a:lnTo>
                  <a:lnTo>
                    <a:pt x="150" y="102"/>
                  </a:lnTo>
                  <a:lnTo>
                    <a:pt x="136" y="108"/>
                  </a:lnTo>
                  <a:lnTo>
                    <a:pt x="136" y="108"/>
                  </a:lnTo>
                  <a:lnTo>
                    <a:pt x="126" y="116"/>
                  </a:lnTo>
                  <a:lnTo>
                    <a:pt x="118" y="126"/>
                  </a:lnTo>
                  <a:lnTo>
                    <a:pt x="110" y="136"/>
                  </a:lnTo>
                  <a:lnTo>
                    <a:pt x="104" y="146"/>
                  </a:lnTo>
                  <a:lnTo>
                    <a:pt x="94" y="170"/>
                  </a:lnTo>
                  <a:lnTo>
                    <a:pt x="86" y="194"/>
                  </a:lnTo>
                  <a:lnTo>
                    <a:pt x="82" y="220"/>
                  </a:lnTo>
                  <a:lnTo>
                    <a:pt x="80" y="246"/>
                  </a:lnTo>
                  <a:lnTo>
                    <a:pt x="78" y="296"/>
                  </a:lnTo>
                  <a:lnTo>
                    <a:pt x="78" y="296"/>
                  </a:lnTo>
                  <a:lnTo>
                    <a:pt x="80" y="318"/>
                  </a:lnTo>
                  <a:lnTo>
                    <a:pt x="78" y="330"/>
                  </a:lnTo>
                  <a:lnTo>
                    <a:pt x="74" y="340"/>
                  </a:lnTo>
                  <a:lnTo>
                    <a:pt x="74" y="340"/>
                  </a:lnTo>
                  <a:lnTo>
                    <a:pt x="64" y="332"/>
                  </a:lnTo>
                  <a:lnTo>
                    <a:pt x="56" y="322"/>
                  </a:lnTo>
                  <a:lnTo>
                    <a:pt x="48" y="308"/>
                  </a:lnTo>
                  <a:lnTo>
                    <a:pt x="42" y="292"/>
                  </a:lnTo>
                  <a:lnTo>
                    <a:pt x="32" y="262"/>
                  </a:lnTo>
                  <a:lnTo>
                    <a:pt x="24" y="236"/>
                  </a:lnTo>
                  <a:lnTo>
                    <a:pt x="24" y="236"/>
                  </a:lnTo>
                  <a:lnTo>
                    <a:pt x="16" y="212"/>
                  </a:lnTo>
                  <a:lnTo>
                    <a:pt x="10" y="188"/>
                  </a:lnTo>
                  <a:lnTo>
                    <a:pt x="4" y="162"/>
                  </a:lnTo>
                  <a:lnTo>
                    <a:pt x="0" y="134"/>
                  </a:lnTo>
                  <a:lnTo>
                    <a:pt x="0" y="108"/>
                  </a:lnTo>
                  <a:lnTo>
                    <a:pt x="2" y="82"/>
                  </a:lnTo>
                  <a:lnTo>
                    <a:pt x="8" y="58"/>
                  </a:lnTo>
                  <a:lnTo>
                    <a:pt x="12" y="46"/>
                  </a:lnTo>
                  <a:lnTo>
                    <a:pt x="18" y="34"/>
                  </a:lnTo>
                  <a:lnTo>
                    <a:pt x="18" y="34"/>
                  </a:lnTo>
                  <a:lnTo>
                    <a:pt x="26" y="24"/>
                  </a:lnTo>
                  <a:lnTo>
                    <a:pt x="36" y="14"/>
                  </a:lnTo>
                  <a:lnTo>
                    <a:pt x="48" y="8"/>
                  </a:lnTo>
                  <a:lnTo>
                    <a:pt x="60" y="4"/>
                  </a:lnTo>
                  <a:close/>
                </a:path>
              </a:pathLst>
            </a:custGeom>
            <a:solidFill>
              <a:srgbClr val="5F2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70" name="Freeform 1469"/>
            <p:cNvSpPr/>
            <p:nvPr/>
          </p:nvSpPr>
          <p:spPr bwMode="auto">
            <a:xfrm>
              <a:off x="5218113" y="1814513"/>
              <a:ext cx="349250" cy="539750"/>
            </a:xfrm>
            <a:custGeom>
              <a:avLst/>
              <a:gdLst>
                <a:gd name="T0" fmla="*/ 60 w 220"/>
                <a:gd name="T1" fmla="*/ 4 h 340"/>
                <a:gd name="T2" fmla="*/ 60 w 220"/>
                <a:gd name="T3" fmla="*/ 4 h 340"/>
                <a:gd name="T4" fmla="*/ 72 w 220"/>
                <a:gd name="T5" fmla="*/ 2 h 340"/>
                <a:gd name="T6" fmla="*/ 88 w 220"/>
                <a:gd name="T7" fmla="*/ 0 h 340"/>
                <a:gd name="T8" fmla="*/ 102 w 220"/>
                <a:gd name="T9" fmla="*/ 2 h 340"/>
                <a:gd name="T10" fmla="*/ 114 w 220"/>
                <a:gd name="T11" fmla="*/ 6 h 340"/>
                <a:gd name="T12" fmla="*/ 114 w 220"/>
                <a:gd name="T13" fmla="*/ 6 h 340"/>
                <a:gd name="T14" fmla="*/ 148 w 220"/>
                <a:gd name="T15" fmla="*/ 16 h 340"/>
                <a:gd name="T16" fmla="*/ 164 w 220"/>
                <a:gd name="T17" fmla="*/ 20 h 340"/>
                <a:gd name="T18" fmla="*/ 178 w 220"/>
                <a:gd name="T19" fmla="*/ 28 h 340"/>
                <a:gd name="T20" fmla="*/ 178 w 220"/>
                <a:gd name="T21" fmla="*/ 28 h 340"/>
                <a:gd name="T22" fmla="*/ 190 w 220"/>
                <a:gd name="T23" fmla="*/ 38 h 340"/>
                <a:gd name="T24" fmla="*/ 204 w 220"/>
                <a:gd name="T25" fmla="*/ 50 h 340"/>
                <a:gd name="T26" fmla="*/ 216 w 220"/>
                <a:gd name="T27" fmla="*/ 64 h 340"/>
                <a:gd name="T28" fmla="*/ 220 w 220"/>
                <a:gd name="T29" fmla="*/ 72 h 340"/>
                <a:gd name="T30" fmla="*/ 220 w 220"/>
                <a:gd name="T31" fmla="*/ 78 h 340"/>
                <a:gd name="T32" fmla="*/ 220 w 220"/>
                <a:gd name="T33" fmla="*/ 78 h 340"/>
                <a:gd name="T34" fmla="*/ 220 w 220"/>
                <a:gd name="T35" fmla="*/ 82 h 340"/>
                <a:gd name="T36" fmla="*/ 218 w 220"/>
                <a:gd name="T37" fmla="*/ 86 h 340"/>
                <a:gd name="T38" fmla="*/ 212 w 220"/>
                <a:gd name="T39" fmla="*/ 88 h 340"/>
                <a:gd name="T40" fmla="*/ 196 w 220"/>
                <a:gd name="T41" fmla="*/ 90 h 340"/>
                <a:gd name="T42" fmla="*/ 196 w 220"/>
                <a:gd name="T43" fmla="*/ 90 h 340"/>
                <a:gd name="T44" fmla="*/ 180 w 220"/>
                <a:gd name="T45" fmla="*/ 92 h 340"/>
                <a:gd name="T46" fmla="*/ 164 w 220"/>
                <a:gd name="T47" fmla="*/ 96 h 340"/>
                <a:gd name="T48" fmla="*/ 150 w 220"/>
                <a:gd name="T49" fmla="*/ 102 h 340"/>
                <a:gd name="T50" fmla="*/ 136 w 220"/>
                <a:gd name="T51" fmla="*/ 108 h 340"/>
                <a:gd name="T52" fmla="*/ 136 w 220"/>
                <a:gd name="T53" fmla="*/ 108 h 340"/>
                <a:gd name="T54" fmla="*/ 126 w 220"/>
                <a:gd name="T55" fmla="*/ 116 h 340"/>
                <a:gd name="T56" fmla="*/ 118 w 220"/>
                <a:gd name="T57" fmla="*/ 126 h 340"/>
                <a:gd name="T58" fmla="*/ 110 w 220"/>
                <a:gd name="T59" fmla="*/ 136 h 340"/>
                <a:gd name="T60" fmla="*/ 104 w 220"/>
                <a:gd name="T61" fmla="*/ 146 h 340"/>
                <a:gd name="T62" fmla="*/ 94 w 220"/>
                <a:gd name="T63" fmla="*/ 170 h 340"/>
                <a:gd name="T64" fmla="*/ 86 w 220"/>
                <a:gd name="T65" fmla="*/ 194 h 340"/>
                <a:gd name="T66" fmla="*/ 82 w 220"/>
                <a:gd name="T67" fmla="*/ 220 h 340"/>
                <a:gd name="T68" fmla="*/ 80 w 220"/>
                <a:gd name="T69" fmla="*/ 246 h 340"/>
                <a:gd name="T70" fmla="*/ 78 w 220"/>
                <a:gd name="T71" fmla="*/ 296 h 340"/>
                <a:gd name="T72" fmla="*/ 78 w 220"/>
                <a:gd name="T73" fmla="*/ 296 h 340"/>
                <a:gd name="T74" fmla="*/ 80 w 220"/>
                <a:gd name="T75" fmla="*/ 318 h 340"/>
                <a:gd name="T76" fmla="*/ 78 w 220"/>
                <a:gd name="T77" fmla="*/ 330 h 340"/>
                <a:gd name="T78" fmla="*/ 74 w 220"/>
                <a:gd name="T79" fmla="*/ 340 h 340"/>
                <a:gd name="T80" fmla="*/ 74 w 220"/>
                <a:gd name="T81" fmla="*/ 340 h 340"/>
                <a:gd name="T82" fmla="*/ 64 w 220"/>
                <a:gd name="T83" fmla="*/ 332 h 340"/>
                <a:gd name="T84" fmla="*/ 56 w 220"/>
                <a:gd name="T85" fmla="*/ 322 h 340"/>
                <a:gd name="T86" fmla="*/ 48 w 220"/>
                <a:gd name="T87" fmla="*/ 308 h 340"/>
                <a:gd name="T88" fmla="*/ 42 w 220"/>
                <a:gd name="T89" fmla="*/ 292 h 340"/>
                <a:gd name="T90" fmla="*/ 32 w 220"/>
                <a:gd name="T91" fmla="*/ 262 h 340"/>
                <a:gd name="T92" fmla="*/ 24 w 220"/>
                <a:gd name="T93" fmla="*/ 236 h 340"/>
                <a:gd name="T94" fmla="*/ 24 w 220"/>
                <a:gd name="T95" fmla="*/ 236 h 340"/>
                <a:gd name="T96" fmla="*/ 16 w 220"/>
                <a:gd name="T97" fmla="*/ 212 h 340"/>
                <a:gd name="T98" fmla="*/ 10 w 220"/>
                <a:gd name="T99" fmla="*/ 188 h 340"/>
                <a:gd name="T100" fmla="*/ 4 w 220"/>
                <a:gd name="T101" fmla="*/ 162 h 340"/>
                <a:gd name="T102" fmla="*/ 0 w 220"/>
                <a:gd name="T103" fmla="*/ 134 h 340"/>
                <a:gd name="T104" fmla="*/ 0 w 220"/>
                <a:gd name="T105" fmla="*/ 108 h 340"/>
                <a:gd name="T106" fmla="*/ 2 w 220"/>
                <a:gd name="T107" fmla="*/ 82 h 340"/>
                <a:gd name="T108" fmla="*/ 8 w 220"/>
                <a:gd name="T109" fmla="*/ 58 h 340"/>
                <a:gd name="T110" fmla="*/ 12 w 220"/>
                <a:gd name="T111" fmla="*/ 46 h 340"/>
                <a:gd name="T112" fmla="*/ 18 w 220"/>
                <a:gd name="T113" fmla="*/ 34 h 340"/>
                <a:gd name="T114" fmla="*/ 18 w 220"/>
                <a:gd name="T115" fmla="*/ 34 h 340"/>
                <a:gd name="T116" fmla="*/ 26 w 220"/>
                <a:gd name="T117" fmla="*/ 24 h 340"/>
                <a:gd name="T118" fmla="*/ 36 w 220"/>
                <a:gd name="T119" fmla="*/ 14 h 340"/>
                <a:gd name="T120" fmla="*/ 48 w 220"/>
                <a:gd name="T121" fmla="*/ 8 h 340"/>
                <a:gd name="T122" fmla="*/ 60 w 220"/>
                <a:gd name="T123" fmla="*/ 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0" h="340">
                  <a:moveTo>
                    <a:pt x="60" y="4"/>
                  </a:moveTo>
                  <a:lnTo>
                    <a:pt x="60" y="4"/>
                  </a:lnTo>
                  <a:lnTo>
                    <a:pt x="72" y="2"/>
                  </a:lnTo>
                  <a:lnTo>
                    <a:pt x="88" y="0"/>
                  </a:lnTo>
                  <a:lnTo>
                    <a:pt x="102" y="2"/>
                  </a:lnTo>
                  <a:lnTo>
                    <a:pt x="114" y="6"/>
                  </a:lnTo>
                  <a:lnTo>
                    <a:pt x="114" y="6"/>
                  </a:lnTo>
                  <a:lnTo>
                    <a:pt x="148" y="16"/>
                  </a:lnTo>
                  <a:lnTo>
                    <a:pt x="164" y="20"/>
                  </a:lnTo>
                  <a:lnTo>
                    <a:pt x="178" y="28"/>
                  </a:lnTo>
                  <a:lnTo>
                    <a:pt x="178" y="28"/>
                  </a:lnTo>
                  <a:lnTo>
                    <a:pt x="190" y="38"/>
                  </a:lnTo>
                  <a:lnTo>
                    <a:pt x="204" y="50"/>
                  </a:lnTo>
                  <a:lnTo>
                    <a:pt x="216" y="64"/>
                  </a:lnTo>
                  <a:lnTo>
                    <a:pt x="220" y="72"/>
                  </a:lnTo>
                  <a:lnTo>
                    <a:pt x="220" y="78"/>
                  </a:lnTo>
                  <a:lnTo>
                    <a:pt x="220" y="78"/>
                  </a:lnTo>
                  <a:lnTo>
                    <a:pt x="220" y="82"/>
                  </a:lnTo>
                  <a:lnTo>
                    <a:pt x="218" y="86"/>
                  </a:lnTo>
                  <a:lnTo>
                    <a:pt x="212" y="88"/>
                  </a:lnTo>
                  <a:lnTo>
                    <a:pt x="196" y="90"/>
                  </a:lnTo>
                  <a:lnTo>
                    <a:pt x="196" y="90"/>
                  </a:lnTo>
                  <a:lnTo>
                    <a:pt x="180" y="92"/>
                  </a:lnTo>
                  <a:lnTo>
                    <a:pt x="164" y="96"/>
                  </a:lnTo>
                  <a:lnTo>
                    <a:pt x="150" y="102"/>
                  </a:lnTo>
                  <a:lnTo>
                    <a:pt x="136" y="108"/>
                  </a:lnTo>
                  <a:lnTo>
                    <a:pt x="136" y="108"/>
                  </a:lnTo>
                  <a:lnTo>
                    <a:pt x="126" y="116"/>
                  </a:lnTo>
                  <a:lnTo>
                    <a:pt x="118" y="126"/>
                  </a:lnTo>
                  <a:lnTo>
                    <a:pt x="110" y="136"/>
                  </a:lnTo>
                  <a:lnTo>
                    <a:pt x="104" y="146"/>
                  </a:lnTo>
                  <a:lnTo>
                    <a:pt x="94" y="170"/>
                  </a:lnTo>
                  <a:lnTo>
                    <a:pt x="86" y="194"/>
                  </a:lnTo>
                  <a:lnTo>
                    <a:pt x="82" y="220"/>
                  </a:lnTo>
                  <a:lnTo>
                    <a:pt x="80" y="246"/>
                  </a:lnTo>
                  <a:lnTo>
                    <a:pt x="78" y="296"/>
                  </a:lnTo>
                  <a:lnTo>
                    <a:pt x="78" y="296"/>
                  </a:lnTo>
                  <a:lnTo>
                    <a:pt x="80" y="318"/>
                  </a:lnTo>
                  <a:lnTo>
                    <a:pt x="78" y="330"/>
                  </a:lnTo>
                  <a:lnTo>
                    <a:pt x="74" y="340"/>
                  </a:lnTo>
                  <a:lnTo>
                    <a:pt x="74" y="340"/>
                  </a:lnTo>
                  <a:lnTo>
                    <a:pt x="64" y="332"/>
                  </a:lnTo>
                  <a:lnTo>
                    <a:pt x="56" y="322"/>
                  </a:lnTo>
                  <a:lnTo>
                    <a:pt x="48" y="308"/>
                  </a:lnTo>
                  <a:lnTo>
                    <a:pt x="42" y="292"/>
                  </a:lnTo>
                  <a:lnTo>
                    <a:pt x="32" y="262"/>
                  </a:lnTo>
                  <a:lnTo>
                    <a:pt x="24" y="236"/>
                  </a:lnTo>
                  <a:lnTo>
                    <a:pt x="24" y="236"/>
                  </a:lnTo>
                  <a:lnTo>
                    <a:pt x="16" y="212"/>
                  </a:lnTo>
                  <a:lnTo>
                    <a:pt x="10" y="188"/>
                  </a:lnTo>
                  <a:lnTo>
                    <a:pt x="4" y="162"/>
                  </a:lnTo>
                  <a:lnTo>
                    <a:pt x="0" y="134"/>
                  </a:lnTo>
                  <a:lnTo>
                    <a:pt x="0" y="108"/>
                  </a:lnTo>
                  <a:lnTo>
                    <a:pt x="2" y="82"/>
                  </a:lnTo>
                  <a:lnTo>
                    <a:pt x="8" y="58"/>
                  </a:lnTo>
                  <a:lnTo>
                    <a:pt x="12" y="46"/>
                  </a:lnTo>
                  <a:lnTo>
                    <a:pt x="18" y="34"/>
                  </a:lnTo>
                  <a:lnTo>
                    <a:pt x="18" y="34"/>
                  </a:lnTo>
                  <a:lnTo>
                    <a:pt x="26" y="24"/>
                  </a:lnTo>
                  <a:lnTo>
                    <a:pt x="36" y="14"/>
                  </a:lnTo>
                  <a:lnTo>
                    <a:pt x="48" y="8"/>
                  </a:lnTo>
                  <a:lnTo>
                    <a:pt x="6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71" name="Freeform 1470"/>
            <p:cNvSpPr/>
            <p:nvPr/>
          </p:nvSpPr>
          <p:spPr bwMode="auto">
            <a:xfrm>
              <a:off x="5453063" y="1433513"/>
              <a:ext cx="930275" cy="654050"/>
            </a:xfrm>
            <a:custGeom>
              <a:avLst/>
              <a:gdLst>
                <a:gd name="T0" fmla="*/ 528 w 586"/>
                <a:gd name="T1" fmla="*/ 0 h 412"/>
                <a:gd name="T2" fmla="*/ 534 w 586"/>
                <a:gd name="T3" fmla="*/ 22 h 412"/>
                <a:gd name="T4" fmla="*/ 540 w 586"/>
                <a:gd name="T5" fmla="*/ 40 h 412"/>
                <a:gd name="T6" fmla="*/ 552 w 586"/>
                <a:gd name="T7" fmla="*/ 76 h 412"/>
                <a:gd name="T8" fmla="*/ 556 w 586"/>
                <a:gd name="T9" fmla="*/ 96 h 412"/>
                <a:gd name="T10" fmla="*/ 552 w 586"/>
                <a:gd name="T11" fmla="*/ 148 h 412"/>
                <a:gd name="T12" fmla="*/ 542 w 586"/>
                <a:gd name="T13" fmla="*/ 200 h 412"/>
                <a:gd name="T14" fmla="*/ 530 w 586"/>
                <a:gd name="T15" fmla="*/ 232 h 412"/>
                <a:gd name="T16" fmla="*/ 512 w 586"/>
                <a:gd name="T17" fmla="*/ 266 h 412"/>
                <a:gd name="T18" fmla="*/ 492 w 586"/>
                <a:gd name="T19" fmla="*/ 294 h 412"/>
                <a:gd name="T20" fmla="*/ 464 w 586"/>
                <a:gd name="T21" fmla="*/ 316 h 412"/>
                <a:gd name="T22" fmla="*/ 430 w 586"/>
                <a:gd name="T23" fmla="*/ 336 h 412"/>
                <a:gd name="T24" fmla="*/ 396 w 586"/>
                <a:gd name="T25" fmla="*/ 352 h 412"/>
                <a:gd name="T26" fmla="*/ 362 w 586"/>
                <a:gd name="T27" fmla="*/ 360 h 412"/>
                <a:gd name="T28" fmla="*/ 322 w 586"/>
                <a:gd name="T29" fmla="*/ 362 h 412"/>
                <a:gd name="T30" fmla="*/ 302 w 586"/>
                <a:gd name="T31" fmla="*/ 360 h 412"/>
                <a:gd name="T32" fmla="*/ 246 w 586"/>
                <a:gd name="T33" fmla="*/ 348 h 412"/>
                <a:gd name="T34" fmla="*/ 172 w 586"/>
                <a:gd name="T35" fmla="*/ 326 h 412"/>
                <a:gd name="T36" fmla="*/ 98 w 586"/>
                <a:gd name="T37" fmla="*/ 302 h 412"/>
                <a:gd name="T38" fmla="*/ 58 w 586"/>
                <a:gd name="T39" fmla="*/ 294 h 412"/>
                <a:gd name="T40" fmla="*/ 20 w 586"/>
                <a:gd name="T41" fmla="*/ 298 h 412"/>
                <a:gd name="T42" fmla="*/ 0 w 586"/>
                <a:gd name="T43" fmla="*/ 306 h 412"/>
                <a:gd name="T44" fmla="*/ 8 w 586"/>
                <a:gd name="T45" fmla="*/ 310 h 412"/>
                <a:gd name="T46" fmla="*/ 34 w 586"/>
                <a:gd name="T47" fmla="*/ 322 h 412"/>
                <a:gd name="T48" fmla="*/ 74 w 586"/>
                <a:gd name="T49" fmla="*/ 332 h 412"/>
                <a:gd name="T50" fmla="*/ 124 w 586"/>
                <a:gd name="T51" fmla="*/ 346 h 412"/>
                <a:gd name="T52" fmla="*/ 172 w 586"/>
                <a:gd name="T53" fmla="*/ 368 h 412"/>
                <a:gd name="T54" fmla="*/ 196 w 586"/>
                <a:gd name="T55" fmla="*/ 382 h 412"/>
                <a:gd name="T56" fmla="*/ 248 w 586"/>
                <a:gd name="T57" fmla="*/ 404 h 412"/>
                <a:gd name="T58" fmla="*/ 276 w 586"/>
                <a:gd name="T59" fmla="*/ 410 h 412"/>
                <a:gd name="T60" fmla="*/ 298 w 586"/>
                <a:gd name="T61" fmla="*/ 412 h 412"/>
                <a:gd name="T62" fmla="*/ 342 w 586"/>
                <a:gd name="T63" fmla="*/ 412 h 412"/>
                <a:gd name="T64" fmla="*/ 384 w 586"/>
                <a:gd name="T65" fmla="*/ 404 h 412"/>
                <a:gd name="T66" fmla="*/ 446 w 586"/>
                <a:gd name="T67" fmla="*/ 386 h 412"/>
                <a:gd name="T68" fmla="*/ 470 w 586"/>
                <a:gd name="T69" fmla="*/ 374 h 412"/>
                <a:gd name="T70" fmla="*/ 514 w 586"/>
                <a:gd name="T71" fmla="*/ 340 h 412"/>
                <a:gd name="T72" fmla="*/ 548 w 586"/>
                <a:gd name="T73" fmla="*/ 294 h 412"/>
                <a:gd name="T74" fmla="*/ 570 w 586"/>
                <a:gd name="T75" fmla="*/ 242 h 412"/>
                <a:gd name="T76" fmla="*/ 584 w 586"/>
                <a:gd name="T77" fmla="*/ 184 h 412"/>
                <a:gd name="T78" fmla="*/ 584 w 586"/>
                <a:gd name="T79" fmla="*/ 126 h 412"/>
                <a:gd name="T80" fmla="*/ 572 w 586"/>
                <a:gd name="T81" fmla="*/ 70 h 412"/>
                <a:gd name="T82" fmla="*/ 546 w 586"/>
                <a:gd name="T83" fmla="*/ 22 h 412"/>
                <a:gd name="T84" fmla="*/ 528 w 586"/>
                <a:gd name="T85"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6" h="412">
                  <a:moveTo>
                    <a:pt x="528" y="0"/>
                  </a:moveTo>
                  <a:lnTo>
                    <a:pt x="528" y="0"/>
                  </a:lnTo>
                  <a:lnTo>
                    <a:pt x="532" y="12"/>
                  </a:lnTo>
                  <a:lnTo>
                    <a:pt x="534" y="22"/>
                  </a:lnTo>
                  <a:lnTo>
                    <a:pt x="534" y="22"/>
                  </a:lnTo>
                  <a:lnTo>
                    <a:pt x="540" y="40"/>
                  </a:lnTo>
                  <a:lnTo>
                    <a:pt x="548" y="58"/>
                  </a:lnTo>
                  <a:lnTo>
                    <a:pt x="552" y="76"/>
                  </a:lnTo>
                  <a:lnTo>
                    <a:pt x="556" y="96"/>
                  </a:lnTo>
                  <a:lnTo>
                    <a:pt x="556" y="96"/>
                  </a:lnTo>
                  <a:lnTo>
                    <a:pt x="554" y="122"/>
                  </a:lnTo>
                  <a:lnTo>
                    <a:pt x="552" y="148"/>
                  </a:lnTo>
                  <a:lnTo>
                    <a:pt x="548" y="174"/>
                  </a:lnTo>
                  <a:lnTo>
                    <a:pt x="542" y="200"/>
                  </a:lnTo>
                  <a:lnTo>
                    <a:pt x="542" y="200"/>
                  </a:lnTo>
                  <a:lnTo>
                    <a:pt x="530" y="232"/>
                  </a:lnTo>
                  <a:lnTo>
                    <a:pt x="522" y="250"/>
                  </a:lnTo>
                  <a:lnTo>
                    <a:pt x="512" y="266"/>
                  </a:lnTo>
                  <a:lnTo>
                    <a:pt x="504" y="280"/>
                  </a:lnTo>
                  <a:lnTo>
                    <a:pt x="492" y="294"/>
                  </a:lnTo>
                  <a:lnTo>
                    <a:pt x="480" y="306"/>
                  </a:lnTo>
                  <a:lnTo>
                    <a:pt x="464" y="316"/>
                  </a:lnTo>
                  <a:lnTo>
                    <a:pt x="464" y="316"/>
                  </a:lnTo>
                  <a:lnTo>
                    <a:pt x="430" y="336"/>
                  </a:lnTo>
                  <a:lnTo>
                    <a:pt x="414" y="344"/>
                  </a:lnTo>
                  <a:lnTo>
                    <a:pt x="396" y="352"/>
                  </a:lnTo>
                  <a:lnTo>
                    <a:pt x="380" y="356"/>
                  </a:lnTo>
                  <a:lnTo>
                    <a:pt x="362" y="360"/>
                  </a:lnTo>
                  <a:lnTo>
                    <a:pt x="342" y="362"/>
                  </a:lnTo>
                  <a:lnTo>
                    <a:pt x="322" y="362"/>
                  </a:lnTo>
                  <a:lnTo>
                    <a:pt x="322" y="362"/>
                  </a:lnTo>
                  <a:lnTo>
                    <a:pt x="302" y="360"/>
                  </a:lnTo>
                  <a:lnTo>
                    <a:pt x="284" y="356"/>
                  </a:lnTo>
                  <a:lnTo>
                    <a:pt x="246" y="348"/>
                  </a:lnTo>
                  <a:lnTo>
                    <a:pt x="172" y="326"/>
                  </a:lnTo>
                  <a:lnTo>
                    <a:pt x="172" y="326"/>
                  </a:lnTo>
                  <a:lnTo>
                    <a:pt x="136" y="316"/>
                  </a:lnTo>
                  <a:lnTo>
                    <a:pt x="98" y="302"/>
                  </a:lnTo>
                  <a:lnTo>
                    <a:pt x="78" y="298"/>
                  </a:lnTo>
                  <a:lnTo>
                    <a:pt x="58" y="294"/>
                  </a:lnTo>
                  <a:lnTo>
                    <a:pt x="38" y="294"/>
                  </a:lnTo>
                  <a:lnTo>
                    <a:pt x="20" y="298"/>
                  </a:lnTo>
                  <a:lnTo>
                    <a:pt x="20" y="298"/>
                  </a:lnTo>
                  <a:lnTo>
                    <a:pt x="0" y="306"/>
                  </a:lnTo>
                  <a:lnTo>
                    <a:pt x="0" y="306"/>
                  </a:lnTo>
                  <a:lnTo>
                    <a:pt x="8" y="310"/>
                  </a:lnTo>
                  <a:lnTo>
                    <a:pt x="16" y="316"/>
                  </a:lnTo>
                  <a:lnTo>
                    <a:pt x="34" y="322"/>
                  </a:lnTo>
                  <a:lnTo>
                    <a:pt x="74" y="332"/>
                  </a:lnTo>
                  <a:lnTo>
                    <a:pt x="74" y="332"/>
                  </a:lnTo>
                  <a:lnTo>
                    <a:pt x="100" y="338"/>
                  </a:lnTo>
                  <a:lnTo>
                    <a:pt x="124" y="346"/>
                  </a:lnTo>
                  <a:lnTo>
                    <a:pt x="148" y="356"/>
                  </a:lnTo>
                  <a:lnTo>
                    <a:pt x="172" y="368"/>
                  </a:lnTo>
                  <a:lnTo>
                    <a:pt x="172" y="368"/>
                  </a:lnTo>
                  <a:lnTo>
                    <a:pt x="196" y="382"/>
                  </a:lnTo>
                  <a:lnTo>
                    <a:pt x="222" y="394"/>
                  </a:lnTo>
                  <a:lnTo>
                    <a:pt x="248" y="404"/>
                  </a:lnTo>
                  <a:lnTo>
                    <a:pt x="262" y="408"/>
                  </a:lnTo>
                  <a:lnTo>
                    <a:pt x="276" y="410"/>
                  </a:lnTo>
                  <a:lnTo>
                    <a:pt x="276" y="410"/>
                  </a:lnTo>
                  <a:lnTo>
                    <a:pt x="298" y="412"/>
                  </a:lnTo>
                  <a:lnTo>
                    <a:pt x="320" y="412"/>
                  </a:lnTo>
                  <a:lnTo>
                    <a:pt x="342" y="412"/>
                  </a:lnTo>
                  <a:lnTo>
                    <a:pt x="362" y="408"/>
                  </a:lnTo>
                  <a:lnTo>
                    <a:pt x="384" y="404"/>
                  </a:lnTo>
                  <a:lnTo>
                    <a:pt x="406" y="398"/>
                  </a:lnTo>
                  <a:lnTo>
                    <a:pt x="446" y="386"/>
                  </a:lnTo>
                  <a:lnTo>
                    <a:pt x="446" y="386"/>
                  </a:lnTo>
                  <a:lnTo>
                    <a:pt x="470" y="374"/>
                  </a:lnTo>
                  <a:lnTo>
                    <a:pt x="494" y="358"/>
                  </a:lnTo>
                  <a:lnTo>
                    <a:pt x="514" y="340"/>
                  </a:lnTo>
                  <a:lnTo>
                    <a:pt x="532" y="318"/>
                  </a:lnTo>
                  <a:lnTo>
                    <a:pt x="548" y="294"/>
                  </a:lnTo>
                  <a:lnTo>
                    <a:pt x="560" y="268"/>
                  </a:lnTo>
                  <a:lnTo>
                    <a:pt x="570" y="242"/>
                  </a:lnTo>
                  <a:lnTo>
                    <a:pt x="578" y="214"/>
                  </a:lnTo>
                  <a:lnTo>
                    <a:pt x="584" y="184"/>
                  </a:lnTo>
                  <a:lnTo>
                    <a:pt x="586" y="156"/>
                  </a:lnTo>
                  <a:lnTo>
                    <a:pt x="584" y="126"/>
                  </a:lnTo>
                  <a:lnTo>
                    <a:pt x="580" y="98"/>
                  </a:lnTo>
                  <a:lnTo>
                    <a:pt x="572" y="70"/>
                  </a:lnTo>
                  <a:lnTo>
                    <a:pt x="562" y="46"/>
                  </a:lnTo>
                  <a:lnTo>
                    <a:pt x="546" y="22"/>
                  </a:lnTo>
                  <a:lnTo>
                    <a:pt x="528" y="0"/>
                  </a:lnTo>
                  <a:lnTo>
                    <a:pt x="528" y="0"/>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72" name="Freeform 1471"/>
            <p:cNvSpPr/>
            <p:nvPr/>
          </p:nvSpPr>
          <p:spPr bwMode="auto">
            <a:xfrm>
              <a:off x="5453063" y="1433513"/>
              <a:ext cx="930275" cy="654050"/>
            </a:xfrm>
            <a:custGeom>
              <a:avLst/>
              <a:gdLst>
                <a:gd name="T0" fmla="*/ 528 w 586"/>
                <a:gd name="T1" fmla="*/ 0 h 412"/>
                <a:gd name="T2" fmla="*/ 534 w 586"/>
                <a:gd name="T3" fmla="*/ 22 h 412"/>
                <a:gd name="T4" fmla="*/ 540 w 586"/>
                <a:gd name="T5" fmla="*/ 40 h 412"/>
                <a:gd name="T6" fmla="*/ 552 w 586"/>
                <a:gd name="T7" fmla="*/ 76 h 412"/>
                <a:gd name="T8" fmla="*/ 556 w 586"/>
                <a:gd name="T9" fmla="*/ 96 h 412"/>
                <a:gd name="T10" fmla="*/ 552 w 586"/>
                <a:gd name="T11" fmla="*/ 148 h 412"/>
                <a:gd name="T12" fmla="*/ 542 w 586"/>
                <a:gd name="T13" fmla="*/ 200 h 412"/>
                <a:gd name="T14" fmla="*/ 530 w 586"/>
                <a:gd name="T15" fmla="*/ 232 h 412"/>
                <a:gd name="T16" fmla="*/ 512 w 586"/>
                <a:gd name="T17" fmla="*/ 266 h 412"/>
                <a:gd name="T18" fmla="*/ 492 w 586"/>
                <a:gd name="T19" fmla="*/ 294 h 412"/>
                <a:gd name="T20" fmla="*/ 464 w 586"/>
                <a:gd name="T21" fmla="*/ 316 h 412"/>
                <a:gd name="T22" fmla="*/ 430 w 586"/>
                <a:gd name="T23" fmla="*/ 336 h 412"/>
                <a:gd name="T24" fmla="*/ 396 w 586"/>
                <a:gd name="T25" fmla="*/ 352 h 412"/>
                <a:gd name="T26" fmla="*/ 362 w 586"/>
                <a:gd name="T27" fmla="*/ 360 h 412"/>
                <a:gd name="T28" fmla="*/ 322 w 586"/>
                <a:gd name="T29" fmla="*/ 362 h 412"/>
                <a:gd name="T30" fmla="*/ 302 w 586"/>
                <a:gd name="T31" fmla="*/ 360 h 412"/>
                <a:gd name="T32" fmla="*/ 246 w 586"/>
                <a:gd name="T33" fmla="*/ 348 h 412"/>
                <a:gd name="T34" fmla="*/ 172 w 586"/>
                <a:gd name="T35" fmla="*/ 326 h 412"/>
                <a:gd name="T36" fmla="*/ 98 w 586"/>
                <a:gd name="T37" fmla="*/ 302 h 412"/>
                <a:gd name="T38" fmla="*/ 58 w 586"/>
                <a:gd name="T39" fmla="*/ 294 h 412"/>
                <a:gd name="T40" fmla="*/ 20 w 586"/>
                <a:gd name="T41" fmla="*/ 298 h 412"/>
                <a:gd name="T42" fmla="*/ 0 w 586"/>
                <a:gd name="T43" fmla="*/ 306 h 412"/>
                <a:gd name="T44" fmla="*/ 8 w 586"/>
                <a:gd name="T45" fmla="*/ 310 h 412"/>
                <a:gd name="T46" fmla="*/ 34 w 586"/>
                <a:gd name="T47" fmla="*/ 322 h 412"/>
                <a:gd name="T48" fmla="*/ 74 w 586"/>
                <a:gd name="T49" fmla="*/ 332 h 412"/>
                <a:gd name="T50" fmla="*/ 124 w 586"/>
                <a:gd name="T51" fmla="*/ 346 h 412"/>
                <a:gd name="T52" fmla="*/ 172 w 586"/>
                <a:gd name="T53" fmla="*/ 368 h 412"/>
                <a:gd name="T54" fmla="*/ 196 w 586"/>
                <a:gd name="T55" fmla="*/ 382 h 412"/>
                <a:gd name="T56" fmla="*/ 248 w 586"/>
                <a:gd name="T57" fmla="*/ 404 h 412"/>
                <a:gd name="T58" fmla="*/ 276 w 586"/>
                <a:gd name="T59" fmla="*/ 410 h 412"/>
                <a:gd name="T60" fmla="*/ 298 w 586"/>
                <a:gd name="T61" fmla="*/ 412 h 412"/>
                <a:gd name="T62" fmla="*/ 342 w 586"/>
                <a:gd name="T63" fmla="*/ 412 h 412"/>
                <a:gd name="T64" fmla="*/ 384 w 586"/>
                <a:gd name="T65" fmla="*/ 404 h 412"/>
                <a:gd name="T66" fmla="*/ 446 w 586"/>
                <a:gd name="T67" fmla="*/ 386 h 412"/>
                <a:gd name="T68" fmla="*/ 470 w 586"/>
                <a:gd name="T69" fmla="*/ 374 h 412"/>
                <a:gd name="T70" fmla="*/ 514 w 586"/>
                <a:gd name="T71" fmla="*/ 340 h 412"/>
                <a:gd name="T72" fmla="*/ 548 w 586"/>
                <a:gd name="T73" fmla="*/ 294 h 412"/>
                <a:gd name="T74" fmla="*/ 570 w 586"/>
                <a:gd name="T75" fmla="*/ 242 h 412"/>
                <a:gd name="T76" fmla="*/ 584 w 586"/>
                <a:gd name="T77" fmla="*/ 184 h 412"/>
                <a:gd name="T78" fmla="*/ 584 w 586"/>
                <a:gd name="T79" fmla="*/ 126 h 412"/>
                <a:gd name="T80" fmla="*/ 572 w 586"/>
                <a:gd name="T81" fmla="*/ 70 h 412"/>
                <a:gd name="T82" fmla="*/ 546 w 586"/>
                <a:gd name="T83" fmla="*/ 22 h 412"/>
                <a:gd name="T84" fmla="*/ 528 w 586"/>
                <a:gd name="T85"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6" h="412">
                  <a:moveTo>
                    <a:pt x="528" y="0"/>
                  </a:moveTo>
                  <a:lnTo>
                    <a:pt x="528" y="0"/>
                  </a:lnTo>
                  <a:lnTo>
                    <a:pt x="532" y="12"/>
                  </a:lnTo>
                  <a:lnTo>
                    <a:pt x="534" y="22"/>
                  </a:lnTo>
                  <a:lnTo>
                    <a:pt x="534" y="22"/>
                  </a:lnTo>
                  <a:lnTo>
                    <a:pt x="540" y="40"/>
                  </a:lnTo>
                  <a:lnTo>
                    <a:pt x="548" y="58"/>
                  </a:lnTo>
                  <a:lnTo>
                    <a:pt x="552" y="76"/>
                  </a:lnTo>
                  <a:lnTo>
                    <a:pt x="556" y="96"/>
                  </a:lnTo>
                  <a:lnTo>
                    <a:pt x="556" y="96"/>
                  </a:lnTo>
                  <a:lnTo>
                    <a:pt x="554" y="122"/>
                  </a:lnTo>
                  <a:lnTo>
                    <a:pt x="552" y="148"/>
                  </a:lnTo>
                  <a:lnTo>
                    <a:pt x="548" y="174"/>
                  </a:lnTo>
                  <a:lnTo>
                    <a:pt x="542" y="200"/>
                  </a:lnTo>
                  <a:lnTo>
                    <a:pt x="542" y="200"/>
                  </a:lnTo>
                  <a:lnTo>
                    <a:pt x="530" y="232"/>
                  </a:lnTo>
                  <a:lnTo>
                    <a:pt x="522" y="250"/>
                  </a:lnTo>
                  <a:lnTo>
                    <a:pt x="512" y="266"/>
                  </a:lnTo>
                  <a:lnTo>
                    <a:pt x="504" y="280"/>
                  </a:lnTo>
                  <a:lnTo>
                    <a:pt x="492" y="294"/>
                  </a:lnTo>
                  <a:lnTo>
                    <a:pt x="480" y="306"/>
                  </a:lnTo>
                  <a:lnTo>
                    <a:pt x="464" y="316"/>
                  </a:lnTo>
                  <a:lnTo>
                    <a:pt x="464" y="316"/>
                  </a:lnTo>
                  <a:lnTo>
                    <a:pt x="430" y="336"/>
                  </a:lnTo>
                  <a:lnTo>
                    <a:pt x="414" y="344"/>
                  </a:lnTo>
                  <a:lnTo>
                    <a:pt x="396" y="352"/>
                  </a:lnTo>
                  <a:lnTo>
                    <a:pt x="380" y="356"/>
                  </a:lnTo>
                  <a:lnTo>
                    <a:pt x="362" y="360"/>
                  </a:lnTo>
                  <a:lnTo>
                    <a:pt x="342" y="362"/>
                  </a:lnTo>
                  <a:lnTo>
                    <a:pt x="322" y="362"/>
                  </a:lnTo>
                  <a:lnTo>
                    <a:pt x="322" y="362"/>
                  </a:lnTo>
                  <a:lnTo>
                    <a:pt x="302" y="360"/>
                  </a:lnTo>
                  <a:lnTo>
                    <a:pt x="284" y="356"/>
                  </a:lnTo>
                  <a:lnTo>
                    <a:pt x="246" y="348"/>
                  </a:lnTo>
                  <a:lnTo>
                    <a:pt x="172" y="326"/>
                  </a:lnTo>
                  <a:lnTo>
                    <a:pt x="172" y="326"/>
                  </a:lnTo>
                  <a:lnTo>
                    <a:pt x="136" y="316"/>
                  </a:lnTo>
                  <a:lnTo>
                    <a:pt x="98" y="302"/>
                  </a:lnTo>
                  <a:lnTo>
                    <a:pt x="78" y="298"/>
                  </a:lnTo>
                  <a:lnTo>
                    <a:pt x="58" y="294"/>
                  </a:lnTo>
                  <a:lnTo>
                    <a:pt x="38" y="294"/>
                  </a:lnTo>
                  <a:lnTo>
                    <a:pt x="20" y="298"/>
                  </a:lnTo>
                  <a:lnTo>
                    <a:pt x="20" y="298"/>
                  </a:lnTo>
                  <a:lnTo>
                    <a:pt x="0" y="306"/>
                  </a:lnTo>
                  <a:lnTo>
                    <a:pt x="0" y="306"/>
                  </a:lnTo>
                  <a:lnTo>
                    <a:pt x="8" y="310"/>
                  </a:lnTo>
                  <a:lnTo>
                    <a:pt x="16" y="316"/>
                  </a:lnTo>
                  <a:lnTo>
                    <a:pt x="34" y="322"/>
                  </a:lnTo>
                  <a:lnTo>
                    <a:pt x="74" y="332"/>
                  </a:lnTo>
                  <a:lnTo>
                    <a:pt x="74" y="332"/>
                  </a:lnTo>
                  <a:lnTo>
                    <a:pt x="100" y="338"/>
                  </a:lnTo>
                  <a:lnTo>
                    <a:pt x="124" y="346"/>
                  </a:lnTo>
                  <a:lnTo>
                    <a:pt x="148" y="356"/>
                  </a:lnTo>
                  <a:lnTo>
                    <a:pt x="172" y="368"/>
                  </a:lnTo>
                  <a:lnTo>
                    <a:pt x="172" y="368"/>
                  </a:lnTo>
                  <a:lnTo>
                    <a:pt x="196" y="382"/>
                  </a:lnTo>
                  <a:lnTo>
                    <a:pt x="222" y="394"/>
                  </a:lnTo>
                  <a:lnTo>
                    <a:pt x="248" y="404"/>
                  </a:lnTo>
                  <a:lnTo>
                    <a:pt x="262" y="408"/>
                  </a:lnTo>
                  <a:lnTo>
                    <a:pt x="276" y="410"/>
                  </a:lnTo>
                  <a:lnTo>
                    <a:pt x="276" y="410"/>
                  </a:lnTo>
                  <a:lnTo>
                    <a:pt x="298" y="412"/>
                  </a:lnTo>
                  <a:lnTo>
                    <a:pt x="320" y="412"/>
                  </a:lnTo>
                  <a:lnTo>
                    <a:pt x="342" y="412"/>
                  </a:lnTo>
                  <a:lnTo>
                    <a:pt x="362" y="408"/>
                  </a:lnTo>
                  <a:lnTo>
                    <a:pt x="384" y="404"/>
                  </a:lnTo>
                  <a:lnTo>
                    <a:pt x="406" y="398"/>
                  </a:lnTo>
                  <a:lnTo>
                    <a:pt x="446" y="386"/>
                  </a:lnTo>
                  <a:lnTo>
                    <a:pt x="446" y="386"/>
                  </a:lnTo>
                  <a:lnTo>
                    <a:pt x="470" y="374"/>
                  </a:lnTo>
                  <a:lnTo>
                    <a:pt x="494" y="358"/>
                  </a:lnTo>
                  <a:lnTo>
                    <a:pt x="514" y="340"/>
                  </a:lnTo>
                  <a:lnTo>
                    <a:pt x="532" y="318"/>
                  </a:lnTo>
                  <a:lnTo>
                    <a:pt x="548" y="294"/>
                  </a:lnTo>
                  <a:lnTo>
                    <a:pt x="560" y="268"/>
                  </a:lnTo>
                  <a:lnTo>
                    <a:pt x="570" y="242"/>
                  </a:lnTo>
                  <a:lnTo>
                    <a:pt x="578" y="214"/>
                  </a:lnTo>
                  <a:lnTo>
                    <a:pt x="584" y="184"/>
                  </a:lnTo>
                  <a:lnTo>
                    <a:pt x="586" y="156"/>
                  </a:lnTo>
                  <a:lnTo>
                    <a:pt x="584" y="126"/>
                  </a:lnTo>
                  <a:lnTo>
                    <a:pt x="580" y="98"/>
                  </a:lnTo>
                  <a:lnTo>
                    <a:pt x="572" y="70"/>
                  </a:lnTo>
                  <a:lnTo>
                    <a:pt x="562" y="46"/>
                  </a:lnTo>
                  <a:lnTo>
                    <a:pt x="546" y="22"/>
                  </a:lnTo>
                  <a:lnTo>
                    <a:pt x="528" y="0"/>
                  </a:lnTo>
                  <a:lnTo>
                    <a:pt x="528" y="0"/>
                  </a:lnTo>
                  <a:close/>
                </a:path>
              </a:pathLst>
            </a:custGeom>
            <a:solidFill>
              <a:srgbClr val="361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73" name="Freeform 1472"/>
            <p:cNvSpPr/>
            <p:nvPr/>
          </p:nvSpPr>
          <p:spPr bwMode="auto">
            <a:xfrm>
              <a:off x="5313363" y="1900238"/>
              <a:ext cx="254000" cy="434975"/>
            </a:xfrm>
            <a:custGeom>
              <a:avLst/>
              <a:gdLst>
                <a:gd name="T0" fmla="*/ 108 w 160"/>
                <a:gd name="T1" fmla="*/ 4 h 274"/>
                <a:gd name="T2" fmla="*/ 108 w 160"/>
                <a:gd name="T3" fmla="*/ 4 h 274"/>
                <a:gd name="T4" fmla="*/ 92 w 160"/>
                <a:gd name="T5" fmla="*/ 10 h 274"/>
                <a:gd name="T6" fmla="*/ 76 w 160"/>
                <a:gd name="T7" fmla="*/ 16 h 274"/>
                <a:gd name="T8" fmla="*/ 60 w 160"/>
                <a:gd name="T9" fmla="*/ 26 h 274"/>
                <a:gd name="T10" fmla="*/ 46 w 160"/>
                <a:gd name="T11" fmla="*/ 38 h 274"/>
                <a:gd name="T12" fmla="*/ 32 w 160"/>
                <a:gd name="T13" fmla="*/ 52 h 274"/>
                <a:gd name="T14" fmla="*/ 22 w 160"/>
                <a:gd name="T15" fmla="*/ 66 h 274"/>
                <a:gd name="T16" fmla="*/ 12 w 160"/>
                <a:gd name="T17" fmla="*/ 82 h 274"/>
                <a:gd name="T18" fmla="*/ 6 w 160"/>
                <a:gd name="T19" fmla="*/ 98 h 274"/>
                <a:gd name="T20" fmla="*/ 6 w 160"/>
                <a:gd name="T21" fmla="*/ 98 h 274"/>
                <a:gd name="T22" fmla="*/ 2 w 160"/>
                <a:gd name="T23" fmla="*/ 120 h 274"/>
                <a:gd name="T24" fmla="*/ 0 w 160"/>
                <a:gd name="T25" fmla="*/ 142 h 274"/>
                <a:gd name="T26" fmla="*/ 0 w 160"/>
                <a:gd name="T27" fmla="*/ 164 h 274"/>
                <a:gd name="T28" fmla="*/ 2 w 160"/>
                <a:gd name="T29" fmla="*/ 186 h 274"/>
                <a:gd name="T30" fmla="*/ 10 w 160"/>
                <a:gd name="T31" fmla="*/ 230 h 274"/>
                <a:gd name="T32" fmla="*/ 18 w 160"/>
                <a:gd name="T33" fmla="*/ 274 h 274"/>
                <a:gd name="T34" fmla="*/ 18 w 160"/>
                <a:gd name="T35" fmla="*/ 274 h 274"/>
                <a:gd name="T36" fmla="*/ 20 w 160"/>
                <a:gd name="T37" fmla="*/ 258 h 274"/>
                <a:gd name="T38" fmla="*/ 18 w 160"/>
                <a:gd name="T39" fmla="*/ 242 h 274"/>
                <a:gd name="T40" fmla="*/ 18 w 160"/>
                <a:gd name="T41" fmla="*/ 242 h 274"/>
                <a:gd name="T42" fmla="*/ 20 w 160"/>
                <a:gd name="T43" fmla="*/ 192 h 274"/>
                <a:gd name="T44" fmla="*/ 22 w 160"/>
                <a:gd name="T45" fmla="*/ 166 h 274"/>
                <a:gd name="T46" fmla="*/ 26 w 160"/>
                <a:gd name="T47" fmla="*/ 140 h 274"/>
                <a:gd name="T48" fmla="*/ 34 w 160"/>
                <a:gd name="T49" fmla="*/ 116 h 274"/>
                <a:gd name="T50" fmla="*/ 44 w 160"/>
                <a:gd name="T51" fmla="*/ 92 h 274"/>
                <a:gd name="T52" fmla="*/ 50 w 160"/>
                <a:gd name="T53" fmla="*/ 82 h 274"/>
                <a:gd name="T54" fmla="*/ 58 w 160"/>
                <a:gd name="T55" fmla="*/ 72 h 274"/>
                <a:gd name="T56" fmla="*/ 66 w 160"/>
                <a:gd name="T57" fmla="*/ 62 h 274"/>
                <a:gd name="T58" fmla="*/ 76 w 160"/>
                <a:gd name="T59" fmla="*/ 54 h 274"/>
                <a:gd name="T60" fmla="*/ 76 w 160"/>
                <a:gd name="T61" fmla="*/ 54 h 274"/>
                <a:gd name="T62" fmla="*/ 90 w 160"/>
                <a:gd name="T63" fmla="*/ 48 h 274"/>
                <a:gd name="T64" fmla="*/ 104 w 160"/>
                <a:gd name="T65" fmla="*/ 42 h 274"/>
                <a:gd name="T66" fmla="*/ 120 w 160"/>
                <a:gd name="T67" fmla="*/ 38 h 274"/>
                <a:gd name="T68" fmla="*/ 136 w 160"/>
                <a:gd name="T69" fmla="*/ 36 h 274"/>
                <a:gd name="T70" fmla="*/ 136 w 160"/>
                <a:gd name="T71" fmla="*/ 36 h 274"/>
                <a:gd name="T72" fmla="*/ 152 w 160"/>
                <a:gd name="T73" fmla="*/ 34 h 274"/>
                <a:gd name="T74" fmla="*/ 158 w 160"/>
                <a:gd name="T75" fmla="*/ 32 h 274"/>
                <a:gd name="T76" fmla="*/ 160 w 160"/>
                <a:gd name="T77" fmla="*/ 28 h 274"/>
                <a:gd name="T78" fmla="*/ 160 w 160"/>
                <a:gd name="T79" fmla="*/ 24 h 274"/>
                <a:gd name="T80" fmla="*/ 160 w 160"/>
                <a:gd name="T81" fmla="*/ 24 h 274"/>
                <a:gd name="T82" fmla="*/ 160 w 160"/>
                <a:gd name="T83" fmla="*/ 20 h 274"/>
                <a:gd name="T84" fmla="*/ 158 w 160"/>
                <a:gd name="T85" fmla="*/ 14 h 274"/>
                <a:gd name="T86" fmla="*/ 150 w 160"/>
                <a:gd name="T87" fmla="*/ 2 h 274"/>
                <a:gd name="T88" fmla="*/ 150 w 160"/>
                <a:gd name="T89" fmla="*/ 2 h 274"/>
                <a:gd name="T90" fmla="*/ 128 w 160"/>
                <a:gd name="T91" fmla="*/ 0 h 274"/>
                <a:gd name="T92" fmla="*/ 108 w 160"/>
                <a:gd name="T93" fmla="*/ 4 h 274"/>
                <a:gd name="T94" fmla="*/ 108 w 160"/>
                <a:gd name="T95"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274">
                  <a:moveTo>
                    <a:pt x="108" y="4"/>
                  </a:moveTo>
                  <a:lnTo>
                    <a:pt x="108" y="4"/>
                  </a:lnTo>
                  <a:lnTo>
                    <a:pt x="92" y="10"/>
                  </a:lnTo>
                  <a:lnTo>
                    <a:pt x="76" y="16"/>
                  </a:lnTo>
                  <a:lnTo>
                    <a:pt x="60" y="26"/>
                  </a:lnTo>
                  <a:lnTo>
                    <a:pt x="46" y="38"/>
                  </a:lnTo>
                  <a:lnTo>
                    <a:pt x="32" y="52"/>
                  </a:lnTo>
                  <a:lnTo>
                    <a:pt x="22" y="66"/>
                  </a:lnTo>
                  <a:lnTo>
                    <a:pt x="12" y="82"/>
                  </a:lnTo>
                  <a:lnTo>
                    <a:pt x="6" y="98"/>
                  </a:lnTo>
                  <a:lnTo>
                    <a:pt x="6" y="98"/>
                  </a:lnTo>
                  <a:lnTo>
                    <a:pt x="2" y="120"/>
                  </a:lnTo>
                  <a:lnTo>
                    <a:pt x="0" y="142"/>
                  </a:lnTo>
                  <a:lnTo>
                    <a:pt x="0" y="164"/>
                  </a:lnTo>
                  <a:lnTo>
                    <a:pt x="2" y="186"/>
                  </a:lnTo>
                  <a:lnTo>
                    <a:pt x="10" y="230"/>
                  </a:lnTo>
                  <a:lnTo>
                    <a:pt x="18" y="274"/>
                  </a:lnTo>
                  <a:lnTo>
                    <a:pt x="18" y="274"/>
                  </a:lnTo>
                  <a:lnTo>
                    <a:pt x="20" y="258"/>
                  </a:lnTo>
                  <a:lnTo>
                    <a:pt x="18" y="242"/>
                  </a:lnTo>
                  <a:lnTo>
                    <a:pt x="18" y="242"/>
                  </a:lnTo>
                  <a:lnTo>
                    <a:pt x="20" y="192"/>
                  </a:lnTo>
                  <a:lnTo>
                    <a:pt x="22" y="166"/>
                  </a:lnTo>
                  <a:lnTo>
                    <a:pt x="26" y="140"/>
                  </a:lnTo>
                  <a:lnTo>
                    <a:pt x="34" y="116"/>
                  </a:lnTo>
                  <a:lnTo>
                    <a:pt x="44" y="92"/>
                  </a:lnTo>
                  <a:lnTo>
                    <a:pt x="50" y="82"/>
                  </a:lnTo>
                  <a:lnTo>
                    <a:pt x="58" y="72"/>
                  </a:lnTo>
                  <a:lnTo>
                    <a:pt x="66" y="62"/>
                  </a:lnTo>
                  <a:lnTo>
                    <a:pt x="76" y="54"/>
                  </a:lnTo>
                  <a:lnTo>
                    <a:pt x="76" y="54"/>
                  </a:lnTo>
                  <a:lnTo>
                    <a:pt x="90" y="48"/>
                  </a:lnTo>
                  <a:lnTo>
                    <a:pt x="104" y="42"/>
                  </a:lnTo>
                  <a:lnTo>
                    <a:pt x="120" y="38"/>
                  </a:lnTo>
                  <a:lnTo>
                    <a:pt x="136" y="36"/>
                  </a:lnTo>
                  <a:lnTo>
                    <a:pt x="136" y="36"/>
                  </a:lnTo>
                  <a:lnTo>
                    <a:pt x="152" y="34"/>
                  </a:lnTo>
                  <a:lnTo>
                    <a:pt x="158" y="32"/>
                  </a:lnTo>
                  <a:lnTo>
                    <a:pt x="160" y="28"/>
                  </a:lnTo>
                  <a:lnTo>
                    <a:pt x="160" y="24"/>
                  </a:lnTo>
                  <a:lnTo>
                    <a:pt x="160" y="24"/>
                  </a:lnTo>
                  <a:lnTo>
                    <a:pt x="160" y="20"/>
                  </a:lnTo>
                  <a:lnTo>
                    <a:pt x="158" y="14"/>
                  </a:lnTo>
                  <a:lnTo>
                    <a:pt x="150" y="2"/>
                  </a:lnTo>
                  <a:lnTo>
                    <a:pt x="150" y="2"/>
                  </a:lnTo>
                  <a:lnTo>
                    <a:pt x="128" y="0"/>
                  </a:lnTo>
                  <a:lnTo>
                    <a:pt x="108" y="4"/>
                  </a:lnTo>
                  <a:lnTo>
                    <a:pt x="108" y="4"/>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75" name="Freeform 1473"/>
            <p:cNvSpPr/>
            <p:nvPr/>
          </p:nvSpPr>
          <p:spPr bwMode="auto">
            <a:xfrm>
              <a:off x="5313363" y="1900238"/>
              <a:ext cx="254000" cy="434975"/>
            </a:xfrm>
            <a:custGeom>
              <a:avLst/>
              <a:gdLst>
                <a:gd name="T0" fmla="*/ 108 w 160"/>
                <a:gd name="T1" fmla="*/ 4 h 274"/>
                <a:gd name="T2" fmla="*/ 108 w 160"/>
                <a:gd name="T3" fmla="*/ 4 h 274"/>
                <a:gd name="T4" fmla="*/ 92 w 160"/>
                <a:gd name="T5" fmla="*/ 10 h 274"/>
                <a:gd name="T6" fmla="*/ 76 w 160"/>
                <a:gd name="T7" fmla="*/ 16 h 274"/>
                <a:gd name="T8" fmla="*/ 60 w 160"/>
                <a:gd name="T9" fmla="*/ 26 h 274"/>
                <a:gd name="T10" fmla="*/ 46 w 160"/>
                <a:gd name="T11" fmla="*/ 38 h 274"/>
                <a:gd name="T12" fmla="*/ 32 w 160"/>
                <a:gd name="T13" fmla="*/ 52 h 274"/>
                <a:gd name="T14" fmla="*/ 22 w 160"/>
                <a:gd name="T15" fmla="*/ 66 h 274"/>
                <a:gd name="T16" fmla="*/ 12 w 160"/>
                <a:gd name="T17" fmla="*/ 82 h 274"/>
                <a:gd name="T18" fmla="*/ 6 w 160"/>
                <a:gd name="T19" fmla="*/ 98 h 274"/>
                <a:gd name="T20" fmla="*/ 6 w 160"/>
                <a:gd name="T21" fmla="*/ 98 h 274"/>
                <a:gd name="T22" fmla="*/ 2 w 160"/>
                <a:gd name="T23" fmla="*/ 120 h 274"/>
                <a:gd name="T24" fmla="*/ 0 w 160"/>
                <a:gd name="T25" fmla="*/ 142 h 274"/>
                <a:gd name="T26" fmla="*/ 0 w 160"/>
                <a:gd name="T27" fmla="*/ 164 h 274"/>
                <a:gd name="T28" fmla="*/ 2 w 160"/>
                <a:gd name="T29" fmla="*/ 186 h 274"/>
                <a:gd name="T30" fmla="*/ 10 w 160"/>
                <a:gd name="T31" fmla="*/ 230 h 274"/>
                <a:gd name="T32" fmla="*/ 18 w 160"/>
                <a:gd name="T33" fmla="*/ 274 h 274"/>
                <a:gd name="T34" fmla="*/ 18 w 160"/>
                <a:gd name="T35" fmla="*/ 274 h 274"/>
                <a:gd name="T36" fmla="*/ 20 w 160"/>
                <a:gd name="T37" fmla="*/ 258 h 274"/>
                <a:gd name="T38" fmla="*/ 18 w 160"/>
                <a:gd name="T39" fmla="*/ 242 h 274"/>
                <a:gd name="T40" fmla="*/ 18 w 160"/>
                <a:gd name="T41" fmla="*/ 242 h 274"/>
                <a:gd name="T42" fmla="*/ 20 w 160"/>
                <a:gd name="T43" fmla="*/ 192 h 274"/>
                <a:gd name="T44" fmla="*/ 22 w 160"/>
                <a:gd name="T45" fmla="*/ 166 h 274"/>
                <a:gd name="T46" fmla="*/ 26 w 160"/>
                <a:gd name="T47" fmla="*/ 140 h 274"/>
                <a:gd name="T48" fmla="*/ 34 w 160"/>
                <a:gd name="T49" fmla="*/ 116 h 274"/>
                <a:gd name="T50" fmla="*/ 44 w 160"/>
                <a:gd name="T51" fmla="*/ 92 h 274"/>
                <a:gd name="T52" fmla="*/ 50 w 160"/>
                <a:gd name="T53" fmla="*/ 82 h 274"/>
                <a:gd name="T54" fmla="*/ 58 w 160"/>
                <a:gd name="T55" fmla="*/ 72 h 274"/>
                <a:gd name="T56" fmla="*/ 66 w 160"/>
                <a:gd name="T57" fmla="*/ 62 h 274"/>
                <a:gd name="T58" fmla="*/ 76 w 160"/>
                <a:gd name="T59" fmla="*/ 54 h 274"/>
                <a:gd name="T60" fmla="*/ 76 w 160"/>
                <a:gd name="T61" fmla="*/ 54 h 274"/>
                <a:gd name="T62" fmla="*/ 90 w 160"/>
                <a:gd name="T63" fmla="*/ 48 h 274"/>
                <a:gd name="T64" fmla="*/ 104 w 160"/>
                <a:gd name="T65" fmla="*/ 42 h 274"/>
                <a:gd name="T66" fmla="*/ 120 w 160"/>
                <a:gd name="T67" fmla="*/ 38 h 274"/>
                <a:gd name="T68" fmla="*/ 136 w 160"/>
                <a:gd name="T69" fmla="*/ 36 h 274"/>
                <a:gd name="T70" fmla="*/ 136 w 160"/>
                <a:gd name="T71" fmla="*/ 36 h 274"/>
                <a:gd name="T72" fmla="*/ 152 w 160"/>
                <a:gd name="T73" fmla="*/ 34 h 274"/>
                <a:gd name="T74" fmla="*/ 158 w 160"/>
                <a:gd name="T75" fmla="*/ 32 h 274"/>
                <a:gd name="T76" fmla="*/ 160 w 160"/>
                <a:gd name="T77" fmla="*/ 28 h 274"/>
                <a:gd name="T78" fmla="*/ 160 w 160"/>
                <a:gd name="T79" fmla="*/ 24 h 274"/>
                <a:gd name="T80" fmla="*/ 160 w 160"/>
                <a:gd name="T81" fmla="*/ 24 h 274"/>
                <a:gd name="T82" fmla="*/ 160 w 160"/>
                <a:gd name="T83" fmla="*/ 20 h 274"/>
                <a:gd name="T84" fmla="*/ 158 w 160"/>
                <a:gd name="T85" fmla="*/ 14 h 274"/>
                <a:gd name="T86" fmla="*/ 150 w 160"/>
                <a:gd name="T87" fmla="*/ 2 h 274"/>
                <a:gd name="T88" fmla="*/ 150 w 160"/>
                <a:gd name="T89" fmla="*/ 2 h 274"/>
                <a:gd name="T90" fmla="*/ 128 w 160"/>
                <a:gd name="T91" fmla="*/ 0 h 274"/>
                <a:gd name="T92" fmla="*/ 108 w 160"/>
                <a:gd name="T93" fmla="*/ 4 h 274"/>
                <a:gd name="T94" fmla="*/ 108 w 160"/>
                <a:gd name="T95" fmla="*/ 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274">
                  <a:moveTo>
                    <a:pt x="108" y="4"/>
                  </a:moveTo>
                  <a:lnTo>
                    <a:pt x="108" y="4"/>
                  </a:lnTo>
                  <a:lnTo>
                    <a:pt x="92" y="10"/>
                  </a:lnTo>
                  <a:lnTo>
                    <a:pt x="76" y="16"/>
                  </a:lnTo>
                  <a:lnTo>
                    <a:pt x="60" y="26"/>
                  </a:lnTo>
                  <a:lnTo>
                    <a:pt x="46" y="38"/>
                  </a:lnTo>
                  <a:lnTo>
                    <a:pt x="32" y="52"/>
                  </a:lnTo>
                  <a:lnTo>
                    <a:pt x="22" y="66"/>
                  </a:lnTo>
                  <a:lnTo>
                    <a:pt x="12" y="82"/>
                  </a:lnTo>
                  <a:lnTo>
                    <a:pt x="6" y="98"/>
                  </a:lnTo>
                  <a:lnTo>
                    <a:pt x="6" y="98"/>
                  </a:lnTo>
                  <a:lnTo>
                    <a:pt x="2" y="120"/>
                  </a:lnTo>
                  <a:lnTo>
                    <a:pt x="0" y="142"/>
                  </a:lnTo>
                  <a:lnTo>
                    <a:pt x="0" y="164"/>
                  </a:lnTo>
                  <a:lnTo>
                    <a:pt x="2" y="186"/>
                  </a:lnTo>
                  <a:lnTo>
                    <a:pt x="10" y="230"/>
                  </a:lnTo>
                  <a:lnTo>
                    <a:pt x="18" y="274"/>
                  </a:lnTo>
                  <a:lnTo>
                    <a:pt x="18" y="274"/>
                  </a:lnTo>
                  <a:lnTo>
                    <a:pt x="20" y="258"/>
                  </a:lnTo>
                  <a:lnTo>
                    <a:pt x="18" y="242"/>
                  </a:lnTo>
                  <a:lnTo>
                    <a:pt x="18" y="242"/>
                  </a:lnTo>
                  <a:lnTo>
                    <a:pt x="20" y="192"/>
                  </a:lnTo>
                  <a:lnTo>
                    <a:pt x="22" y="166"/>
                  </a:lnTo>
                  <a:lnTo>
                    <a:pt x="26" y="140"/>
                  </a:lnTo>
                  <a:lnTo>
                    <a:pt x="34" y="116"/>
                  </a:lnTo>
                  <a:lnTo>
                    <a:pt x="44" y="92"/>
                  </a:lnTo>
                  <a:lnTo>
                    <a:pt x="50" y="82"/>
                  </a:lnTo>
                  <a:lnTo>
                    <a:pt x="58" y="72"/>
                  </a:lnTo>
                  <a:lnTo>
                    <a:pt x="66" y="62"/>
                  </a:lnTo>
                  <a:lnTo>
                    <a:pt x="76" y="54"/>
                  </a:lnTo>
                  <a:lnTo>
                    <a:pt x="76" y="54"/>
                  </a:lnTo>
                  <a:lnTo>
                    <a:pt x="90" y="48"/>
                  </a:lnTo>
                  <a:lnTo>
                    <a:pt x="104" y="42"/>
                  </a:lnTo>
                  <a:lnTo>
                    <a:pt x="120" y="38"/>
                  </a:lnTo>
                  <a:lnTo>
                    <a:pt x="136" y="36"/>
                  </a:lnTo>
                  <a:lnTo>
                    <a:pt x="136" y="36"/>
                  </a:lnTo>
                  <a:lnTo>
                    <a:pt x="152" y="34"/>
                  </a:lnTo>
                  <a:lnTo>
                    <a:pt x="158" y="32"/>
                  </a:lnTo>
                  <a:lnTo>
                    <a:pt x="160" y="28"/>
                  </a:lnTo>
                  <a:lnTo>
                    <a:pt x="160" y="24"/>
                  </a:lnTo>
                  <a:lnTo>
                    <a:pt x="160" y="24"/>
                  </a:lnTo>
                  <a:lnTo>
                    <a:pt x="160" y="20"/>
                  </a:lnTo>
                  <a:lnTo>
                    <a:pt x="158" y="14"/>
                  </a:lnTo>
                  <a:lnTo>
                    <a:pt x="150" y="2"/>
                  </a:lnTo>
                  <a:lnTo>
                    <a:pt x="150" y="2"/>
                  </a:lnTo>
                  <a:lnTo>
                    <a:pt x="128" y="0"/>
                  </a:lnTo>
                  <a:lnTo>
                    <a:pt x="108" y="4"/>
                  </a:lnTo>
                  <a:lnTo>
                    <a:pt x="108" y="4"/>
                  </a:lnTo>
                  <a:close/>
                </a:path>
              </a:pathLst>
            </a:custGeom>
            <a:solidFill>
              <a:srgbClr val="3617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76" name="Freeform 1474"/>
            <p:cNvSpPr/>
            <p:nvPr/>
          </p:nvSpPr>
          <p:spPr bwMode="auto">
            <a:xfrm>
              <a:off x="5256213" y="1833563"/>
              <a:ext cx="152400" cy="180975"/>
            </a:xfrm>
            <a:custGeom>
              <a:avLst/>
              <a:gdLst>
                <a:gd name="T0" fmla="*/ 64 w 96"/>
                <a:gd name="T1" fmla="*/ 0 h 114"/>
                <a:gd name="T2" fmla="*/ 64 w 96"/>
                <a:gd name="T3" fmla="*/ 0 h 114"/>
                <a:gd name="T4" fmla="*/ 54 w 96"/>
                <a:gd name="T5" fmla="*/ 2 h 114"/>
                <a:gd name="T6" fmla="*/ 46 w 96"/>
                <a:gd name="T7" fmla="*/ 4 h 114"/>
                <a:gd name="T8" fmla="*/ 38 w 96"/>
                <a:gd name="T9" fmla="*/ 8 h 114"/>
                <a:gd name="T10" fmla="*/ 30 w 96"/>
                <a:gd name="T11" fmla="*/ 14 h 114"/>
                <a:gd name="T12" fmla="*/ 22 w 96"/>
                <a:gd name="T13" fmla="*/ 20 h 114"/>
                <a:gd name="T14" fmla="*/ 16 w 96"/>
                <a:gd name="T15" fmla="*/ 28 h 114"/>
                <a:gd name="T16" fmla="*/ 10 w 96"/>
                <a:gd name="T17" fmla="*/ 36 h 114"/>
                <a:gd name="T18" fmla="*/ 6 w 96"/>
                <a:gd name="T19" fmla="*/ 44 h 114"/>
                <a:gd name="T20" fmla="*/ 6 w 96"/>
                <a:gd name="T21" fmla="*/ 44 h 114"/>
                <a:gd name="T22" fmla="*/ 2 w 96"/>
                <a:gd name="T23" fmla="*/ 60 h 114"/>
                <a:gd name="T24" fmla="*/ 0 w 96"/>
                <a:gd name="T25" fmla="*/ 72 h 114"/>
                <a:gd name="T26" fmla="*/ 0 w 96"/>
                <a:gd name="T27" fmla="*/ 72 h 114"/>
                <a:gd name="T28" fmla="*/ 2 w 96"/>
                <a:gd name="T29" fmla="*/ 92 h 114"/>
                <a:gd name="T30" fmla="*/ 6 w 96"/>
                <a:gd name="T31" fmla="*/ 114 h 114"/>
                <a:gd name="T32" fmla="*/ 6 w 96"/>
                <a:gd name="T33" fmla="*/ 114 h 114"/>
                <a:gd name="T34" fmla="*/ 6 w 96"/>
                <a:gd name="T35" fmla="*/ 112 h 114"/>
                <a:gd name="T36" fmla="*/ 6 w 96"/>
                <a:gd name="T37" fmla="*/ 112 h 114"/>
                <a:gd name="T38" fmla="*/ 6 w 96"/>
                <a:gd name="T39" fmla="*/ 98 h 114"/>
                <a:gd name="T40" fmla="*/ 10 w 96"/>
                <a:gd name="T41" fmla="*/ 84 h 114"/>
                <a:gd name="T42" fmla="*/ 18 w 96"/>
                <a:gd name="T43" fmla="*/ 72 h 114"/>
                <a:gd name="T44" fmla="*/ 26 w 96"/>
                <a:gd name="T45" fmla="*/ 64 h 114"/>
                <a:gd name="T46" fmla="*/ 36 w 96"/>
                <a:gd name="T47" fmla="*/ 54 h 114"/>
                <a:gd name="T48" fmla="*/ 48 w 96"/>
                <a:gd name="T49" fmla="*/ 48 h 114"/>
                <a:gd name="T50" fmla="*/ 60 w 96"/>
                <a:gd name="T51" fmla="*/ 42 h 114"/>
                <a:gd name="T52" fmla="*/ 74 w 96"/>
                <a:gd name="T53" fmla="*/ 38 h 114"/>
                <a:gd name="T54" fmla="*/ 74 w 96"/>
                <a:gd name="T55" fmla="*/ 38 h 114"/>
                <a:gd name="T56" fmla="*/ 82 w 96"/>
                <a:gd name="T57" fmla="*/ 34 h 114"/>
                <a:gd name="T58" fmla="*/ 90 w 96"/>
                <a:gd name="T59" fmla="*/ 30 h 114"/>
                <a:gd name="T60" fmla="*/ 94 w 96"/>
                <a:gd name="T61" fmla="*/ 24 h 114"/>
                <a:gd name="T62" fmla="*/ 96 w 96"/>
                <a:gd name="T63" fmla="*/ 18 h 114"/>
                <a:gd name="T64" fmla="*/ 96 w 96"/>
                <a:gd name="T65" fmla="*/ 18 h 114"/>
                <a:gd name="T66" fmla="*/ 94 w 96"/>
                <a:gd name="T67" fmla="*/ 14 h 114"/>
                <a:gd name="T68" fmla="*/ 90 w 96"/>
                <a:gd name="T69" fmla="*/ 8 h 114"/>
                <a:gd name="T70" fmla="*/ 84 w 96"/>
                <a:gd name="T71" fmla="*/ 4 h 114"/>
                <a:gd name="T72" fmla="*/ 76 w 96"/>
                <a:gd name="T73" fmla="*/ 2 h 114"/>
                <a:gd name="T74" fmla="*/ 76 w 96"/>
                <a:gd name="T75" fmla="*/ 2 h 114"/>
                <a:gd name="T76" fmla="*/ 64 w 96"/>
                <a:gd name="T7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14">
                  <a:moveTo>
                    <a:pt x="64" y="0"/>
                  </a:moveTo>
                  <a:lnTo>
                    <a:pt x="64" y="0"/>
                  </a:lnTo>
                  <a:lnTo>
                    <a:pt x="54" y="2"/>
                  </a:lnTo>
                  <a:lnTo>
                    <a:pt x="46" y="4"/>
                  </a:lnTo>
                  <a:lnTo>
                    <a:pt x="38" y="8"/>
                  </a:lnTo>
                  <a:lnTo>
                    <a:pt x="30" y="14"/>
                  </a:lnTo>
                  <a:lnTo>
                    <a:pt x="22" y="20"/>
                  </a:lnTo>
                  <a:lnTo>
                    <a:pt x="16" y="28"/>
                  </a:lnTo>
                  <a:lnTo>
                    <a:pt x="10" y="36"/>
                  </a:lnTo>
                  <a:lnTo>
                    <a:pt x="6" y="44"/>
                  </a:lnTo>
                  <a:lnTo>
                    <a:pt x="6" y="44"/>
                  </a:lnTo>
                  <a:lnTo>
                    <a:pt x="2" y="60"/>
                  </a:lnTo>
                  <a:lnTo>
                    <a:pt x="0" y="72"/>
                  </a:lnTo>
                  <a:lnTo>
                    <a:pt x="0" y="72"/>
                  </a:lnTo>
                  <a:lnTo>
                    <a:pt x="2" y="92"/>
                  </a:lnTo>
                  <a:lnTo>
                    <a:pt x="6" y="114"/>
                  </a:lnTo>
                  <a:lnTo>
                    <a:pt x="6" y="114"/>
                  </a:lnTo>
                  <a:lnTo>
                    <a:pt x="6" y="112"/>
                  </a:lnTo>
                  <a:lnTo>
                    <a:pt x="6" y="112"/>
                  </a:lnTo>
                  <a:lnTo>
                    <a:pt x="6" y="98"/>
                  </a:lnTo>
                  <a:lnTo>
                    <a:pt x="10" y="84"/>
                  </a:lnTo>
                  <a:lnTo>
                    <a:pt x="18" y="72"/>
                  </a:lnTo>
                  <a:lnTo>
                    <a:pt x="26" y="64"/>
                  </a:lnTo>
                  <a:lnTo>
                    <a:pt x="36" y="54"/>
                  </a:lnTo>
                  <a:lnTo>
                    <a:pt x="48" y="48"/>
                  </a:lnTo>
                  <a:lnTo>
                    <a:pt x="60" y="42"/>
                  </a:lnTo>
                  <a:lnTo>
                    <a:pt x="74" y="38"/>
                  </a:lnTo>
                  <a:lnTo>
                    <a:pt x="74" y="38"/>
                  </a:lnTo>
                  <a:lnTo>
                    <a:pt x="82" y="34"/>
                  </a:lnTo>
                  <a:lnTo>
                    <a:pt x="90" y="30"/>
                  </a:lnTo>
                  <a:lnTo>
                    <a:pt x="94" y="24"/>
                  </a:lnTo>
                  <a:lnTo>
                    <a:pt x="96" y="18"/>
                  </a:lnTo>
                  <a:lnTo>
                    <a:pt x="96" y="18"/>
                  </a:lnTo>
                  <a:lnTo>
                    <a:pt x="94" y="14"/>
                  </a:lnTo>
                  <a:lnTo>
                    <a:pt x="90" y="8"/>
                  </a:lnTo>
                  <a:lnTo>
                    <a:pt x="84" y="4"/>
                  </a:lnTo>
                  <a:lnTo>
                    <a:pt x="76" y="2"/>
                  </a:lnTo>
                  <a:lnTo>
                    <a:pt x="76" y="2"/>
                  </a:lnTo>
                  <a:lnTo>
                    <a:pt x="64" y="0"/>
                  </a:lnTo>
                  <a:close/>
                </a:path>
              </a:pathLst>
            </a:custGeom>
            <a:solidFill>
              <a:srgbClr val="965C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77" name="Freeform 1475"/>
            <p:cNvSpPr/>
            <p:nvPr/>
          </p:nvSpPr>
          <p:spPr bwMode="auto">
            <a:xfrm>
              <a:off x="5256213" y="1833563"/>
              <a:ext cx="152400" cy="180975"/>
            </a:xfrm>
            <a:custGeom>
              <a:avLst/>
              <a:gdLst>
                <a:gd name="T0" fmla="*/ 64 w 96"/>
                <a:gd name="T1" fmla="*/ 0 h 114"/>
                <a:gd name="T2" fmla="*/ 64 w 96"/>
                <a:gd name="T3" fmla="*/ 0 h 114"/>
                <a:gd name="T4" fmla="*/ 54 w 96"/>
                <a:gd name="T5" fmla="*/ 2 h 114"/>
                <a:gd name="T6" fmla="*/ 46 w 96"/>
                <a:gd name="T7" fmla="*/ 4 h 114"/>
                <a:gd name="T8" fmla="*/ 38 w 96"/>
                <a:gd name="T9" fmla="*/ 8 h 114"/>
                <a:gd name="T10" fmla="*/ 30 w 96"/>
                <a:gd name="T11" fmla="*/ 14 h 114"/>
                <a:gd name="T12" fmla="*/ 22 w 96"/>
                <a:gd name="T13" fmla="*/ 20 h 114"/>
                <a:gd name="T14" fmla="*/ 16 w 96"/>
                <a:gd name="T15" fmla="*/ 28 h 114"/>
                <a:gd name="T16" fmla="*/ 10 w 96"/>
                <a:gd name="T17" fmla="*/ 36 h 114"/>
                <a:gd name="T18" fmla="*/ 6 w 96"/>
                <a:gd name="T19" fmla="*/ 44 h 114"/>
                <a:gd name="T20" fmla="*/ 6 w 96"/>
                <a:gd name="T21" fmla="*/ 44 h 114"/>
                <a:gd name="T22" fmla="*/ 2 w 96"/>
                <a:gd name="T23" fmla="*/ 60 h 114"/>
                <a:gd name="T24" fmla="*/ 0 w 96"/>
                <a:gd name="T25" fmla="*/ 72 h 114"/>
                <a:gd name="T26" fmla="*/ 0 w 96"/>
                <a:gd name="T27" fmla="*/ 72 h 114"/>
                <a:gd name="T28" fmla="*/ 2 w 96"/>
                <a:gd name="T29" fmla="*/ 92 h 114"/>
                <a:gd name="T30" fmla="*/ 6 w 96"/>
                <a:gd name="T31" fmla="*/ 114 h 114"/>
                <a:gd name="T32" fmla="*/ 6 w 96"/>
                <a:gd name="T33" fmla="*/ 114 h 114"/>
                <a:gd name="T34" fmla="*/ 6 w 96"/>
                <a:gd name="T35" fmla="*/ 112 h 114"/>
                <a:gd name="T36" fmla="*/ 6 w 96"/>
                <a:gd name="T37" fmla="*/ 112 h 114"/>
                <a:gd name="T38" fmla="*/ 6 w 96"/>
                <a:gd name="T39" fmla="*/ 98 h 114"/>
                <a:gd name="T40" fmla="*/ 10 w 96"/>
                <a:gd name="T41" fmla="*/ 84 h 114"/>
                <a:gd name="T42" fmla="*/ 18 w 96"/>
                <a:gd name="T43" fmla="*/ 72 h 114"/>
                <a:gd name="T44" fmla="*/ 26 w 96"/>
                <a:gd name="T45" fmla="*/ 64 h 114"/>
                <a:gd name="T46" fmla="*/ 36 w 96"/>
                <a:gd name="T47" fmla="*/ 54 h 114"/>
                <a:gd name="T48" fmla="*/ 48 w 96"/>
                <a:gd name="T49" fmla="*/ 48 h 114"/>
                <a:gd name="T50" fmla="*/ 60 w 96"/>
                <a:gd name="T51" fmla="*/ 42 h 114"/>
                <a:gd name="T52" fmla="*/ 74 w 96"/>
                <a:gd name="T53" fmla="*/ 38 h 114"/>
                <a:gd name="T54" fmla="*/ 74 w 96"/>
                <a:gd name="T55" fmla="*/ 38 h 114"/>
                <a:gd name="T56" fmla="*/ 82 w 96"/>
                <a:gd name="T57" fmla="*/ 34 h 114"/>
                <a:gd name="T58" fmla="*/ 90 w 96"/>
                <a:gd name="T59" fmla="*/ 30 h 114"/>
                <a:gd name="T60" fmla="*/ 94 w 96"/>
                <a:gd name="T61" fmla="*/ 24 h 114"/>
                <a:gd name="T62" fmla="*/ 96 w 96"/>
                <a:gd name="T63" fmla="*/ 18 h 114"/>
                <a:gd name="T64" fmla="*/ 96 w 96"/>
                <a:gd name="T65" fmla="*/ 18 h 114"/>
                <a:gd name="T66" fmla="*/ 94 w 96"/>
                <a:gd name="T67" fmla="*/ 14 h 114"/>
                <a:gd name="T68" fmla="*/ 90 w 96"/>
                <a:gd name="T69" fmla="*/ 8 h 114"/>
                <a:gd name="T70" fmla="*/ 84 w 96"/>
                <a:gd name="T71" fmla="*/ 4 h 114"/>
                <a:gd name="T72" fmla="*/ 76 w 96"/>
                <a:gd name="T73" fmla="*/ 2 h 114"/>
                <a:gd name="T74" fmla="*/ 76 w 96"/>
                <a:gd name="T75" fmla="*/ 2 h 114"/>
                <a:gd name="T76" fmla="*/ 64 w 96"/>
                <a:gd name="T7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14">
                  <a:moveTo>
                    <a:pt x="64" y="0"/>
                  </a:moveTo>
                  <a:lnTo>
                    <a:pt x="64" y="0"/>
                  </a:lnTo>
                  <a:lnTo>
                    <a:pt x="54" y="2"/>
                  </a:lnTo>
                  <a:lnTo>
                    <a:pt x="46" y="4"/>
                  </a:lnTo>
                  <a:lnTo>
                    <a:pt x="38" y="8"/>
                  </a:lnTo>
                  <a:lnTo>
                    <a:pt x="30" y="14"/>
                  </a:lnTo>
                  <a:lnTo>
                    <a:pt x="22" y="20"/>
                  </a:lnTo>
                  <a:lnTo>
                    <a:pt x="16" y="28"/>
                  </a:lnTo>
                  <a:lnTo>
                    <a:pt x="10" y="36"/>
                  </a:lnTo>
                  <a:lnTo>
                    <a:pt x="6" y="44"/>
                  </a:lnTo>
                  <a:lnTo>
                    <a:pt x="6" y="44"/>
                  </a:lnTo>
                  <a:lnTo>
                    <a:pt x="2" y="60"/>
                  </a:lnTo>
                  <a:lnTo>
                    <a:pt x="0" y="72"/>
                  </a:lnTo>
                  <a:lnTo>
                    <a:pt x="0" y="72"/>
                  </a:lnTo>
                  <a:lnTo>
                    <a:pt x="2" y="92"/>
                  </a:lnTo>
                  <a:lnTo>
                    <a:pt x="6" y="114"/>
                  </a:lnTo>
                  <a:lnTo>
                    <a:pt x="6" y="114"/>
                  </a:lnTo>
                  <a:lnTo>
                    <a:pt x="6" y="112"/>
                  </a:lnTo>
                  <a:lnTo>
                    <a:pt x="6" y="112"/>
                  </a:lnTo>
                  <a:lnTo>
                    <a:pt x="6" y="98"/>
                  </a:lnTo>
                  <a:lnTo>
                    <a:pt x="10" y="84"/>
                  </a:lnTo>
                  <a:lnTo>
                    <a:pt x="18" y="72"/>
                  </a:lnTo>
                  <a:lnTo>
                    <a:pt x="26" y="64"/>
                  </a:lnTo>
                  <a:lnTo>
                    <a:pt x="36" y="54"/>
                  </a:lnTo>
                  <a:lnTo>
                    <a:pt x="48" y="48"/>
                  </a:lnTo>
                  <a:lnTo>
                    <a:pt x="60" y="42"/>
                  </a:lnTo>
                  <a:lnTo>
                    <a:pt x="74" y="38"/>
                  </a:lnTo>
                  <a:lnTo>
                    <a:pt x="74" y="38"/>
                  </a:lnTo>
                  <a:lnTo>
                    <a:pt x="82" y="34"/>
                  </a:lnTo>
                  <a:lnTo>
                    <a:pt x="90" y="30"/>
                  </a:lnTo>
                  <a:lnTo>
                    <a:pt x="94" y="24"/>
                  </a:lnTo>
                  <a:lnTo>
                    <a:pt x="96" y="18"/>
                  </a:lnTo>
                  <a:lnTo>
                    <a:pt x="96" y="18"/>
                  </a:lnTo>
                  <a:lnTo>
                    <a:pt x="94" y="14"/>
                  </a:lnTo>
                  <a:lnTo>
                    <a:pt x="90" y="8"/>
                  </a:lnTo>
                  <a:lnTo>
                    <a:pt x="84" y="4"/>
                  </a:lnTo>
                  <a:lnTo>
                    <a:pt x="76" y="2"/>
                  </a:lnTo>
                  <a:lnTo>
                    <a:pt x="76" y="2"/>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78" name="Freeform 1476"/>
            <p:cNvSpPr/>
            <p:nvPr/>
          </p:nvSpPr>
          <p:spPr bwMode="auto">
            <a:xfrm>
              <a:off x="5446713" y="1652588"/>
              <a:ext cx="641350" cy="206375"/>
            </a:xfrm>
            <a:custGeom>
              <a:avLst/>
              <a:gdLst>
                <a:gd name="T0" fmla="*/ 192 w 404"/>
                <a:gd name="T1" fmla="*/ 0 h 130"/>
                <a:gd name="T2" fmla="*/ 174 w 404"/>
                <a:gd name="T3" fmla="*/ 8 h 130"/>
                <a:gd name="T4" fmla="*/ 156 w 404"/>
                <a:gd name="T5" fmla="*/ 10 h 130"/>
                <a:gd name="T6" fmla="*/ 140 w 404"/>
                <a:gd name="T7" fmla="*/ 10 h 130"/>
                <a:gd name="T8" fmla="*/ 124 w 404"/>
                <a:gd name="T9" fmla="*/ 8 h 130"/>
                <a:gd name="T10" fmla="*/ 94 w 404"/>
                <a:gd name="T11" fmla="*/ 4 h 130"/>
                <a:gd name="T12" fmla="*/ 84 w 404"/>
                <a:gd name="T13" fmla="*/ 6 h 130"/>
                <a:gd name="T14" fmla="*/ 68 w 404"/>
                <a:gd name="T15" fmla="*/ 8 h 130"/>
                <a:gd name="T16" fmla="*/ 38 w 404"/>
                <a:gd name="T17" fmla="*/ 24 h 130"/>
                <a:gd name="T18" fmla="*/ 26 w 404"/>
                <a:gd name="T19" fmla="*/ 34 h 130"/>
                <a:gd name="T20" fmla="*/ 8 w 404"/>
                <a:gd name="T21" fmla="*/ 62 h 130"/>
                <a:gd name="T22" fmla="*/ 0 w 404"/>
                <a:gd name="T23" fmla="*/ 94 h 130"/>
                <a:gd name="T24" fmla="*/ 2 w 404"/>
                <a:gd name="T25" fmla="*/ 108 h 130"/>
                <a:gd name="T26" fmla="*/ 18 w 404"/>
                <a:gd name="T27" fmla="*/ 100 h 130"/>
                <a:gd name="T28" fmla="*/ 48 w 404"/>
                <a:gd name="T29" fmla="*/ 92 h 130"/>
                <a:gd name="T30" fmla="*/ 64 w 404"/>
                <a:gd name="T31" fmla="*/ 90 h 130"/>
                <a:gd name="T32" fmla="*/ 102 w 404"/>
                <a:gd name="T33" fmla="*/ 94 h 130"/>
                <a:gd name="T34" fmla="*/ 140 w 404"/>
                <a:gd name="T35" fmla="*/ 104 h 130"/>
                <a:gd name="T36" fmla="*/ 212 w 404"/>
                <a:gd name="T37" fmla="*/ 118 h 130"/>
                <a:gd name="T38" fmla="*/ 250 w 404"/>
                <a:gd name="T39" fmla="*/ 126 h 130"/>
                <a:gd name="T40" fmla="*/ 284 w 404"/>
                <a:gd name="T41" fmla="*/ 130 h 130"/>
                <a:gd name="T42" fmla="*/ 304 w 404"/>
                <a:gd name="T43" fmla="*/ 128 h 130"/>
                <a:gd name="T44" fmla="*/ 340 w 404"/>
                <a:gd name="T45" fmla="*/ 118 h 130"/>
                <a:gd name="T46" fmla="*/ 360 w 404"/>
                <a:gd name="T47" fmla="*/ 106 h 130"/>
                <a:gd name="T48" fmla="*/ 386 w 404"/>
                <a:gd name="T49" fmla="*/ 80 h 130"/>
                <a:gd name="T50" fmla="*/ 404 w 404"/>
                <a:gd name="T51" fmla="*/ 48 h 130"/>
                <a:gd name="T52" fmla="*/ 384 w 404"/>
                <a:gd name="T53" fmla="*/ 68 h 130"/>
                <a:gd name="T54" fmla="*/ 360 w 404"/>
                <a:gd name="T55" fmla="*/ 80 h 130"/>
                <a:gd name="T56" fmla="*/ 336 w 404"/>
                <a:gd name="T57" fmla="*/ 88 h 130"/>
                <a:gd name="T58" fmla="*/ 310 w 404"/>
                <a:gd name="T59" fmla="*/ 90 h 130"/>
                <a:gd name="T60" fmla="*/ 272 w 404"/>
                <a:gd name="T61" fmla="*/ 86 h 130"/>
                <a:gd name="T62" fmla="*/ 234 w 404"/>
                <a:gd name="T63" fmla="*/ 78 h 130"/>
                <a:gd name="T64" fmla="*/ 176 w 404"/>
                <a:gd name="T65" fmla="*/ 58 h 130"/>
                <a:gd name="T66" fmla="*/ 124 w 404"/>
                <a:gd name="T67" fmla="*/ 44 h 130"/>
                <a:gd name="T68" fmla="*/ 108 w 404"/>
                <a:gd name="T69" fmla="*/ 42 h 130"/>
                <a:gd name="T70" fmla="*/ 90 w 404"/>
                <a:gd name="T71" fmla="*/ 44 h 130"/>
                <a:gd name="T72" fmla="*/ 74 w 404"/>
                <a:gd name="T73" fmla="*/ 52 h 130"/>
                <a:gd name="T74" fmla="*/ 74 w 404"/>
                <a:gd name="T75" fmla="*/ 52 h 130"/>
                <a:gd name="T76" fmla="*/ 80 w 404"/>
                <a:gd name="T77" fmla="*/ 44 h 130"/>
                <a:gd name="T78" fmla="*/ 92 w 404"/>
                <a:gd name="T79" fmla="*/ 36 h 130"/>
                <a:gd name="T80" fmla="*/ 118 w 404"/>
                <a:gd name="T81" fmla="*/ 32 h 130"/>
                <a:gd name="T82" fmla="*/ 134 w 404"/>
                <a:gd name="T83" fmla="*/ 32 h 130"/>
                <a:gd name="T84" fmla="*/ 166 w 404"/>
                <a:gd name="T85" fmla="*/ 22 h 130"/>
                <a:gd name="T86" fmla="*/ 192 w 404"/>
                <a:gd name="T8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4" h="130">
                  <a:moveTo>
                    <a:pt x="192" y="0"/>
                  </a:moveTo>
                  <a:lnTo>
                    <a:pt x="192" y="0"/>
                  </a:lnTo>
                  <a:lnTo>
                    <a:pt x="184" y="4"/>
                  </a:lnTo>
                  <a:lnTo>
                    <a:pt x="174" y="8"/>
                  </a:lnTo>
                  <a:lnTo>
                    <a:pt x="166" y="10"/>
                  </a:lnTo>
                  <a:lnTo>
                    <a:pt x="156" y="10"/>
                  </a:lnTo>
                  <a:lnTo>
                    <a:pt x="156" y="10"/>
                  </a:lnTo>
                  <a:lnTo>
                    <a:pt x="140" y="10"/>
                  </a:lnTo>
                  <a:lnTo>
                    <a:pt x="124" y="8"/>
                  </a:lnTo>
                  <a:lnTo>
                    <a:pt x="124" y="8"/>
                  </a:lnTo>
                  <a:lnTo>
                    <a:pt x="110" y="6"/>
                  </a:lnTo>
                  <a:lnTo>
                    <a:pt x="94" y="4"/>
                  </a:lnTo>
                  <a:lnTo>
                    <a:pt x="94" y="4"/>
                  </a:lnTo>
                  <a:lnTo>
                    <a:pt x="84" y="6"/>
                  </a:lnTo>
                  <a:lnTo>
                    <a:pt x="84" y="6"/>
                  </a:lnTo>
                  <a:lnTo>
                    <a:pt x="68" y="8"/>
                  </a:lnTo>
                  <a:lnTo>
                    <a:pt x="52" y="14"/>
                  </a:lnTo>
                  <a:lnTo>
                    <a:pt x="38" y="24"/>
                  </a:lnTo>
                  <a:lnTo>
                    <a:pt x="26" y="34"/>
                  </a:lnTo>
                  <a:lnTo>
                    <a:pt x="26" y="34"/>
                  </a:lnTo>
                  <a:lnTo>
                    <a:pt x="16" y="48"/>
                  </a:lnTo>
                  <a:lnTo>
                    <a:pt x="8" y="62"/>
                  </a:lnTo>
                  <a:lnTo>
                    <a:pt x="2" y="78"/>
                  </a:lnTo>
                  <a:lnTo>
                    <a:pt x="0" y="94"/>
                  </a:lnTo>
                  <a:lnTo>
                    <a:pt x="0" y="94"/>
                  </a:lnTo>
                  <a:lnTo>
                    <a:pt x="2" y="108"/>
                  </a:lnTo>
                  <a:lnTo>
                    <a:pt x="2" y="108"/>
                  </a:lnTo>
                  <a:lnTo>
                    <a:pt x="18" y="100"/>
                  </a:lnTo>
                  <a:lnTo>
                    <a:pt x="32" y="94"/>
                  </a:lnTo>
                  <a:lnTo>
                    <a:pt x="48" y="92"/>
                  </a:lnTo>
                  <a:lnTo>
                    <a:pt x="64" y="90"/>
                  </a:lnTo>
                  <a:lnTo>
                    <a:pt x="64" y="90"/>
                  </a:lnTo>
                  <a:lnTo>
                    <a:pt x="82" y="92"/>
                  </a:lnTo>
                  <a:lnTo>
                    <a:pt x="102" y="94"/>
                  </a:lnTo>
                  <a:lnTo>
                    <a:pt x="140" y="104"/>
                  </a:lnTo>
                  <a:lnTo>
                    <a:pt x="140" y="104"/>
                  </a:lnTo>
                  <a:lnTo>
                    <a:pt x="176" y="112"/>
                  </a:lnTo>
                  <a:lnTo>
                    <a:pt x="212" y="118"/>
                  </a:lnTo>
                  <a:lnTo>
                    <a:pt x="212" y="118"/>
                  </a:lnTo>
                  <a:lnTo>
                    <a:pt x="250" y="126"/>
                  </a:lnTo>
                  <a:lnTo>
                    <a:pt x="268" y="130"/>
                  </a:lnTo>
                  <a:lnTo>
                    <a:pt x="284" y="130"/>
                  </a:lnTo>
                  <a:lnTo>
                    <a:pt x="284" y="130"/>
                  </a:lnTo>
                  <a:lnTo>
                    <a:pt x="304" y="128"/>
                  </a:lnTo>
                  <a:lnTo>
                    <a:pt x="322" y="124"/>
                  </a:lnTo>
                  <a:lnTo>
                    <a:pt x="340" y="118"/>
                  </a:lnTo>
                  <a:lnTo>
                    <a:pt x="360" y="106"/>
                  </a:lnTo>
                  <a:lnTo>
                    <a:pt x="360" y="106"/>
                  </a:lnTo>
                  <a:lnTo>
                    <a:pt x="374" y="94"/>
                  </a:lnTo>
                  <a:lnTo>
                    <a:pt x="386" y="80"/>
                  </a:lnTo>
                  <a:lnTo>
                    <a:pt x="404" y="48"/>
                  </a:lnTo>
                  <a:lnTo>
                    <a:pt x="404" y="48"/>
                  </a:lnTo>
                  <a:lnTo>
                    <a:pt x="394" y="58"/>
                  </a:lnTo>
                  <a:lnTo>
                    <a:pt x="384" y="68"/>
                  </a:lnTo>
                  <a:lnTo>
                    <a:pt x="372" y="74"/>
                  </a:lnTo>
                  <a:lnTo>
                    <a:pt x="360" y="80"/>
                  </a:lnTo>
                  <a:lnTo>
                    <a:pt x="348" y="84"/>
                  </a:lnTo>
                  <a:lnTo>
                    <a:pt x="336" y="88"/>
                  </a:lnTo>
                  <a:lnTo>
                    <a:pt x="310" y="90"/>
                  </a:lnTo>
                  <a:lnTo>
                    <a:pt x="310" y="90"/>
                  </a:lnTo>
                  <a:lnTo>
                    <a:pt x="292" y="88"/>
                  </a:lnTo>
                  <a:lnTo>
                    <a:pt x="272" y="86"/>
                  </a:lnTo>
                  <a:lnTo>
                    <a:pt x="234" y="78"/>
                  </a:lnTo>
                  <a:lnTo>
                    <a:pt x="234" y="78"/>
                  </a:lnTo>
                  <a:lnTo>
                    <a:pt x="208" y="70"/>
                  </a:lnTo>
                  <a:lnTo>
                    <a:pt x="176" y="58"/>
                  </a:lnTo>
                  <a:lnTo>
                    <a:pt x="140" y="46"/>
                  </a:lnTo>
                  <a:lnTo>
                    <a:pt x="124" y="44"/>
                  </a:lnTo>
                  <a:lnTo>
                    <a:pt x="108" y="42"/>
                  </a:lnTo>
                  <a:lnTo>
                    <a:pt x="108" y="42"/>
                  </a:lnTo>
                  <a:lnTo>
                    <a:pt x="98" y="42"/>
                  </a:lnTo>
                  <a:lnTo>
                    <a:pt x="90" y="44"/>
                  </a:lnTo>
                  <a:lnTo>
                    <a:pt x="82" y="48"/>
                  </a:lnTo>
                  <a:lnTo>
                    <a:pt x="74" y="52"/>
                  </a:lnTo>
                  <a:lnTo>
                    <a:pt x="74" y="52"/>
                  </a:lnTo>
                  <a:lnTo>
                    <a:pt x="74" y="52"/>
                  </a:lnTo>
                  <a:lnTo>
                    <a:pt x="74" y="52"/>
                  </a:lnTo>
                  <a:lnTo>
                    <a:pt x="80" y="44"/>
                  </a:lnTo>
                  <a:lnTo>
                    <a:pt x="86" y="38"/>
                  </a:lnTo>
                  <a:lnTo>
                    <a:pt x="92" y="36"/>
                  </a:lnTo>
                  <a:lnTo>
                    <a:pt x="100" y="34"/>
                  </a:lnTo>
                  <a:lnTo>
                    <a:pt x="118" y="32"/>
                  </a:lnTo>
                  <a:lnTo>
                    <a:pt x="134" y="32"/>
                  </a:lnTo>
                  <a:lnTo>
                    <a:pt x="134" y="32"/>
                  </a:lnTo>
                  <a:lnTo>
                    <a:pt x="152" y="28"/>
                  </a:lnTo>
                  <a:lnTo>
                    <a:pt x="166" y="22"/>
                  </a:lnTo>
                  <a:lnTo>
                    <a:pt x="180" y="12"/>
                  </a:lnTo>
                  <a:lnTo>
                    <a:pt x="192" y="0"/>
                  </a:lnTo>
                  <a:close/>
                </a:path>
              </a:pathLst>
            </a:custGeom>
            <a:solidFill>
              <a:srgbClr val="965C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79" name="Freeform 1477"/>
            <p:cNvSpPr/>
            <p:nvPr/>
          </p:nvSpPr>
          <p:spPr bwMode="auto">
            <a:xfrm>
              <a:off x="5446713" y="1652588"/>
              <a:ext cx="641350" cy="206375"/>
            </a:xfrm>
            <a:custGeom>
              <a:avLst/>
              <a:gdLst>
                <a:gd name="T0" fmla="*/ 192 w 404"/>
                <a:gd name="T1" fmla="*/ 0 h 130"/>
                <a:gd name="T2" fmla="*/ 174 w 404"/>
                <a:gd name="T3" fmla="*/ 8 h 130"/>
                <a:gd name="T4" fmla="*/ 156 w 404"/>
                <a:gd name="T5" fmla="*/ 10 h 130"/>
                <a:gd name="T6" fmla="*/ 140 w 404"/>
                <a:gd name="T7" fmla="*/ 10 h 130"/>
                <a:gd name="T8" fmla="*/ 124 w 404"/>
                <a:gd name="T9" fmla="*/ 8 h 130"/>
                <a:gd name="T10" fmla="*/ 94 w 404"/>
                <a:gd name="T11" fmla="*/ 4 h 130"/>
                <a:gd name="T12" fmla="*/ 84 w 404"/>
                <a:gd name="T13" fmla="*/ 6 h 130"/>
                <a:gd name="T14" fmla="*/ 68 w 404"/>
                <a:gd name="T15" fmla="*/ 8 h 130"/>
                <a:gd name="T16" fmla="*/ 38 w 404"/>
                <a:gd name="T17" fmla="*/ 24 h 130"/>
                <a:gd name="T18" fmla="*/ 26 w 404"/>
                <a:gd name="T19" fmla="*/ 34 h 130"/>
                <a:gd name="T20" fmla="*/ 8 w 404"/>
                <a:gd name="T21" fmla="*/ 62 h 130"/>
                <a:gd name="T22" fmla="*/ 0 w 404"/>
                <a:gd name="T23" fmla="*/ 94 h 130"/>
                <a:gd name="T24" fmla="*/ 2 w 404"/>
                <a:gd name="T25" fmla="*/ 108 h 130"/>
                <a:gd name="T26" fmla="*/ 18 w 404"/>
                <a:gd name="T27" fmla="*/ 100 h 130"/>
                <a:gd name="T28" fmla="*/ 48 w 404"/>
                <a:gd name="T29" fmla="*/ 92 h 130"/>
                <a:gd name="T30" fmla="*/ 64 w 404"/>
                <a:gd name="T31" fmla="*/ 90 h 130"/>
                <a:gd name="T32" fmla="*/ 102 w 404"/>
                <a:gd name="T33" fmla="*/ 94 h 130"/>
                <a:gd name="T34" fmla="*/ 140 w 404"/>
                <a:gd name="T35" fmla="*/ 104 h 130"/>
                <a:gd name="T36" fmla="*/ 212 w 404"/>
                <a:gd name="T37" fmla="*/ 118 h 130"/>
                <a:gd name="T38" fmla="*/ 250 w 404"/>
                <a:gd name="T39" fmla="*/ 126 h 130"/>
                <a:gd name="T40" fmla="*/ 284 w 404"/>
                <a:gd name="T41" fmla="*/ 130 h 130"/>
                <a:gd name="T42" fmla="*/ 304 w 404"/>
                <a:gd name="T43" fmla="*/ 128 h 130"/>
                <a:gd name="T44" fmla="*/ 340 w 404"/>
                <a:gd name="T45" fmla="*/ 118 h 130"/>
                <a:gd name="T46" fmla="*/ 360 w 404"/>
                <a:gd name="T47" fmla="*/ 106 h 130"/>
                <a:gd name="T48" fmla="*/ 386 w 404"/>
                <a:gd name="T49" fmla="*/ 80 h 130"/>
                <a:gd name="T50" fmla="*/ 404 w 404"/>
                <a:gd name="T51" fmla="*/ 48 h 130"/>
                <a:gd name="T52" fmla="*/ 384 w 404"/>
                <a:gd name="T53" fmla="*/ 68 h 130"/>
                <a:gd name="T54" fmla="*/ 360 w 404"/>
                <a:gd name="T55" fmla="*/ 80 h 130"/>
                <a:gd name="T56" fmla="*/ 336 w 404"/>
                <a:gd name="T57" fmla="*/ 88 h 130"/>
                <a:gd name="T58" fmla="*/ 310 w 404"/>
                <a:gd name="T59" fmla="*/ 90 h 130"/>
                <a:gd name="T60" fmla="*/ 272 w 404"/>
                <a:gd name="T61" fmla="*/ 86 h 130"/>
                <a:gd name="T62" fmla="*/ 234 w 404"/>
                <a:gd name="T63" fmla="*/ 78 h 130"/>
                <a:gd name="T64" fmla="*/ 176 w 404"/>
                <a:gd name="T65" fmla="*/ 58 h 130"/>
                <a:gd name="T66" fmla="*/ 124 w 404"/>
                <a:gd name="T67" fmla="*/ 44 h 130"/>
                <a:gd name="T68" fmla="*/ 108 w 404"/>
                <a:gd name="T69" fmla="*/ 42 h 130"/>
                <a:gd name="T70" fmla="*/ 90 w 404"/>
                <a:gd name="T71" fmla="*/ 44 h 130"/>
                <a:gd name="T72" fmla="*/ 74 w 404"/>
                <a:gd name="T73" fmla="*/ 52 h 130"/>
                <a:gd name="T74" fmla="*/ 74 w 404"/>
                <a:gd name="T75" fmla="*/ 52 h 130"/>
                <a:gd name="T76" fmla="*/ 80 w 404"/>
                <a:gd name="T77" fmla="*/ 44 h 130"/>
                <a:gd name="T78" fmla="*/ 92 w 404"/>
                <a:gd name="T79" fmla="*/ 36 h 130"/>
                <a:gd name="T80" fmla="*/ 118 w 404"/>
                <a:gd name="T81" fmla="*/ 32 h 130"/>
                <a:gd name="T82" fmla="*/ 134 w 404"/>
                <a:gd name="T83" fmla="*/ 32 h 130"/>
                <a:gd name="T84" fmla="*/ 166 w 404"/>
                <a:gd name="T85" fmla="*/ 22 h 130"/>
                <a:gd name="T86" fmla="*/ 192 w 404"/>
                <a:gd name="T8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4" h="130">
                  <a:moveTo>
                    <a:pt x="192" y="0"/>
                  </a:moveTo>
                  <a:lnTo>
                    <a:pt x="192" y="0"/>
                  </a:lnTo>
                  <a:lnTo>
                    <a:pt x="184" y="4"/>
                  </a:lnTo>
                  <a:lnTo>
                    <a:pt x="174" y="8"/>
                  </a:lnTo>
                  <a:lnTo>
                    <a:pt x="166" y="10"/>
                  </a:lnTo>
                  <a:lnTo>
                    <a:pt x="156" y="10"/>
                  </a:lnTo>
                  <a:lnTo>
                    <a:pt x="156" y="10"/>
                  </a:lnTo>
                  <a:lnTo>
                    <a:pt x="140" y="10"/>
                  </a:lnTo>
                  <a:lnTo>
                    <a:pt x="124" y="8"/>
                  </a:lnTo>
                  <a:lnTo>
                    <a:pt x="124" y="8"/>
                  </a:lnTo>
                  <a:lnTo>
                    <a:pt x="110" y="6"/>
                  </a:lnTo>
                  <a:lnTo>
                    <a:pt x="94" y="4"/>
                  </a:lnTo>
                  <a:lnTo>
                    <a:pt x="94" y="4"/>
                  </a:lnTo>
                  <a:lnTo>
                    <a:pt x="84" y="6"/>
                  </a:lnTo>
                  <a:lnTo>
                    <a:pt x="84" y="6"/>
                  </a:lnTo>
                  <a:lnTo>
                    <a:pt x="68" y="8"/>
                  </a:lnTo>
                  <a:lnTo>
                    <a:pt x="52" y="14"/>
                  </a:lnTo>
                  <a:lnTo>
                    <a:pt x="38" y="24"/>
                  </a:lnTo>
                  <a:lnTo>
                    <a:pt x="26" y="34"/>
                  </a:lnTo>
                  <a:lnTo>
                    <a:pt x="26" y="34"/>
                  </a:lnTo>
                  <a:lnTo>
                    <a:pt x="16" y="48"/>
                  </a:lnTo>
                  <a:lnTo>
                    <a:pt x="8" y="62"/>
                  </a:lnTo>
                  <a:lnTo>
                    <a:pt x="2" y="78"/>
                  </a:lnTo>
                  <a:lnTo>
                    <a:pt x="0" y="94"/>
                  </a:lnTo>
                  <a:lnTo>
                    <a:pt x="0" y="94"/>
                  </a:lnTo>
                  <a:lnTo>
                    <a:pt x="2" y="108"/>
                  </a:lnTo>
                  <a:lnTo>
                    <a:pt x="2" y="108"/>
                  </a:lnTo>
                  <a:lnTo>
                    <a:pt x="18" y="100"/>
                  </a:lnTo>
                  <a:lnTo>
                    <a:pt x="32" y="94"/>
                  </a:lnTo>
                  <a:lnTo>
                    <a:pt x="48" y="92"/>
                  </a:lnTo>
                  <a:lnTo>
                    <a:pt x="64" y="90"/>
                  </a:lnTo>
                  <a:lnTo>
                    <a:pt x="64" y="90"/>
                  </a:lnTo>
                  <a:lnTo>
                    <a:pt x="82" y="92"/>
                  </a:lnTo>
                  <a:lnTo>
                    <a:pt x="102" y="94"/>
                  </a:lnTo>
                  <a:lnTo>
                    <a:pt x="140" y="104"/>
                  </a:lnTo>
                  <a:lnTo>
                    <a:pt x="140" y="104"/>
                  </a:lnTo>
                  <a:lnTo>
                    <a:pt x="176" y="112"/>
                  </a:lnTo>
                  <a:lnTo>
                    <a:pt x="212" y="118"/>
                  </a:lnTo>
                  <a:lnTo>
                    <a:pt x="212" y="118"/>
                  </a:lnTo>
                  <a:lnTo>
                    <a:pt x="250" y="126"/>
                  </a:lnTo>
                  <a:lnTo>
                    <a:pt x="268" y="130"/>
                  </a:lnTo>
                  <a:lnTo>
                    <a:pt x="284" y="130"/>
                  </a:lnTo>
                  <a:lnTo>
                    <a:pt x="284" y="130"/>
                  </a:lnTo>
                  <a:lnTo>
                    <a:pt x="304" y="128"/>
                  </a:lnTo>
                  <a:lnTo>
                    <a:pt x="322" y="124"/>
                  </a:lnTo>
                  <a:lnTo>
                    <a:pt x="340" y="118"/>
                  </a:lnTo>
                  <a:lnTo>
                    <a:pt x="360" y="106"/>
                  </a:lnTo>
                  <a:lnTo>
                    <a:pt x="360" y="106"/>
                  </a:lnTo>
                  <a:lnTo>
                    <a:pt x="374" y="94"/>
                  </a:lnTo>
                  <a:lnTo>
                    <a:pt x="386" y="80"/>
                  </a:lnTo>
                  <a:lnTo>
                    <a:pt x="404" y="48"/>
                  </a:lnTo>
                  <a:lnTo>
                    <a:pt x="404" y="48"/>
                  </a:lnTo>
                  <a:lnTo>
                    <a:pt x="394" y="58"/>
                  </a:lnTo>
                  <a:lnTo>
                    <a:pt x="384" y="68"/>
                  </a:lnTo>
                  <a:lnTo>
                    <a:pt x="372" y="74"/>
                  </a:lnTo>
                  <a:lnTo>
                    <a:pt x="360" y="80"/>
                  </a:lnTo>
                  <a:lnTo>
                    <a:pt x="348" y="84"/>
                  </a:lnTo>
                  <a:lnTo>
                    <a:pt x="336" y="88"/>
                  </a:lnTo>
                  <a:lnTo>
                    <a:pt x="310" y="90"/>
                  </a:lnTo>
                  <a:lnTo>
                    <a:pt x="310" y="90"/>
                  </a:lnTo>
                  <a:lnTo>
                    <a:pt x="292" y="88"/>
                  </a:lnTo>
                  <a:lnTo>
                    <a:pt x="272" y="86"/>
                  </a:lnTo>
                  <a:lnTo>
                    <a:pt x="234" y="78"/>
                  </a:lnTo>
                  <a:lnTo>
                    <a:pt x="234" y="78"/>
                  </a:lnTo>
                  <a:lnTo>
                    <a:pt x="208" y="70"/>
                  </a:lnTo>
                  <a:lnTo>
                    <a:pt x="176" y="58"/>
                  </a:lnTo>
                  <a:lnTo>
                    <a:pt x="140" y="46"/>
                  </a:lnTo>
                  <a:lnTo>
                    <a:pt x="124" y="44"/>
                  </a:lnTo>
                  <a:lnTo>
                    <a:pt x="108" y="42"/>
                  </a:lnTo>
                  <a:lnTo>
                    <a:pt x="108" y="42"/>
                  </a:lnTo>
                  <a:lnTo>
                    <a:pt x="98" y="42"/>
                  </a:lnTo>
                  <a:lnTo>
                    <a:pt x="90" y="44"/>
                  </a:lnTo>
                  <a:lnTo>
                    <a:pt x="82" y="48"/>
                  </a:lnTo>
                  <a:lnTo>
                    <a:pt x="74" y="52"/>
                  </a:lnTo>
                  <a:lnTo>
                    <a:pt x="74" y="52"/>
                  </a:lnTo>
                  <a:lnTo>
                    <a:pt x="74" y="52"/>
                  </a:lnTo>
                  <a:lnTo>
                    <a:pt x="74" y="52"/>
                  </a:lnTo>
                  <a:lnTo>
                    <a:pt x="80" y="44"/>
                  </a:lnTo>
                  <a:lnTo>
                    <a:pt x="86" y="38"/>
                  </a:lnTo>
                  <a:lnTo>
                    <a:pt x="92" y="36"/>
                  </a:lnTo>
                  <a:lnTo>
                    <a:pt x="100" y="34"/>
                  </a:lnTo>
                  <a:lnTo>
                    <a:pt x="118" y="32"/>
                  </a:lnTo>
                  <a:lnTo>
                    <a:pt x="134" y="32"/>
                  </a:lnTo>
                  <a:lnTo>
                    <a:pt x="134" y="32"/>
                  </a:lnTo>
                  <a:lnTo>
                    <a:pt x="152" y="28"/>
                  </a:lnTo>
                  <a:lnTo>
                    <a:pt x="166" y="22"/>
                  </a:lnTo>
                  <a:lnTo>
                    <a:pt x="180" y="1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80" name="Freeform 1479"/>
            <p:cNvSpPr/>
            <p:nvPr/>
          </p:nvSpPr>
          <p:spPr bwMode="auto">
            <a:xfrm>
              <a:off x="5630863" y="2125663"/>
              <a:ext cx="269875" cy="193675"/>
            </a:xfrm>
            <a:custGeom>
              <a:avLst/>
              <a:gdLst>
                <a:gd name="T0" fmla="*/ 26 w 170"/>
                <a:gd name="T1" fmla="*/ 122 h 122"/>
                <a:gd name="T2" fmla="*/ 170 w 170"/>
                <a:gd name="T3" fmla="*/ 44 h 122"/>
                <a:gd name="T4" fmla="*/ 148 w 170"/>
                <a:gd name="T5" fmla="*/ 0 h 122"/>
                <a:gd name="T6" fmla="*/ 0 w 170"/>
                <a:gd name="T7" fmla="*/ 96 h 122"/>
                <a:gd name="T8" fmla="*/ 26 w 170"/>
                <a:gd name="T9" fmla="*/ 122 h 122"/>
              </a:gdLst>
              <a:ahLst/>
              <a:cxnLst>
                <a:cxn ang="0">
                  <a:pos x="T0" y="T1"/>
                </a:cxn>
                <a:cxn ang="0">
                  <a:pos x="T2" y="T3"/>
                </a:cxn>
                <a:cxn ang="0">
                  <a:pos x="T4" y="T5"/>
                </a:cxn>
                <a:cxn ang="0">
                  <a:pos x="T6" y="T7"/>
                </a:cxn>
                <a:cxn ang="0">
                  <a:pos x="T8" y="T9"/>
                </a:cxn>
              </a:cxnLst>
              <a:rect l="0" t="0" r="r" b="b"/>
              <a:pathLst>
                <a:path w="170" h="122">
                  <a:moveTo>
                    <a:pt x="26" y="122"/>
                  </a:moveTo>
                  <a:lnTo>
                    <a:pt x="170" y="44"/>
                  </a:lnTo>
                  <a:lnTo>
                    <a:pt x="148" y="0"/>
                  </a:lnTo>
                  <a:lnTo>
                    <a:pt x="0" y="96"/>
                  </a:lnTo>
                  <a:lnTo>
                    <a:pt x="26" y="122"/>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82" name="Freeform 1480"/>
            <p:cNvSpPr/>
            <p:nvPr/>
          </p:nvSpPr>
          <p:spPr bwMode="auto">
            <a:xfrm>
              <a:off x="5630863" y="2125663"/>
              <a:ext cx="269875" cy="193675"/>
            </a:xfrm>
            <a:custGeom>
              <a:avLst/>
              <a:gdLst>
                <a:gd name="T0" fmla="*/ 26 w 170"/>
                <a:gd name="T1" fmla="*/ 122 h 122"/>
                <a:gd name="T2" fmla="*/ 170 w 170"/>
                <a:gd name="T3" fmla="*/ 44 h 122"/>
                <a:gd name="T4" fmla="*/ 148 w 170"/>
                <a:gd name="T5" fmla="*/ 0 h 122"/>
                <a:gd name="T6" fmla="*/ 0 w 170"/>
                <a:gd name="T7" fmla="*/ 96 h 122"/>
                <a:gd name="T8" fmla="*/ 26 w 170"/>
                <a:gd name="T9" fmla="*/ 122 h 122"/>
              </a:gdLst>
              <a:ahLst/>
              <a:cxnLst>
                <a:cxn ang="0">
                  <a:pos x="T0" y="T1"/>
                </a:cxn>
                <a:cxn ang="0">
                  <a:pos x="T2" y="T3"/>
                </a:cxn>
                <a:cxn ang="0">
                  <a:pos x="T4" y="T5"/>
                </a:cxn>
                <a:cxn ang="0">
                  <a:pos x="T6" y="T7"/>
                </a:cxn>
                <a:cxn ang="0">
                  <a:pos x="T8" y="T9"/>
                </a:cxn>
              </a:cxnLst>
              <a:rect l="0" t="0" r="r" b="b"/>
              <a:pathLst>
                <a:path w="170" h="122">
                  <a:moveTo>
                    <a:pt x="26" y="122"/>
                  </a:moveTo>
                  <a:lnTo>
                    <a:pt x="170" y="44"/>
                  </a:lnTo>
                  <a:lnTo>
                    <a:pt x="148" y="0"/>
                  </a:lnTo>
                  <a:lnTo>
                    <a:pt x="0" y="96"/>
                  </a:lnTo>
                  <a:lnTo>
                    <a:pt x="26" y="122"/>
                  </a:lnTo>
                  <a:close/>
                </a:path>
              </a:pathLst>
            </a:custGeom>
            <a:solidFill>
              <a:srgbClr val="5F2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83" name="Freeform 1482"/>
            <p:cNvSpPr/>
            <p:nvPr/>
          </p:nvSpPr>
          <p:spPr bwMode="auto">
            <a:xfrm>
              <a:off x="6084888" y="2093913"/>
              <a:ext cx="254000" cy="146050"/>
            </a:xfrm>
            <a:custGeom>
              <a:avLst/>
              <a:gdLst>
                <a:gd name="T0" fmla="*/ 142 w 160"/>
                <a:gd name="T1" fmla="*/ 92 h 92"/>
                <a:gd name="T2" fmla="*/ 0 w 160"/>
                <a:gd name="T3" fmla="*/ 46 h 92"/>
                <a:gd name="T4" fmla="*/ 12 w 160"/>
                <a:gd name="T5" fmla="*/ 0 h 92"/>
                <a:gd name="T6" fmla="*/ 160 w 160"/>
                <a:gd name="T7" fmla="*/ 62 h 92"/>
                <a:gd name="T8" fmla="*/ 142 w 160"/>
                <a:gd name="T9" fmla="*/ 92 h 92"/>
              </a:gdLst>
              <a:ahLst/>
              <a:cxnLst>
                <a:cxn ang="0">
                  <a:pos x="T0" y="T1"/>
                </a:cxn>
                <a:cxn ang="0">
                  <a:pos x="T2" y="T3"/>
                </a:cxn>
                <a:cxn ang="0">
                  <a:pos x="T4" y="T5"/>
                </a:cxn>
                <a:cxn ang="0">
                  <a:pos x="T6" y="T7"/>
                </a:cxn>
                <a:cxn ang="0">
                  <a:pos x="T8" y="T9"/>
                </a:cxn>
              </a:cxnLst>
              <a:rect l="0" t="0" r="r" b="b"/>
              <a:pathLst>
                <a:path w="160" h="92">
                  <a:moveTo>
                    <a:pt x="142" y="92"/>
                  </a:moveTo>
                  <a:lnTo>
                    <a:pt x="0" y="46"/>
                  </a:lnTo>
                  <a:lnTo>
                    <a:pt x="12" y="0"/>
                  </a:lnTo>
                  <a:lnTo>
                    <a:pt x="160" y="62"/>
                  </a:lnTo>
                  <a:lnTo>
                    <a:pt x="142" y="92"/>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84" name="Freeform 1483"/>
            <p:cNvSpPr/>
            <p:nvPr/>
          </p:nvSpPr>
          <p:spPr bwMode="auto">
            <a:xfrm>
              <a:off x="6084888" y="2093913"/>
              <a:ext cx="254000" cy="146050"/>
            </a:xfrm>
            <a:custGeom>
              <a:avLst/>
              <a:gdLst>
                <a:gd name="T0" fmla="*/ 142 w 160"/>
                <a:gd name="T1" fmla="*/ 92 h 92"/>
                <a:gd name="T2" fmla="*/ 0 w 160"/>
                <a:gd name="T3" fmla="*/ 46 h 92"/>
                <a:gd name="T4" fmla="*/ 12 w 160"/>
                <a:gd name="T5" fmla="*/ 0 h 92"/>
                <a:gd name="T6" fmla="*/ 160 w 160"/>
                <a:gd name="T7" fmla="*/ 62 h 92"/>
                <a:gd name="T8" fmla="*/ 142 w 160"/>
                <a:gd name="T9" fmla="*/ 92 h 92"/>
              </a:gdLst>
              <a:ahLst/>
              <a:cxnLst>
                <a:cxn ang="0">
                  <a:pos x="T0" y="T1"/>
                </a:cxn>
                <a:cxn ang="0">
                  <a:pos x="T2" y="T3"/>
                </a:cxn>
                <a:cxn ang="0">
                  <a:pos x="T4" y="T5"/>
                </a:cxn>
                <a:cxn ang="0">
                  <a:pos x="T6" y="T7"/>
                </a:cxn>
                <a:cxn ang="0">
                  <a:pos x="T8" y="T9"/>
                </a:cxn>
              </a:cxnLst>
              <a:rect l="0" t="0" r="r" b="b"/>
              <a:pathLst>
                <a:path w="160" h="92">
                  <a:moveTo>
                    <a:pt x="142" y="92"/>
                  </a:moveTo>
                  <a:lnTo>
                    <a:pt x="0" y="46"/>
                  </a:lnTo>
                  <a:lnTo>
                    <a:pt x="12" y="0"/>
                  </a:lnTo>
                  <a:lnTo>
                    <a:pt x="160" y="62"/>
                  </a:lnTo>
                  <a:lnTo>
                    <a:pt x="142" y="92"/>
                  </a:lnTo>
                  <a:close/>
                </a:path>
              </a:pathLst>
            </a:custGeom>
            <a:solidFill>
              <a:srgbClr val="5F2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85" name="Freeform 1484"/>
            <p:cNvSpPr/>
            <p:nvPr/>
          </p:nvSpPr>
          <p:spPr bwMode="auto">
            <a:xfrm>
              <a:off x="7085013" y="4465638"/>
              <a:ext cx="511175" cy="460375"/>
            </a:xfrm>
            <a:custGeom>
              <a:avLst/>
              <a:gdLst>
                <a:gd name="T0" fmla="*/ 48 w 322"/>
                <a:gd name="T1" fmla="*/ 138 h 290"/>
                <a:gd name="T2" fmla="*/ 162 w 322"/>
                <a:gd name="T3" fmla="*/ 68 h 290"/>
                <a:gd name="T4" fmla="*/ 162 w 322"/>
                <a:gd name="T5" fmla="*/ 68 h 290"/>
                <a:gd name="T6" fmla="*/ 170 w 322"/>
                <a:gd name="T7" fmla="*/ 54 h 290"/>
                <a:gd name="T8" fmla="*/ 182 w 322"/>
                <a:gd name="T9" fmla="*/ 42 h 290"/>
                <a:gd name="T10" fmla="*/ 196 w 322"/>
                <a:gd name="T11" fmla="*/ 28 h 290"/>
                <a:gd name="T12" fmla="*/ 212 w 322"/>
                <a:gd name="T13" fmla="*/ 14 h 290"/>
                <a:gd name="T14" fmla="*/ 222 w 322"/>
                <a:gd name="T15" fmla="*/ 8 h 290"/>
                <a:gd name="T16" fmla="*/ 230 w 322"/>
                <a:gd name="T17" fmla="*/ 4 h 290"/>
                <a:gd name="T18" fmla="*/ 240 w 322"/>
                <a:gd name="T19" fmla="*/ 2 h 290"/>
                <a:gd name="T20" fmla="*/ 250 w 322"/>
                <a:gd name="T21" fmla="*/ 0 h 290"/>
                <a:gd name="T22" fmla="*/ 262 w 322"/>
                <a:gd name="T23" fmla="*/ 0 h 290"/>
                <a:gd name="T24" fmla="*/ 272 w 322"/>
                <a:gd name="T25" fmla="*/ 4 h 290"/>
                <a:gd name="T26" fmla="*/ 272 w 322"/>
                <a:gd name="T27" fmla="*/ 4 h 290"/>
                <a:gd name="T28" fmla="*/ 322 w 322"/>
                <a:gd name="T29" fmla="*/ 24 h 290"/>
                <a:gd name="T30" fmla="*/ 322 w 322"/>
                <a:gd name="T31" fmla="*/ 24 h 290"/>
                <a:gd name="T32" fmla="*/ 84 w 322"/>
                <a:gd name="T33" fmla="*/ 290 h 290"/>
                <a:gd name="T34" fmla="*/ 84 w 322"/>
                <a:gd name="T35" fmla="*/ 290 h 290"/>
                <a:gd name="T36" fmla="*/ 60 w 322"/>
                <a:gd name="T37" fmla="*/ 268 h 290"/>
                <a:gd name="T38" fmla="*/ 32 w 322"/>
                <a:gd name="T39" fmla="*/ 240 h 290"/>
                <a:gd name="T40" fmla="*/ 0 w 322"/>
                <a:gd name="T41" fmla="*/ 204 h 290"/>
                <a:gd name="T42" fmla="*/ 48 w 322"/>
                <a:gd name="T43" fmla="*/ 13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2" h="290">
                  <a:moveTo>
                    <a:pt x="48" y="138"/>
                  </a:moveTo>
                  <a:lnTo>
                    <a:pt x="162" y="68"/>
                  </a:lnTo>
                  <a:lnTo>
                    <a:pt x="162" y="68"/>
                  </a:lnTo>
                  <a:lnTo>
                    <a:pt x="170" y="54"/>
                  </a:lnTo>
                  <a:lnTo>
                    <a:pt x="182" y="42"/>
                  </a:lnTo>
                  <a:lnTo>
                    <a:pt x="196" y="28"/>
                  </a:lnTo>
                  <a:lnTo>
                    <a:pt x="212" y="14"/>
                  </a:lnTo>
                  <a:lnTo>
                    <a:pt x="222" y="8"/>
                  </a:lnTo>
                  <a:lnTo>
                    <a:pt x="230" y="4"/>
                  </a:lnTo>
                  <a:lnTo>
                    <a:pt x="240" y="2"/>
                  </a:lnTo>
                  <a:lnTo>
                    <a:pt x="250" y="0"/>
                  </a:lnTo>
                  <a:lnTo>
                    <a:pt x="262" y="0"/>
                  </a:lnTo>
                  <a:lnTo>
                    <a:pt x="272" y="4"/>
                  </a:lnTo>
                  <a:lnTo>
                    <a:pt x="272" y="4"/>
                  </a:lnTo>
                  <a:lnTo>
                    <a:pt x="322" y="24"/>
                  </a:lnTo>
                  <a:lnTo>
                    <a:pt x="322" y="24"/>
                  </a:lnTo>
                  <a:lnTo>
                    <a:pt x="84" y="290"/>
                  </a:lnTo>
                  <a:lnTo>
                    <a:pt x="84" y="290"/>
                  </a:lnTo>
                  <a:lnTo>
                    <a:pt x="60" y="268"/>
                  </a:lnTo>
                  <a:lnTo>
                    <a:pt x="32" y="240"/>
                  </a:lnTo>
                  <a:lnTo>
                    <a:pt x="0" y="204"/>
                  </a:lnTo>
                  <a:lnTo>
                    <a:pt x="48" y="138"/>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86" name="Freeform 1485"/>
            <p:cNvSpPr/>
            <p:nvPr/>
          </p:nvSpPr>
          <p:spPr bwMode="auto">
            <a:xfrm>
              <a:off x="7085013" y="4465638"/>
              <a:ext cx="511175" cy="460375"/>
            </a:xfrm>
            <a:custGeom>
              <a:avLst/>
              <a:gdLst>
                <a:gd name="T0" fmla="*/ 48 w 322"/>
                <a:gd name="T1" fmla="*/ 138 h 290"/>
                <a:gd name="T2" fmla="*/ 162 w 322"/>
                <a:gd name="T3" fmla="*/ 68 h 290"/>
                <a:gd name="T4" fmla="*/ 162 w 322"/>
                <a:gd name="T5" fmla="*/ 68 h 290"/>
                <a:gd name="T6" fmla="*/ 170 w 322"/>
                <a:gd name="T7" fmla="*/ 54 h 290"/>
                <a:gd name="T8" fmla="*/ 182 w 322"/>
                <a:gd name="T9" fmla="*/ 42 h 290"/>
                <a:gd name="T10" fmla="*/ 196 w 322"/>
                <a:gd name="T11" fmla="*/ 28 h 290"/>
                <a:gd name="T12" fmla="*/ 212 w 322"/>
                <a:gd name="T13" fmla="*/ 14 h 290"/>
                <a:gd name="T14" fmla="*/ 222 w 322"/>
                <a:gd name="T15" fmla="*/ 8 h 290"/>
                <a:gd name="T16" fmla="*/ 230 w 322"/>
                <a:gd name="T17" fmla="*/ 4 h 290"/>
                <a:gd name="T18" fmla="*/ 240 w 322"/>
                <a:gd name="T19" fmla="*/ 2 h 290"/>
                <a:gd name="T20" fmla="*/ 250 w 322"/>
                <a:gd name="T21" fmla="*/ 0 h 290"/>
                <a:gd name="T22" fmla="*/ 262 w 322"/>
                <a:gd name="T23" fmla="*/ 0 h 290"/>
                <a:gd name="T24" fmla="*/ 272 w 322"/>
                <a:gd name="T25" fmla="*/ 4 h 290"/>
                <a:gd name="T26" fmla="*/ 272 w 322"/>
                <a:gd name="T27" fmla="*/ 4 h 290"/>
                <a:gd name="T28" fmla="*/ 322 w 322"/>
                <a:gd name="T29" fmla="*/ 24 h 290"/>
                <a:gd name="T30" fmla="*/ 322 w 322"/>
                <a:gd name="T31" fmla="*/ 24 h 290"/>
                <a:gd name="T32" fmla="*/ 84 w 322"/>
                <a:gd name="T33" fmla="*/ 290 h 290"/>
                <a:gd name="T34" fmla="*/ 84 w 322"/>
                <a:gd name="T35" fmla="*/ 290 h 290"/>
                <a:gd name="T36" fmla="*/ 60 w 322"/>
                <a:gd name="T37" fmla="*/ 268 h 290"/>
                <a:gd name="T38" fmla="*/ 32 w 322"/>
                <a:gd name="T39" fmla="*/ 240 h 290"/>
                <a:gd name="T40" fmla="*/ 0 w 322"/>
                <a:gd name="T41" fmla="*/ 204 h 290"/>
                <a:gd name="T42" fmla="*/ 48 w 322"/>
                <a:gd name="T43" fmla="*/ 138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2" h="290">
                  <a:moveTo>
                    <a:pt x="48" y="138"/>
                  </a:moveTo>
                  <a:lnTo>
                    <a:pt x="162" y="68"/>
                  </a:lnTo>
                  <a:lnTo>
                    <a:pt x="162" y="68"/>
                  </a:lnTo>
                  <a:lnTo>
                    <a:pt x="170" y="54"/>
                  </a:lnTo>
                  <a:lnTo>
                    <a:pt x="182" y="42"/>
                  </a:lnTo>
                  <a:lnTo>
                    <a:pt x="196" y="28"/>
                  </a:lnTo>
                  <a:lnTo>
                    <a:pt x="212" y="14"/>
                  </a:lnTo>
                  <a:lnTo>
                    <a:pt x="222" y="8"/>
                  </a:lnTo>
                  <a:lnTo>
                    <a:pt x="230" y="4"/>
                  </a:lnTo>
                  <a:lnTo>
                    <a:pt x="240" y="2"/>
                  </a:lnTo>
                  <a:lnTo>
                    <a:pt x="250" y="0"/>
                  </a:lnTo>
                  <a:lnTo>
                    <a:pt x="262" y="0"/>
                  </a:lnTo>
                  <a:lnTo>
                    <a:pt x="272" y="4"/>
                  </a:lnTo>
                  <a:lnTo>
                    <a:pt x="272" y="4"/>
                  </a:lnTo>
                  <a:lnTo>
                    <a:pt x="322" y="24"/>
                  </a:lnTo>
                  <a:lnTo>
                    <a:pt x="322" y="24"/>
                  </a:lnTo>
                  <a:lnTo>
                    <a:pt x="84" y="290"/>
                  </a:lnTo>
                  <a:lnTo>
                    <a:pt x="84" y="290"/>
                  </a:lnTo>
                  <a:lnTo>
                    <a:pt x="60" y="268"/>
                  </a:lnTo>
                  <a:lnTo>
                    <a:pt x="32" y="240"/>
                  </a:lnTo>
                  <a:lnTo>
                    <a:pt x="0" y="204"/>
                  </a:lnTo>
                  <a:lnTo>
                    <a:pt x="48" y="138"/>
                  </a:lnTo>
                  <a:close/>
                </a:path>
              </a:pathLst>
            </a:custGeom>
            <a:solidFill>
              <a:srgbClr val="5F2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87" name="Freeform 1486"/>
            <p:cNvSpPr/>
            <p:nvPr/>
          </p:nvSpPr>
          <p:spPr bwMode="auto">
            <a:xfrm>
              <a:off x="6246813" y="4046538"/>
              <a:ext cx="933450" cy="742950"/>
            </a:xfrm>
            <a:custGeom>
              <a:avLst/>
              <a:gdLst>
                <a:gd name="T0" fmla="*/ 74 w 588"/>
                <a:gd name="T1" fmla="*/ 4 h 468"/>
                <a:gd name="T2" fmla="*/ 74 w 588"/>
                <a:gd name="T3" fmla="*/ 4 h 468"/>
                <a:gd name="T4" fmla="*/ 88 w 588"/>
                <a:gd name="T5" fmla="*/ 2 h 468"/>
                <a:gd name="T6" fmla="*/ 106 w 588"/>
                <a:gd name="T7" fmla="*/ 0 h 468"/>
                <a:gd name="T8" fmla="*/ 130 w 588"/>
                <a:gd name="T9" fmla="*/ 2 h 468"/>
                <a:gd name="T10" fmla="*/ 158 w 588"/>
                <a:gd name="T11" fmla="*/ 4 h 468"/>
                <a:gd name="T12" fmla="*/ 192 w 588"/>
                <a:gd name="T13" fmla="*/ 10 h 468"/>
                <a:gd name="T14" fmla="*/ 228 w 588"/>
                <a:gd name="T15" fmla="*/ 18 h 468"/>
                <a:gd name="T16" fmla="*/ 266 w 588"/>
                <a:gd name="T17" fmla="*/ 32 h 468"/>
                <a:gd name="T18" fmla="*/ 308 w 588"/>
                <a:gd name="T19" fmla="*/ 50 h 468"/>
                <a:gd name="T20" fmla="*/ 328 w 588"/>
                <a:gd name="T21" fmla="*/ 62 h 468"/>
                <a:gd name="T22" fmla="*/ 350 w 588"/>
                <a:gd name="T23" fmla="*/ 74 h 468"/>
                <a:gd name="T24" fmla="*/ 372 w 588"/>
                <a:gd name="T25" fmla="*/ 90 h 468"/>
                <a:gd name="T26" fmla="*/ 392 w 588"/>
                <a:gd name="T27" fmla="*/ 106 h 468"/>
                <a:gd name="T28" fmla="*/ 414 w 588"/>
                <a:gd name="T29" fmla="*/ 126 h 468"/>
                <a:gd name="T30" fmla="*/ 436 w 588"/>
                <a:gd name="T31" fmla="*/ 146 h 468"/>
                <a:gd name="T32" fmla="*/ 456 w 588"/>
                <a:gd name="T33" fmla="*/ 168 h 468"/>
                <a:gd name="T34" fmla="*/ 476 w 588"/>
                <a:gd name="T35" fmla="*/ 194 h 468"/>
                <a:gd name="T36" fmla="*/ 496 w 588"/>
                <a:gd name="T37" fmla="*/ 222 h 468"/>
                <a:gd name="T38" fmla="*/ 516 w 588"/>
                <a:gd name="T39" fmla="*/ 250 h 468"/>
                <a:gd name="T40" fmla="*/ 536 w 588"/>
                <a:gd name="T41" fmla="*/ 284 h 468"/>
                <a:gd name="T42" fmla="*/ 554 w 588"/>
                <a:gd name="T43" fmla="*/ 318 h 468"/>
                <a:gd name="T44" fmla="*/ 570 w 588"/>
                <a:gd name="T45" fmla="*/ 356 h 468"/>
                <a:gd name="T46" fmla="*/ 588 w 588"/>
                <a:gd name="T47" fmla="*/ 396 h 468"/>
                <a:gd name="T48" fmla="*/ 588 w 588"/>
                <a:gd name="T49" fmla="*/ 396 h 468"/>
                <a:gd name="T50" fmla="*/ 586 w 588"/>
                <a:gd name="T51" fmla="*/ 406 h 468"/>
                <a:gd name="T52" fmla="*/ 578 w 588"/>
                <a:gd name="T53" fmla="*/ 416 h 468"/>
                <a:gd name="T54" fmla="*/ 570 w 588"/>
                <a:gd name="T55" fmla="*/ 428 h 468"/>
                <a:gd name="T56" fmla="*/ 558 w 588"/>
                <a:gd name="T57" fmla="*/ 440 h 468"/>
                <a:gd name="T58" fmla="*/ 538 w 588"/>
                <a:gd name="T59" fmla="*/ 460 h 468"/>
                <a:gd name="T60" fmla="*/ 528 w 588"/>
                <a:gd name="T61" fmla="*/ 468 h 468"/>
                <a:gd name="T62" fmla="*/ 528 w 588"/>
                <a:gd name="T63" fmla="*/ 468 h 468"/>
                <a:gd name="T64" fmla="*/ 514 w 588"/>
                <a:gd name="T65" fmla="*/ 442 h 468"/>
                <a:gd name="T66" fmla="*/ 502 w 588"/>
                <a:gd name="T67" fmla="*/ 414 h 468"/>
                <a:gd name="T68" fmla="*/ 472 w 588"/>
                <a:gd name="T69" fmla="*/ 350 h 468"/>
                <a:gd name="T70" fmla="*/ 454 w 588"/>
                <a:gd name="T71" fmla="*/ 316 h 468"/>
                <a:gd name="T72" fmla="*/ 436 w 588"/>
                <a:gd name="T73" fmla="*/ 280 h 468"/>
                <a:gd name="T74" fmla="*/ 414 w 588"/>
                <a:gd name="T75" fmla="*/ 248 h 468"/>
                <a:gd name="T76" fmla="*/ 388 w 588"/>
                <a:gd name="T77" fmla="*/ 216 h 468"/>
                <a:gd name="T78" fmla="*/ 374 w 588"/>
                <a:gd name="T79" fmla="*/ 200 h 468"/>
                <a:gd name="T80" fmla="*/ 358 w 588"/>
                <a:gd name="T81" fmla="*/ 186 h 468"/>
                <a:gd name="T82" fmla="*/ 342 w 588"/>
                <a:gd name="T83" fmla="*/ 172 h 468"/>
                <a:gd name="T84" fmla="*/ 326 w 588"/>
                <a:gd name="T85" fmla="*/ 160 h 468"/>
                <a:gd name="T86" fmla="*/ 306 w 588"/>
                <a:gd name="T87" fmla="*/ 150 h 468"/>
                <a:gd name="T88" fmla="*/ 286 w 588"/>
                <a:gd name="T89" fmla="*/ 140 h 468"/>
                <a:gd name="T90" fmla="*/ 266 w 588"/>
                <a:gd name="T91" fmla="*/ 130 h 468"/>
                <a:gd name="T92" fmla="*/ 242 w 588"/>
                <a:gd name="T93" fmla="*/ 124 h 468"/>
                <a:gd name="T94" fmla="*/ 218 w 588"/>
                <a:gd name="T95" fmla="*/ 118 h 468"/>
                <a:gd name="T96" fmla="*/ 192 w 588"/>
                <a:gd name="T97" fmla="*/ 114 h 468"/>
                <a:gd name="T98" fmla="*/ 164 w 588"/>
                <a:gd name="T99" fmla="*/ 112 h 468"/>
                <a:gd name="T100" fmla="*/ 136 w 588"/>
                <a:gd name="T101" fmla="*/ 112 h 468"/>
                <a:gd name="T102" fmla="*/ 104 w 588"/>
                <a:gd name="T103" fmla="*/ 114 h 468"/>
                <a:gd name="T104" fmla="*/ 72 w 588"/>
                <a:gd name="T105" fmla="*/ 118 h 468"/>
                <a:gd name="T106" fmla="*/ 38 w 588"/>
                <a:gd name="T107" fmla="*/ 124 h 468"/>
                <a:gd name="T108" fmla="*/ 0 w 588"/>
                <a:gd name="T109" fmla="*/ 132 h 468"/>
                <a:gd name="T110" fmla="*/ 74 w 588"/>
                <a:gd name="T111" fmla="*/ 4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8" h="468">
                  <a:moveTo>
                    <a:pt x="74" y="4"/>
                  </a:moveTo>
                  <a:lnTo>
                    <a:pt x="74" y="4"/>
                  </a:lnTo>
                  <a:lnTo>
                    <a:pt x="88" y="2"/>
                  </a:lnTo>
                  <a:lnTo>
                    <a:pt x="106" y="0"/>
                  </a:lnTo>
                  <a:lnTo>
                    <a:pt x="130" y="2"/>
                  </a:lnTo>
                  <a:lnTo>
                    <a:pt x="158" y="4"/>
                  </a:lnTo>
                  <a:lnTo>
                    <a:pt x="192" y="10"/>
                  </a:lnTo>
                  <a:lnTo>
                    <a:pt x="228" y="18"/>
                  </a:lnTo>
                  <a:lnTo>
                    <a:pt x="266" y="32"/>
                  </a:lnTo>
                  <a:lnTo>
                    <a:pt x="308" y="50"/>
                  </a:lnTo>
                  <a:lnTo>
                    <a:pt x="328" y="62"/>
                  </a:lnTo>
                  <a:lnTo>
                    <a:pt x="350" y="74"/>
                  </a:lnTo>
                  <a:lnTo>
                    <a:pt x="372" y="90"/>
                  </a:lnTo>
                  <a:lnTo>
                    <a:pt x="392" y="106"/>
                  </a:lnTo>
                  <a:lnTo>
                    <a:pt x="414" y="126"/>
                  </a:lnTo>
                  <a:lnTo>
                    <a:pt x="436" y="146"/>
                  </a:lnTo>
                  <a:lnTo>
                    <a:pt x="456" y="168"/>
                  </a:lnTo>
                  <a:lnTo>
                    <a:pt x="476" y="194"/>
                  </a:lnTo>
                  <a:lnTo>
                    <a:pt x="496" y="222"/>
                  </a:lnTo>
                  <a:lnTo>
                    <a:pt x="516" y="250"/>
                  </a:lnTo>
                  <a:lnTo>
                    <a:pt x="536" y="284"/>
                  </a:lnTo>
                  <a:lnTo>
                    <a:pt x="554" y="318"/>
                  </a:lnTo>
                  <a:lnTo>
                    <a:pt x="570" y="356"/>
                  </a:lnTo>
                  <a:lnTo>
                    <a:pt x="588" y="396"/>
                  </a:lnTo>
                  <a:lnTo>
                    <a:pt x="588" y="396"/>
                  </a:lnTo>
                  <a:lnTo>
                    <a:pt x="586" y="406"/>
                  </a:lnTo>
                  <a:lnTo>
                    <a:pt x="578" y="416"/>
                  </a:lnTo>
                  <a:lnTo>
                    <a:pt x="570" y="428"/>
                  </a:lnTo>
                  <a:lnTo>
                    <a:pt x="558" y="440"/>
                  </a:lnTo>
                  <a:lnTo>
                    <a:pt x="538" y="460"/>
                  </a:lnTo>
                  <a:lnTo>
                    <a:pt x="528" y="468"/>
                  </a:lnTo>
                  <a:lnTo>
                    <a:pt x="528" y="468"/>
                  </a:lnTo>
                  <a:lnTo>
                    <a:pt x="514" y="442"/>
                  </a:lnTo>
                  <a:lnTo>
                    <a:pt x="502" y="414"/>
                  </a:lnTo>
                  <a:lnTo>
                    <a:pt x="472" y="350"/>
                  </a:lnTo>
                  <a:lnTo>
                    <a:pt x="454" y="316"/>
                  </a:lnTo>
                  <a:lnTo>
                    <a:pt x="436" y="280"/>
                  </a:lnTo>
                  <a:lnTo>
                    <a:pt x="414" y="248"/>
                  </a:lnTo>
                  <a:lnTo>
                    <a:pt x="388" y="216"/>
                  </a:lnTo>
                  <a:lnTo>
                    <a:pt x="374" y="200"/>
                  </a:lnTo>
                  <a:lnTo>
                    <a:pt x="358" y="186"/>
                  </a:lnTo>
                  <a:lnTo>
                    <a:pt x="342" y="172"/>
                  </a:lnTo>
                  <a:lnTo>
                    <a:pt x="326" y="160"/>
                  </a:lnTo>
                  <a:lnTo>
                    <a:pt x="306" y="150"/>
                  </a:lnTo>
                  <a:lnTo>
                    <a:pt x="286" y="140"/>
                  </a:lnTo>
                  <a:lnTo>
                    <a:pt x="266" y="130"/>
                  </a:lnTo>
                  <a:lnTo>
                    <a:pt x="242" y="124"/>
                  </a:lnTo>
                  <a:lnTo>
                    <a:pt x="218" y="118"/>
                  </a:lnTo>
                  <a:lnTo>
                    <a:pt x="192" y="114"/>
                  </a:lnTo>
                  <a:lnTo>
                    <a:pt x="164" y="112"/>
                  </a:lnTo>
                  <a:lnTo>
                    <a:pt x="136" y="112"/>
                  </a:lnTo>
                  <a:lnTo>
                    <a:pt x="104" y="114"/>
                  </a:lnTo>
                  <a:lnTo>
                    <a:pt x="72" y="118"/>
                  </a:lnTo>
                  <a:lnTo>
                    <a:pt x="38" y="124"/>
                  </a:lnTo>
                  <a:lnTo>
                    <a:pt x="0" y="132"/>
                  </a:lnTo>
                  <a:lnTo>
                    <a:pt x="74" y="4"/>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88" name="Freeform 1487"/>
            <p:cNvSpPr/>
            <p:nvPr/>
          </p:nvSpPr>
          <p:spPr bwMode="auto">
            <a:xfrm>
              <a:off x="6246813" y="4046538"/>
              <a:ext cx="933450" cy="742950"/>
            </a:xfrm>
            <a:custGeom>
              <a:avLst/>
              <a:gdLst>
                <a:gd name="T0" fmla="*/ 74 w 588"/>
                <a:gd name="T1" fmla="*/ 4 h 468"/>
                <a:gd name="T2" fmla="*/ 74 w 588"/>
                <a:gd name="T3" fmla="*/ 4 h 468"/>
                <a:gd name="T4" fmla="*/ 88 w 588"/>
                <a:gd name="T5" fmla="*/ 2 h 468"/>
                <a:gd name="T6" fmla="*/ 106 w 588"/>
                <a:gd name="T7" fmla="*/ 0 h 468"/>
                <a:gd name="T8" fmla="*/ 130 w 588"/>
                <a:gd name="T9" fmla="*/ 2 h 468"/>
                <a:gd name="T10" fmla="*/ 158 w 588"/>
                <a:gd name="T11" fmla="*/ 4 h 468"/>
                <a:gd name="T12" fmla="*/ 192 w 588"/>
                <a:gd name="T13" fmla="*/ 10 h 468"/>
                <a:gd name="T14" fmla="*/ 228 w 588"/>
                <a:gd name="T15" fmla="*/ 18 h 468"/>
                <a:gd name="T16" fmla="*/ 266 w 588"/>
                <a:gd name="T17" fmla="*/ 32 h 468"/>
                <a:gd name="T18" fmla="*/ 308 w 588"/>
                <a:gd name="T19" fmla="*/ 50 h 468"/>
                <a:gd name="T20" fmla="*/ 328 w 588"/>
                <a:gd name="T21" fmla="*/ 62 h 468"/>
                <a:gd name="T22" fmla="*/ 350 w 588"/>
                <a:gd name="T23" fmla="*/ 74 h 468"/>
                <a:gd name="T24" fmla="*/ 372 w 588"/>
                <a:gd name="T25" fmla="*/ 90 h 468"/>
                <a:gd name="T26" fmla="*/ 392 w 588"/>
                <a:gd name="T27" fmla="*/ 106 h 468"/>
                <a:gd name="T28" fmla="*/ 414 w 588"/>
                <a:gd name="T29" fmla="*/ 126 h 468"/>
                <a:gd name="T30" fmla="*/ 436 w 588"/>
                <a:gd name="T31" fmla="*/ 146 h 468"/>
                <a:gd name="T32" fmla="*/ 456 w 588"/>
                <a:gd name="T33" fmla="*/ 168 h 468"/>
                <a:gd name="T34" fmla="*/ 476 w 588"/>
                <a:gd name="T35" fmla="*/ 194 h 468"/>
                <a:gd name="T36" fmla="*/ 496 w 588"/>
                <a:gd name="T37" fmla="*/ 222 h 468"/>
                <a:gd name="T38" fmla="*/ 516 w 588"/>
                <a:gd name="T39" fmla="*/ 250 h 468"/>
                <a:gd name="T40" fmla="*/ 536 w 588"/>
                <a:gd name="T41" fmla="*/ 284 h 468"/>
                <a:gd name="T42" fmla="*/ 554 w 588"/>
                <a:gd name="T43" fmla="*/ 318 h 468"/>
                <a:gd name="T44" fmla="*/ 570 w 588"/>
                <a:gd name="T45" fmla="*/ 356 h 468"/>
                <a:gd name="T46" fmla="*/ 588 w 588"/>
                <a:gd name="T47" fmla="*/ 396 h 468"/>
                <a:gd name="T48" fmla="*/ 588 w 588"/>
                <a:gd name="T49" fmla="*/ 396 h 468"/>
                <a:gd name="T50" fmla="*/ 586 w 588"/>
                <a:gd name="T51" fmla="*/ 406 h 468"/>
                <a:gd name="T52" fmla="*/ 578 w 588"/>
                <a:gd name="T53" fmla="*/ 416 h 468"/>
                <a:gd name="T54" fmla="*/ 570 w 588"/>
                <a:gd name="T55" fmla="*/ 428 h 468"/>
                <a:gd name="T56" fmla="*/ 558 w 588"/>
                <a:gd name="T57" fmla="*/ 440 h 468"/>
                <a:gd name="T58" fmla="*/ 538 w 588"/>
                <a:gd name="T59" fmla="*/ 460 h 468"/>
                <a:gd name="T60" fmla="*/ 528 w 588"/>
                <a:gd name="T61" fmla="*/ 468 h 468"/>
                <a:gd name="T62" fmla="*/ 528 w 588"/>
                <a:gd name="T63" fmla="*/ 468 h 468"/>
                <a:gd name="T64" fmla="*/ 514 w 588"/>
                <a:gd name="T65" fmla="*/ 442 h 468"/>
                <a:gd name="T66" fmla="*/ 502 w 588"/>
                <a:gd name="T67" fmla="*/ 414 h 468"/>
                <a:gd name="T68" fmla="*/ 472 w 588"/>
                <a:gd name="T69" fmla="*/ 350 h 468"/>
                <a:gd name="T70" fmla="*/ 454 w 588"/>
                <a:gd name="T71" fmla="*/ 316 h 468"/>
                <a:gd name="T72" fmla="*/ 436 w 588"/>
                <a:gd name="T73" fmla="*/ 280 h 468"/>
                <a:gd name="T74" fmla="*/ 414 w 588"/>
                <a:gd name="T75" fmla="*/ 248 h 468"/>
                <a:gd name="T76" fmla="*/ 388 w 588"/>
                <a:gd name="T77" fmla="*/ 216 h 468"/>
                <a:gd name="T78" fmla="*/ 374 w 588"/>
                <a:gd name="T79" fmla="*/ 200 h 468"/>
                <a:gd name="T80" fmla="*/ 358 w 588"/>
                <a:gd name="T81" fmla="*/ 186 h 468"/>
                <a:gd name="T82" fmla="*/ 342 w 588"/>
                <a:gd name="T83" fmla="*/ 172 h 468"/>
                <a:gd name="T84" fmla="*/ 326 w 588"/>
                <a:gd name="T85" fmla="*/ 160 h 468"/>
                <a:gd name="T86" fmla="*/ 306 w 588"/>
                <a:gd name="T87" fmla="*/ 150 h 468"/>
                <a:gd name="T88" fmla="*/ 286 w 588"/>
                <a:gd name="T89" fmla="*/ 140 h 468"/>
                <a:gd name="T90" fmla="*/ 266 w 588"/>
                <a:gd name="T91" fmla="*/ 130 h 468"/>
                <a:gd name="T92" fmla="*/ 242 w 588"/>
                <a:gd name="T93" fmla="*/ 124 h 468"/>
                <a:gd name="T94" fmla="*/ 218 w 588"/>
                <a:gd name="T95" fmla="*/ 118 h 468"/>
                <a:gd name="T96" fmla="*/ 192 w 588"/>
                <a:gd name="T97" fmla="*/ 114 h 468"/>
                <a:gd name="T98" fmla="*/ 164 w 588"/>
                <a:gd name="T99" fmla="*/ 112 h 468"/>
                <a:gd name="T100" fmla="*/ 136 w 588"/>
                <a:gd name="T101" fmla="*/ 112 h 468"/>
                <a:gd name="T102" fmla="*/ 104 w 588"/>
                <a:gd name="T103" fmla="*/ 114 h 468"/>
                <a:gd name="T104" fmla="*/ 72 w 588"/>
                <a:gd name="T105" fmla="*/ 118 h 468"/>
                <a:gd name="T106" fmla="*/ 38 w 588"/>
                <a:gd name="T107" fmla="*/ 124 h 468"/>
                <a:gd name="T108" fmla="*/ 0 w 588"/>
                <a:gd name="T109" fmla="*/ 132 h 468"/>
                <a:gd name="T110" fmla="*/ 74 w 588"/>
                <a:gd name="T111" fmla="*/ 4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8" h="468">
                  <a:moveTo>
                    <a:pt x="74" y="4"/>
                  </a:moveTo>
                  <a:lnTo>
                    <a:pt x="74" y="4"/>
                  </a:lnTo>
                  <a:lnTo>
                    <a:pt x="88" y="2"/>
                  </a:lnTo>
                  <a:lnTo>
                    <a:pt x="106" y="0"/>
                  </a:lnTo>
                  <a:lnTo>
                    <a:pt x="130" y="2"/>
                  </a:lnTo>
                  <a:lnTo>
                    <a:pt x="158" y="4"/>
                  </a:lnTo>
                  <a:lnTo>
                    <a:pt x="192" y="10"/>
                  </a:lnTo>
                  <a:lnTo>
                    <a:pt x="228" y="18"/>
                  </a:lnTo>
                  <a:lnTo>
                    <a:pt x="266" y="32"/>
                  </a:lnTo>
                  <a:lnTo>
                    <a:pt x="308" y="50"/>
                  </a:lnTo>
                  <a:lnTo>
                    <a:pt x="328" y="62"/>
                  </a:lnTo>
                  <a:lnTo>
                    <a:pt x="350" y="74"/>
                  </a:lnTo>
                  <a:lnTo>
                    <a:pt x="372" y="90"/>
                  </a:lnTo>
                  <a:lnTo>
                    <a:pt x="392" y="106"/>
                  </a:lnTo>
                  <a:lnTo>
                    <a:pt x="414" y="126"/>
                  </a:lnTo>
                  <a:lnTo>
                    <a:pt x="436" y="146"/>
                  </a:lnTo>
                  <a:lnTo>
                    <a:pt x="456" y="168"/>
                  </a:lnTo>
                  <a:lnTo>
                    <a:pt x="476" y="194"/>
                  </a:lnTo>
                  <a:lnTo>
                    <a:pt x="496" y="222"/>
                  </a:lnTo>
                  <a:lnTo>
                    <a:pt x="516" y="250"/>
                  </a:lnTo>
                  <a:lnTo>
                    <a:pt x="536" y="284"/>
                  </a:lnTo>
                  <a:lnTo>
                    <a:pt x="554" y="318"/>
                  </a:lnTo>
                  <a:lnTo>
                    <a:pt x="570" y="356"/>
                  </a:lnTo>
                  <a:lnTo>
                    <a:pt x="588" y="396"/>
                  </a:lnTo>
                  <a:lnTo>
                    <a:pt x="588" y="396"/>
                  </a:lnTo>
                  <a:lnTo>
                    <a:pt x="586" y="406"/>
                  </a:lnTo>
                  <a:lnTo>
                    <a:pt x="578" y="416"/>
                  </a:lnTo>
                  <a:lnTo>
                    <a:pt x="570" y="428"/>
                  </a:lnTo>
                  <a:lnTo>
                    <a:pt x="558" y="440"/>
                  </a:lnTo>
                  <a:lnTo>
                    <a:pt x="538" y="460"/>
                  </a:lnTo>
                  <a:lnTo>
                    <a:pt x="528" y="468"/>
                  </a:lnTo>
                  <a:lnTo>
                    <a:pt x="528" y="468"/>
                  </a:lnTo>
                  <a:lnTo>
                    <a:pt x="514" y="442"/>
                  </a:lnTo>
                  <a:lnTo>
                    <a:pt x="502" y="414"/>
                  </a:lnTo>
                  <a:lnTo>
                    <a:pt x="472" y="350"/>
                  </a:lnTo>
                  <a:lnTo>
                    <a:pt x="454" y="316"/>
                  </a:lnTo>
                  <a:lnTo>
                    <a:pt x="436" y="280"/>
                  </a:lnTo>
                  <a:lnTo>
                    <a:pt x="414" y="248"/>
                  </a:lnTo>
                  <a:lnTo>
                    <a:pt x="388" y="216"/>
                  </a:lnTo>
                  <a:lnTo>
                    <a:pt x="374" y="200"/>
                  </a:lnTo>
                  <a:lnTo>
                    <a:pt x="358" y="186"/>
                  </a:lnTo>
                  <a:lnTo>
                    <a:pt x="342" y="172"/>
                  </a:lnTo>
                  <a:lnTo>
                    <a:pt x="326" y="160"/>
                  </a:lnTo>
                  <a:lnTo>
                    <a:pt x="306" y="150"/>
                  </a:lnTo>
                  <a:lnTo>
                    <a:pt x="286" y="140"/>
                  </a:lnTo>
                  <a:lnTo>
                    <a:pt x="266" y="130"/>
                  </a:lnTo>
                  <a:lnTo>
                    <a:pt x="242" y="124"/>
                  </a:lnTo>
                  <a:lnTo>
                    <a:pt x="218" y="118"/>
                  </a:lnTo>
                  <a:lnTo>
                    <a:pt x="192" y="114"/>
                  </a:lnTo>
                  <a:lnTo>
                    <a:pt x="164" y="112"/>
                  </a:lnTo>
                  <a:lnTo>
                    <a:pt x="136" y="112"/>
                  </a:lnTo>
                  <a:lnTo>
                    <a:pt x="104" y="114"/>
                  </a:lnTo>
                  <a:lnTo>
                    <a:pt x="72" y="118"/>
                  </a:lnTo>
                  <a:lnTo>
                    <a:pt x="38" y="124"/>
                  </a:lnTo>
                  <a:lnTo>
                    <a:pt x="0" y="132"/>
                  </a:lnTo>
                  <a:lnTo>
                    <a:pt x="74" y="4"/>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89" name="Freeform 1488"/>
            <p:cNvSpPr/>
            <p:nvPr/>
          </p:nvSpPr>
          <p:spPr bwMode="auto">
            <a:xfrm>
              <a:off x="4843463" y="4176713"/>
              <a:ext cx="1016000" cy="530225"/>
            </a:xfrm>
            <a:custGeom>
              <a:avLst/>
              <a:gdLst>
                <a:gd name="T0" fmla="*/ 640 w 640"/>
                <a:gd name="T1" fmla="*/ 56 h 334"/>
                <a:gd name="T2" fmla="*/ 640 w 640"/>
                <a:gd name="T3" fmla="*/ 56 h 334"/>
                <a:gd name="T4" fmla="*/ 638 w 640"/>
                <a:gd name="T5" fmla="*/ 76 h 334"/>
                <a:gd name="T6" fmla="*/ 636 w 640"/>
                <a:gd name="T7" fmla="*/ 96 h 334"/>
                <a:gd name="T8" fmla="*/ 630 w 640"/>
                <a:gd name="T9" fmla="*/ 124 h 334"/>
                <a:gd name="T10" fmla="*/ 620 w 640"/>
                <a:gd name="T11" fmla="*/ 154 h 334"/>
                <a:gd name="T12" fmla="*/ 606 w 640"/>
                <a:gd name="T13" fmla="*/ 186 h 334"/>
                <a:gd name="T14" fmla="*/ 596 w 640"/>
                <a:gd name="T15" fmla="*/ 204 h 334"/>
                <a:gd name="T16" fmla="*/ 586 w 640"/>
                <a:gd name="T17" fmla="*/ 220 h 334"/>
                <a:gd name="T18" fmla="*/ 574 w 640"/>
                <a:gd name="T19" fmla="*/ 236 h 334"/>
                <a:gd name="T20" fmla="*/ 560 w 640"/>
                <a:gd name="T21" fmla="*/ 252 h 334"/>
                <a:gd name="T22" fmla="*/ 544 w 640"/>
                <a:gd name="T23" fmla="*/ 266 h 334"/>
                <a:gd name="T24" fmla="*/ 528 w 640"/>
                <a:gd name="T25" fmla="*/ 280 h 334"/>
                <a:gd name="T26" fmla="*/ 508 w 640"/>
                <a:gd name="T27" fmla="*/ 294 h 334"/>
                <a:gd name="T28" fmla="*/ 486 w 640"/>
                <a:gd name="T29" fmla="*/ 306 h 334"/>
                <a:gd name="T30" fmla="*/ 462 w 640"/>
                <a:gd name="T31" fmla="*/ 316 h 334"/>
                <a:gd name="T32" fmla="*/ 436 w 640"/>
                <a:gd name="T33" fmla="*/ 324 h 334"/>
                <a:gd name="T34" fmla="*/ 408 w 640"/>
                <a:gd name="T35" fmla="*/ 330 h 334"/>
                <a:gd name="T36" fmla="*/ 378 w 640"/>
                <a:gd name="T37" fmla="*/ 334 h 334"/>
                <a:gd name="T38" fmla="*/ 344 w 640"/>
                <a:gd name="T39" fmla="*/ 334 h 334"/>
                <a:gd name="T40" fmla="*/ 308 w 640"/>
                <a:gd name="T41" fmla="*/ 334 h 334"/>
                <a:gd name="T42" fmla="*/ 268 w 640"/>
                <a:gd name="T43" fmla="*/ 330 h 334"/>
                <a:gd name="T44" fmla="*/ 226 w 640"/>
                <a:gd name="T45" fmla="*/ 322 h 334"/>
                <a:gd name="T46" fmla="*/ 180 w 640"/>
                <a:gd name="T47" fmla="*/ 312 h 334"/>
                <a:gd name="T48" fmla="*/ 132 w 640"/>
                <a:gd name="T49" fmla="*/ 298 h 334"/>
                <a:gd name="T50" fmla="*/ 80 w 640"/>
                <a:gd name="T51" fmla="*/ 280 h 334"/>
                <a:gd name="T52" fmla="*/ 24 w 640"/>
                <a:gd name="T53" fmla="*/ 258 h 334"/>
                <a:gd name="T54" fmla="*/ 24 w 640"/>
                <a:gd name="T55" fmla="*/ 258 h 334"/>
                <a:gd name="T56" fmla="*/ 18 w 640"/>
                <a:gd name="T57" fmla="*/ 252 h 334"/>
                <a:gd name="T58" fmla="*/ 14 w 640"/>
                <a:gd name="T59" fmla="*/ 240 h 334"/>
                <a:gd name="T60" fmla="*/ 8 w 640"/>
                <a:gd name="T61" fmla="*/ 226 h 334"/>
                <a:gd name="T62" fmla="*/ 6 w 640"/>
                <a:gd name="T63" fmla="*/ 210 h 334"/>
                <a:gd name="T64" fmla="*/ 0 w 640"/>
                <a:gd name="T65" fmla="*/ 182 h 334"/>
                <a:gd name="T66" fmla="*/ 0 w 640"/>
                <a:gd name="T67" fmla="*/ 170 h 334"/>
                <a:gd name="T68" fmla="*/ 0 w 640"/>
                <a:gd name="T69" fmla="*/ 170 h 334"/>
                <a:gd name="T70" fmla="*/ 28 w 640"/>
                <a:gd name="T71" fmla="*/ 174 h 334"/>
                <a:gd name="T72" fmla="*/ 64 w 640"/>
                <a:gd name="T73" fmla="*/ 182 h 334"/>
                <a:gd name="T74" fmla="*/ 144 w 640"/>
                <a:gd name="T75" fmla="*/ 202 h 334"/>
                <a:gd name="T76" fmla="*/ 186 w 640"/>
                <a:gd name="T77" fmla="*/ 212 h 334"/>
                <a:gd name="T78" fmla="*/ 232 w 640"/>
                <a:gd name="T79" fmla="*/ 222 h 334"/>
                <a:gd name="T80" fmla="*/ 276 w 640"/>
                <a:gd name="T81" fmla="*/ 228 h 334"/>
                <a:gd name="T82" fmla="*/ 320 w 640"/>
                <a:gd name="T83" fmla="*/ 232 h 334"/>
                <a:gd name="T84" fmla="*/ 342 w 640"/>
                <a:gd name="T85" fmla="*/ 232 h 334"/>
                <a:gd name="T86" fmla="*/ 362 w 640"/>
                <a:gd name="T87" fmla="*/ 232 h 334"/>
                <a:gd name="T88" fmla="*/ 382 w 640"/>
                <a:gd name="T89" fmla="*/ 228 h 334"/>
                <a:gd name="T90" fmla="*/ 402 w 640"/>
                <a:gd name="T91" fmla="*/ 224 h 334"/>
                <a:gd name="T92" fmla="*/ 420 w 640"/>
                <a:gd name="T93" fmla="*/ 218 h 334"/>
                <a:gd name="T94" fmla="*/ 438 w 640"/>
                <a:gd name="T95" fmla="*/ 212 h 334"/>
                <a:gd name="T96" fmla="*/ 454 w 640"/>
                <a:gd name="T97" fmla="*/ 202 h 334"/>
                <a:gd name="T98" fmla="*/ 468 w 640"/>
                <a:gd name="T99" fmla="*/ 190 h 334"/>
                <a:gd name="T100" fmla="*/ 480 w 640"/>
                <a:gd name="T101" fmla="*/ 176 h 334"/>
                <a:gd name="T102" fmla="*/ 492 w 640"/>
                <a:gd name="T103" fmla="*/ 158 h 334"/>
                <a:gd name="T104" fmla="*/ 502 w 640"/>
                <a:gd name="T105" fmla="*/ 140 h 334"/>
                <a:gd name="T106" fmla="*/ 510 w 640"/>
                <a:gd name="T107" fmla="*/ 118 h 334"/>
                <a:gd name="T108" fmla="*/ 516 w 640"/>
                <a:gd name="T109" fmla="*/ 94 h 334"/>
                <a:gd name="T110" fmla="*/ 518 w 640"/>
                <a:gd name="T111" fmla="*/ 66 h 334"/>
                <a:gd name="T112" fmla="*/ 520 w 640"/>
                <a:gd name="T113" fmla="*/ 34 h 334"/>
                <a:gd name="T114" fmla="*/ 520 w 640"/>
                <a:gd name="T115" fmla="*/ 0 h 334"/>
                <a:gd name="T116" fmla="*/ 640 w 640"/>
                <a:gd name="T117" fmla="*/ 5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0" h="334">
                  <a:moveTo>
                    <a:pt x="640" y="56"/>
                  </a:moveTo>
                  <a:lnTo>
                    <a:pt x="640" y="56"/>
                  </a:lnTo>
                  <a:lnTo>
                    <a:pt x="638" y="76"/>
                  </a:lnTo>
                  <a:lnTo>
                    <a:pt x="636" y="96"/>
                  </a:lnTo>
                  <a:lnTo>
                    <a:pt x="630" y="124"/>
                  </a:lnTo>
                  <a:lnTo>
                    <a:pt x="620" y="154"/>
                  </a:lnTo>
                  <a:lnTo>
                    <a:pt x="606" y="186"/>
                  </a:lnTo>
                  <a:lnTo>
                    <a:pt x="596" y="204"/>
                  </a:lnTo>
                  <a:lnTo>
                    <a:pt x="586" y="220"/>
                  </a:lnTo>
                  <a:lnTo>
                    <a:pt x="574" y="236"/>
                  </a:lnTo>
                  <a:lnTo>
                    <a:pt x="560" y="252"/>
                  </a:lnTo>
                  <a:lnTo>
                    <a:pt x="544" y="266"/>
                  </a:lnTo>
                  <a:lnTo>
                    <a:pt x="528" y="280"/>
                  </a:lnTo>
                  <a:lnTo>
                    <a:pt x="508" y="294"/>
                  </a:lnTo>
                  <a:lnTo>
                    <a:pt x="486" y="306"/>
                  </a:lnTo>
                  <a:lnTo>
                    <a:pt x="462" y="316"/>
                  </a:lnTo>
                  <a:lnTo>
                    <a:pt x="436" y="324"/>
                  </a:lnTo>
                  <a:lnTo>
                    <a:pt x="408" y="330"/>
                  </a:lnTo>
                  <a:lnTo>
                    <a:pt x="378" y="334"/>
                  </a:lnTo>
                  <a:lnTo>
                    <a:pt x="344" y="334"/>
                  </a:lnTo>
                  <a:lnTo>
                    <a:pt x="308" y="334"/>
                  </a:lnTo>
                  <a:lnTo>
                    <a:pt x="268" y="330"/>
                  </a:lnTo>
                  <a:lnTo>
                    <a:pt x="226" y="322"/>
                  </a:lnTo>
                  <a:lnTo>
                    <a:pt x="180" y="312"/>
                  </a:lnTo>
                  <a:lnTo>
                    <a:pt x="132" y="298"/>
                  </a:lnTo>
                  <a:lnTo>
                    <a:pt x="80" y="280"/>
                  </a:lnTo>
                  <a:lnTo>
                    <a:pt x="24" y="258"/>
                  </a:lnTo>
                  <a:lnTo>
                    <a:pt x="24" y="258"/>
                  </a:lnTo>
                  <a:lnTo>
                    <a:pt x="18" y="252"/>
                  </a:lnTo>
                  <a:lnTo>
                    <a:pt x="14" y="240"/>
                  </a:lnTo>
                  <a:lnTo>
                    <a:pt x="8" y="226"/>
                  </a:lnTo>
                  <a:lnTo>
                    <a:pt x="6" y="210"/>
                  </a:lnTo>
                  <a:lnTo>
                    <a:pt x="0" y="182"/>
                  </a:lnTo>
                  <a:lnTo>
                    <a:pt x="0" y="170"/>
                  </a:lnTo>
                  <a:lnTo>
                    <a:pt x="0" y="170"/>
                  </a:lnTo>
                  <a:lnTo>
                    <a:pt x="28" y="174"/>
                  </a:lnTo>
                  <a:lnTo>
                    <a:pt x="64" y="182"/>
                  </a:lnTo>
                  <a:lnTo>
                    <a:pt x="144" y="202"/>
                  </a:lnTo>
                  <a:lnTo>
                    <a:pt x="186" y="212"/>
                  </a:lnTo>
                  <a:lnTo>
                    <a:pt x="232" y="222"/>
                  </a:lnTo>
                  <a:lnTo>
                    <a:pt x="276" y="228"/>
                  </a:lnTo>
                  <a:lnTo>
                    <a:pt x="320" y="232"/>
                  </a:lnTo>
                  <a:lnTo>
                    <a:pt x="342" y="232"/>
                  </a:lnTo>
                  <a:lnTo>
                    <a:pt x="362" y="232"/>
                  </a:lnTo>
                  <a:lnTo>
                    <a:pt x="382" y="228"/>
                  </a:lnTo>
                  <a:lnTo>
                    <a:pt x="402" y="224"/>
                  </a:lnTo>
                  <a:lnTo>
                    <a:pt x="420" y="218"/>
                  </a:lnTo>
                  <a:lnTo>
                    <a:pt x="438" y="212"/>
                  </a:lnTo>
                  <a:lnTo>
                    <a:pt x="454" y="202"/>
                  </a:lnTo>
                  <a:lnTo>
                    <a:pt x="468" y="190"/>
                  </a:lnTo>
                  <a:lnTo>
                    <a:pt x="480" y="176"/>
                  </a:lnTo>
                  <a:lnTo>
                    <a:pt x="492" y="158"/>
                  </a:lnTo>
                  <a:lnTo>
                    <a:pt x="502" y="140"/>
                  </a:lnTo>
                  <a:lnTo>
                    <a:pt x="510" y="118"/>
                  </a:lnTo>
                  <a:lnTo>
                    <a:pt x="516" y="94"/>
                  </a:lnTo>
                  <a:lnTo>
                    <a:pt x="518" y="66"/>
                  </a:lnTo>
                  <a:lnTo>
                    <a:pt x="520" y="34"/>
                  </a:lnTo>
                  <a:lnTo>
                    <a:pt x="520" y="0"/>
                  </a:lnTo>
                  <a:lnTo>
                    <a:pt x="640" y="56"/>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90" name="Freeform 1489"/>
            <p:cNvSpPr/>
            <p:nvPr/>
          </p:nvSpPr>
          <p:spPr bwMode="auto">
            <a:xfrm>
              <a:off x="4843463" y="4176713"/>
              <a:ext cx="1016000" cy="530225"/>
            </a:xfrm>
            <a:custGeom>
              <a:avLst/>
              <a:gdLst>
                <a:gd name="T0" fmla="*/ 640 w 640"/>
                <a:gd name="T1" fmla="*/ 56 h 334"/>
                <a:gd name="T2" fmla="*/ 640 w 640"/>
                <a:gd name="T3" fmla="*/ 56 h 334"/>
                <a:gd name="T4" fmla="*/ 638 w 640"/>
                <a:gd name="T5" fmla="*/ 76 h 334"/>
                <a:gd name="T6" fmla="*/ 636 w 640"/>
                <a:gd name="T7" fmla="*/ 96 h 334"/>
                <a:gd name="T8" fmla="*/ 630 w 640"/>
                <a:gd name="T9" fmla="*/ 124 h 334"/>
                <a:gd name="T10" fmla="*/ 620 w 640"/>
                <a:gd name="T11" fmla="*/ 154 h 334"/>
                <a:gd name="T12" fmla="*/ 606 w 640"/>
                <a:gd name="T13" fmla="*/ 186 h 334"/>
                <a:gd name="T14" fmla="*/ 596 w 640"/>
                <a:gd name="T15" fmla="*/ 204 h 334"/>
                <a:gd name="T16" fmla="*/ 586 w 640"/>
                <a:gd name="T17" fmla="*/ 220 h 334"/>
                <a:gd name="T18" fmla="*/ 574 w 640"/>
                <a:gd name="T19" fmla="*/ 236 h 334"/>
                <a:gd name="T20" fmla="*/ 560 w 640"/>
                <a:gd name="T21" fmla="*/ 252 h 334"/>
                <a:gd name="T22" fmla="*/ 544 w 640"/>
                <a:gd name="T23" fmla="*/ 266 h 334"/>
                <a:gd name="T24" fmla="*/ 528 w 640"/>
                <a:gd name="T25" fmla="*/ 280 h 334"/>
                <a:gd name="T26" fmla="*/ 508 w 640"/>
                <a:gd name="T27" fmla="*/ 294 h 334"/>
                <a:gd name="T28" fmla="*/ 486 w 640"/>
                <a:gd name="T29" fmla="*/ 306 h 334"/>
                <a:gd name="T30" fmla="*/ 462 w 640"/>
                <a:gd name="T31" fmla="*/ 316 h 334"/>
                <a:gd name="T32" fmla="*/ 436 w 640"/>
                <a:gd name="T33" fmla="*/ 324 h 334"/>
                <a:gd name="T34" fmla="*/ 408 w 640"/>
                <a:gd name="T35" fmla="*/ 330 h 334"/>
                <a:gd name="T36" fmla="*/ 378 w 640"/>
                <a:gd name="T37" fmla="*/ 334 h 334"/>
                <a:gd name="T38" fmla="*/ 344 w 640"/>
                <a:gd name="T39" fmla="*/ 334 h 334"/>
                <a:gd name="T40" fmla="*/ 308 w 640"/>
                <a:gd name="T41" fmla="*/ 334 h 334"/>
                <a:gd name="T42" fmla="*/ 268 w 640"/>
                <a:gd name="T43" fmla="*/ 330 h 334"/>
                <a:gd name="T44" fmla="*/ 226 w 640"/>
                <a:gd name="T45" fmla="*/ 322 h 334"/>
                <a:gd name="T46" fmla="*/ 180 w 640"/>
                <a:gd name="T47" fmla="*/ 312 h 334"/>
                <a:gd name="T48" fmla="*/ 132 w 640"/>
                <a:gd name="T49" fmla="*/ 298 h 334"/>
                <a:gd name="T50" fmla="*/ 80 w 640"/>
                <a:gd name="T51" fmla="*/ 280 h 334"/>
                <a:gd name="T52" fmla="*/ 24 w 640"/>
                <a:gd name="T53" fmla="*/ 258 h 334"/>
                <a:gd name="T54" fmla="*/ 24 w 640"/>
                <a:gd name="T55" fmla="*/ 258 h 334"/>
                <a:gd name="T56" fmla="*/ 18 w 640"/>
                <a:gd name="T57" fmla="*/ 252 h 334"/>
                <a:gd name="T58" fmla="*/ 14 w 640"/>
                <a:gd name="T59" fmla="*/ 240 h 334"/>
                <a:gd name="T60" fmla="*/ 8 w 640"/>
                <a:gd name="T61" fmla="*/ 226 h 334"/>
                <a:gd name="T62" fmla="*/ 6 w 640"/>
                <a:gd name="T63" fmla="*/ 210 h 334"/>
                <a:gd name="T64" fmla="*/ 0 w 640"/>
                <a:gd name="T65" fmla="*/ 182 h 334"/>
                <a:gd name="T66" fmla="*/ 0 w 640"/>
                <a:gd name="T67" fmla="*/ 170 h 334"/>
                <a:gd name="T68" fmla="*/ 0 w 640"/>
                <a:gd name="T69" fmla="*/ 170 h 334"/>
                <a:gd name="T70" fmla="*/ 28 w 640"/>
                <a:gd name="T71" fmla="*/ 174 h 334"/>
                <a:gd name="T72" fmla="*/ 64 w 640"/>
                <a:gd name="T73" fmla="*/ 182 h 334"/>
                <a:gd name="T74" fmla="*/ 144 w 640"/>
                <a:gd name="T75" fmla="*/ 202 h 334"/>
                <a:gd name="T76" fmla="*/ 186 w 640"/>
                <a:gd name="T77" fmla="*/ 212 h 334"/>
                <a:gd name="T78" fmla="*/ 232 w 640"/>
                <a:gd name="T79" fmla="*/ 222 h 334"/>
                <a:gd name="T80" fmla="*/ 276 w 640"/>
                <a:gd name="T81" fmla="*/ 228 h 334"/>
                <a:gd name="T82" fmla="*/ 320 w 640"/>
                <a:gd name="T83" fmla="*/ 232 h 334"/>
                <a:gd name="T84" fmla="*/ 342 w 640"/>
                <a:gd name="T85" fmla="*/ 232 h 334"/>
                <a:gd name="T86" fmla="*/ 362 w 640"/>
                <a:gd name="T87" fmla="*/ 232 h 334"/>
                <a:gd name="T88" fmla="*/ 382 w 640"/>
                <a:gd name="T89" fmla="*/ 228 h 334"/>
                <a:gd name="T90" fmla="*/ 402 w 640"/>
                <a:gd name="T91" fmla="*/ 224 h 334"/>
                <a:gd name="T92" fmla="*/ 420 w 640"/>
                <a:gd name="T93" fmla="*/ 218 h 334"/>
                <a:gd name="T94" fmla="*/ 438 w 640"/>
                <a:gd name="T95" fmla="*/ 212 h 334"/>
                <a:gd name="T96" fmla="*/ 454 w 640"/>
                <a:gd name="T97" fmla="*/ 202 h 334"/>
                <a:gd name="T98" fmla="*/ 468 w 640"/>
                <a:gd name="T99" fmla="*/ 190 h 334"/>
                <a:gd name="T100" fmla="*/ 480 w 640"/>
                <a:gd name="T101" fmla="*/ 176 h 334"/>
                <a:gd name="T102" fmla="*/ 492 w 640"/>
                <a:gd name="T103" fmla="*/ 158 h 334"/>
                <a:gd name="T104" fmla="*/ 502 w 640"/>
                <a:gd name="T105" fmla="*/ 140 h 334"/>
                <a:gd name="T106" fmla="*/ 510 w 640"/>
                <a:gd name="T107" fmla="*/ 118 h 334"/>
                <a:gd name="T108" fmla="*/ 516 w 640"/>
                <a:gd name="T109" fmla="*/ 94 h 334"/>
                <a:gd name="T110" fmla="*/ 518 w 640"/>
                <a:gd name="T111" fmla="*/ 66 h 334"/>
                <a:gd name="T112" fmla="*/ 520 w 640"/>
                <a:gd name="T113" fmla="*/ 34 h 334"/>
                <a:gd name="T114" fmla="*/ 520 w 640"/>
                <a:gd name="T115" fmla="*/ 0 h 334"/>
                <a:gd name="T116" fmla="*/ 640 w 640"/>
                <a:gd name="T117" fmla="*/ 5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0" h="334">
                  <a:moveTo>
                    <a:pt x="640" y="56"/>
                  </a:moveTo>
                  <a:lnTo>
                    <a:pt x="640" y="56"/>
                  </a:lnTo>
                  <a:lnTo>
                    <a:pt x="638" y="76"/>
                  </a:lnTo>
                  <a:lnTo>
                    <a:pt x="636" y="96"/>
                  </a:lnTo>
                  <a:lnTo>
                    <a:pt x="630" y="124"/>
                  </a:lnTo>
                  <a:lnTo>
                    <a:pt x="620" y="154"/>
                  </a:lnTo>
                  <a:lnTo>
                    <a:pt x="606" y="186"/>
                  </a:lnTo>
                  <a:lnTo>
                    <a:pt x="596" y="204"/>
                  </a:lnTo>
                  <a:lnTo>
                    <a:pt x="586" y="220"/>
                  </a:lnTo>
                  <a:lnTo>
                    <a:pt x="574" y="236"/>
                  </a:lnTo>
                  <a:lnTo>
                    <a:pt x="560" y="252"/>
                  </a:lnTo>
                  <a:lnTo>
                    <a:pt x="544" y="266"/>
                  </a:lnTo>
                  <a:lnTo>
                    <a:pt x="528" y="280"/>
                  </a:lnTo>
                  <a:lnTo>
                    <a:pt x="508" y="294"/>
                  </a:lnTo>
                  <a:lnTo>
                    <a:pt x="486" y="306"/>
                  </a:lnTo>
                  <a:lnTo>
                    <a:pt x="462" y="316"/>
                  </a:lnTo>
                  <a:lnTo>
                    <a:pt x="436" y="324"/>
                  </a:lnTo>
                  <a:lnTo>
                    <a:pt x="408" y="330"/>
                  </a:lnTo>
                  <a:lnTo>
                    <a:pt x="378" y="334"/>
                  </a:lnTo>
                  <a:lnTo>
                    <a:pt x="344" y="334"/>
                  </a:lnTo>
                  <a:lnTo>
                    <a:pt x="308" y="334"/>
                  </a:lnTo>
                  <a:lnTo>
                    <a:pt x="268" y="330"/>
                  </a:lnTo>
                  <a:lnTo>
                    <a:pt x="226" y="322"/>
                  </a:lnTo>
                  <a:lnTo>
                    <a:pt x="180" y="312"/>
                  </a:lnTo>
                  <a:lnTo>
                    <a:pt x="132" y="298"/>
                  </a:lnTo>
                  <a:lnTo>
                    <a:pt x="80" y="280"/>
                  </a:lnTo>
                  <a:lnTo>
                    <a:pt x="24" y="258"/>
                  </a:lnTo>
                  <a:lnTo>
                    <a:pt x="24" y="258"/>
                  </a:lnTo>
                  <a:lnTo>
                    <a:pt x="18" y="252"/>
                  </a:lnTo>
                  <a:lnTo>
                    <a:pt x="14" y="240"/>
                  </a:lnTo>
                  <a:lnTo>
                    <a:pt x="8" y="226"/>
                  </a:lnTo>
                  <a:lnTo>
                    <a:pt x="6" y="210"/>
                  </a:lnTo>
                  <a:lnTo>
                    <a:pt x="0" y="182"/>
                  </a:lnTo>
                  <a:lnTo>
                    <a:pt x="0" y="170"/>
                  </a:lnTo>
                  <a:lnTo>
                    <a:pt x="0" y="170"/>
                  </a:lnTo>
                  <a:lnTo>
                    <a:pt x="28" y="174"/>
                  </a:lnTo>
                  <a:lnTo>
                    <a:pt x="64" y="182"/>
                  </a:lnTo>
                  <a:lnTo>
                    <a:pt x="144" y="202"/>
                  </a:lnTo>
                  <a:lnTo>
                    <a:pt x="186" y="212"/>
                  </a:lnTo>
                  <a:lnTo>
                    <a:pt x="232" y="222"/>
                  </a:lnTo>
                  <a:lnTo>
                    <a:pt x="276" y="228"/>
                  </a:lnTo>
                  <a:lnTo>
                    <a:pt x="320" y="232"/>
                  </a:lnTo>
                  <a:lnTo>
                    <a:pt x="342" y="232"/>
                  </a:lnTo>
                  <a:lnTo>
                    <a:pt x="362" y="232"/>
                  </a:lnTo>
                  <a:lnTo>
                    <a:pt x="382" y="228"/>
                  </a:lnTo>
                  <a:lnTo>
                    <a:pt x="402" y="224"/>
                  </a:lnTo>
                  <a:lnTo>
                    <a:pt x="420" y="218"/>
                  </a:lnTo>
                  <a:lnTo>
                    <a:pt x="438" y="212"/>
                  </a:lnTo>
                  <a:lnTo>
                    <a:pt x="454" y="202"/>
                  </a:lnTo>
                  <a:lnTo>
                    <a:pt x="468" y="190"/>
                  </a:lnTo>
                  <a:lnTo>
                    <a:pt x="480" y="176"/>
                  </a:lnTo>
                  <a:lnTo>
                    <a:pt x="492" y="158"/>
                  </a:lnTo>
                  <a:lnTo>
                    <a:pt x="502" y="140"/>
                  </a:lnTo>
                  <a:lnTo>
                    <a:pt x="510" y="118"/>
                  </a:lnTo>
                  <a:lnTo>
                    <a:pt x="516" y="94"/>
                  </a:lnTo>
                  <a:lnTo>
                    <a:pt x="518" y="66"/>
                  </a:lnTo>
                  <a:lnTo>
                    <a:pt x="520" y="34"/>
                  </a:lnTo>
                  <a:lnTo>
                    <a:pt x="520" y="0"/>
                  </a:lnTo>
                  <a:lnTo>
                    <a:pt x="640" y="56"/>
                  </a:ln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91" name="Freeform 1490"/>
            <p:cNvSpPr/>
            <p:nvPr/>
          </p:nvSpPr>
          <p:spPr bwMode="auto">
            <a:xfrm>
              <a:off x="4538663" y="4370388"/>
              <a:ext cx="415925" cy="517525"/>
            </a:xfrm>
            <a:custGeom>
              <a:avLst/>
              <a:gdLst>
                <a:gd name="T0" fmla="*/ 234 w 262"/>
                <a:gd name="T1" fmla="*/ 138 h 326"/>
                <a:gd name="T2" fmla="*/ 142 w 262"/>
                <a:gd name="T3" fmla="*/ 236 h 326"/>
                <a:gd name="T4" fmla="*/ 142 w 262"/>
                <a:gd name="T5" fmla="*/ 236 h 326"/>
                <a:gd name="T6" fmla="*/ 138 w 262"/>
                <a:gd name="T7" fmla="*/ 250 h 326"/>
                <a:gd name="T8" fmla="*/ 130 w 262"/>
                <a:gd name="T9" fmla="*/ 266 h 326"/>
                <a:gd name="T10" fmla="*/ 120 w 262"/>
                <a:gd name="T11" fmla="*/ 282 h 326"/>
                <a:gd name="T12" fmla="*/ 108 w 262"/>
                <a:gd name="T13" fmla="*/ 300 h 326"/>
                <a:gd name="T14" fmla="*/ 100 w 262"/>
                <a:gd name="T15" fmla="*/ 308 h 326"/>
                <a:gd name="T16" fmla="*/ 92 w 262"/>
                <a:gd name="T17" fmla="*/ 314 h 326"/>
                <a:gd name="T18" fmla="*/ 84 w 262"/>
                <a:gd name="T19" fmla="*/ 320 h 326"/>
                <a:gd name="T20" fmla="*/ 74 w 262"/>
                <a:gd name="T21" fmla="*/ 324 h 326"/>
                <a:gd name="T22" fmla="*/ 64 w 262"/>
                <a:gd name="T23" fmla="*/ 326 h 326"/>
                <a:gd name="T24" fmla="*/ 54 w 262"/>
                <a:gd name="T25" fmla="*/ 326 h 326"/>
                <a:gd name="T26" fmla="*/ 54 w 262"/>
                <a:gd name="T27" fmla="*/ 326 h 326"/>
                <a:gd name="T28" fmla="*/ 0 w 262"/>
                <a:gd name="T29" fmla="*/ 320 h 326"/>
                <a:gd name="T30" fmla="*/ 0 w 262"/>
                <a:gd name="T31" fmla="*/ 320 h 326"/>
                <a:gd name="T32" fmla="*/ 158 w 262"/>
                <a:gd name="T33" fmla="*/ 0 h 326"/>
                <a:gd name="T34" fmla="*/ 158 w 262"/>
                <a:gd name="T35" fmla="*/ 0 h 326"/>
                <a:gd name="T36" fmla="*/ 186 w 262"/>
                <a:gd name="T37" fmla="*/ 14 h 326"/>
                <a:gd name="T38" fmla="*/ 220 w 262"/>
                <a:gd name="T39" fmla="*/ 36 h 326"/>
                <a:gd name="T40" fmla="*/ 262 w 262"/>
                <a:gd name="T41" fmla="*/ 60 h 326"/>
                <a:gd name="T42" fmla="*/ 234 w 262"/>
                <a:gd name="T43" fmla="*/ 13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2" h="326">
                  <a:moveTo>
                    <a:pt x="234" y="138"/>
                  </a:moveTo>
                  <a:lnTo>
                    <a:pt x="142" y="236"/>
                  </a:lnTo>
                  <a:lnTo>
                    <a:pt x="142" y="236"/>
                  </a:lnTo>
                  <a:lnTo>
                    <a:pt x="138" y="250"/>
                  </a:lnTo>
                  <a:lnTo>
                    <a:pt x="130" y="266"/>
                  </a:lnTo>
                  <a:lnTo>
                    <a:pt x="120" y="282"/>
                  </a:lnTo>
                  <a:lnTo>
                    <a:pt x="108" y="300"/>
                  </a:lnTo>
                  <a:lnTo>
                    <a:pt x="100" y="308"/>
                  </a:lnTo>
                  <a:lnTo>
                    <a:pt x="92" y="314"/>
                  </a:lnTo>
                  <a:lnTo>
                    <a:pt x="84" y="320"/>
                  </a:lnTo>
                  <a:lnTo>
                    <a:pt x="74" y="324"/>
                  </a:lnTo>
                  <a:lnTo>
                    <a:pt x="64" y="326"/>
                  </a:lnTo>
                  <a:lnTo>
                    <a:pt x="54" y="326"/>
                  </a:lnTo>
                  <a:lnTo>
                    <a:pt x="54" y="326"/>
                  </a:lnTo>
                  <a:lnTo>
                    <a:pt x="0" y="320"/>
                  </a:lnTo>
                  <a:lnTo>
                    <a:pt x="0" y="320"/>
                  </a:lnTo>
                  <a:lnTo>
                    <a:pt x="158" y="0"/>
                  </a:lnTo>
                  <a:lnTo>
                    <a:pt x="158" y="0"/>
                  </a:lnTo>
                  <a:lnTo>
                    <a:pt x="186" y="14"/>
                  </a:lnTo>
                  <a:lnTo>
                    <a:pt x="220" y="36"/>
                  </a:lnTo>
                  <a:lnTo>
                    <a:pt x="262" y="60"/>
                  </a:lnTo>
                  <a:lnTo>
                    <a:pt x="234" y="138"/>
                  </a:lnTo>
                  <a:close/>
                </a:path>
              </a:pathLst>
            </a:custGeom>
            <a:solidFill>
              <a:srgbClr val="F05A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sp>
          <p:nvSpPr>
            <p:cNvPr id="2492" name="Freeform 1491"/>
            <p:cNvSpPr/>
            <p:nvPr/>
          </p:nvSpPr>
          <p:spPr bwMode="auto">
            <a:xfrm>
              <a:off x="4538663" y="4370388"/>
              <a:ext cx="415925" cy="517525"/>
            </a:xfrm>
            <a:custGeom>
              <a:avLst/>
              <a:gdLst>
                <a:gd name="T0" fmla="*/ 234 w 262"/>
                <a:gd name="T1" fmla="*/ 138 h 326"/>
                <a:gd name="T2" fmla="*/ 142 w 262"/>
                <a:gd name="T3" fmla="*/ 236 h 326"/>
                <a:gd name="T4" fmla="*/ 142 w 262"/>
                <a:gd name="T5" fmla="*/ 236 h 326"/>
                <a:gd name="T6" fmla="*/ 138 w 262"/>
                <a:gd name="T7" fmla="*/ 250 h 326"/>
                <a:gd name="T8" fmla="*/ 130 w 262"/>
                <a:gd name="T9" fmla="*/ 266 h 326"/>
                <a:gd name="T10" fmla="*/ 120 w 262"/>
                <a:gd name="T11" fmla="*/ 282 h 326"/>
                <a:gd name="T12" fmla="*/ 108 w 262"/>
                <a:gd name="T13" fmla="*/ 300 h 326"/>
                <a:gd name="T14" fmla="*/ 100 w 262"/>
                <a:gd name="T15" fmla="*/ 308 h 326"/>
                <a:gd name="T16" fmla="*/ 92 w 262"/>
                <a:gd name="T17" fmla="*/ 314 h 326"/>
                <a:gd name="T18" fmla="*/ 84 w 262"/>
                <a:gd name="T19" fmla="*/ 320 h 326"/>
                <a:gd name="T20" fmla="*/ 74 w 262"/>
                <a:gd name="T21" fmla="*/ 324 h 326"/>
                <a:gd name="T22" fmla="*/ 64 w 262"/>
                <a:gd name="T23" fmla="*/ 326 h 326"/>
                <a:gd name="T24" fmla="*/ 54 w 262"/>
                <a:gd name="T25" fmla="*/ 326 h 326"/>
                <a:gd name="T26" fmla="*/ 54 w 262"/>
                <a:gd name="T27" fmla="*/ 326 h 326"/>
                <a:gd name="T28" fmla="*/ 0 w 262"/>
                <a:gd name="T29" fmla="*/ 320 h 326"/>
                <a:gd name="T30" fmla="*/ 0 w 262"/>
                <a:gd name="T31" fmla="*/ 320 h 326"/>
                <a:gd name="T32" fmla="*/ 158 w 262"/>
                <a:gd name="T33" fmla="*/ 0 h 326"/>
                <a:gd name="T34" fmla="*/ 158 w 262"/>
                <a:gd name="T35" fmla="*/ 0 h 326"/>
                <a:gd name="T36" fmla="*/ 186 w 262"/>
                <a:gd name="T37" fmla="*/ 14 h 326"/>
                <a:gd name="T38" fmla="*/ 220 w 262"/>
                <a:gd name="T39" fmla="*/ 36 h 326"/>
                <a:gd name="T40" fmla="*/ 262 w 262"/>
                <a:gd name="T41" fmla="*/ 60 h 326"/>
                <a:gd name="T42" fmla="*/ 234 w 262"/>
                <a:gd name="T43" fmla="*/ 13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2" h="326">
                  <a:moveTo>
                    <a:pt x="234" y="138"/>
                  </a:moveTo>
                  <a:lnTo>
                    <a:pt x="142" y="236"/>
                  </a:lnTo>
                  <a:lnTo>
                    <a:pt x="142" y="236"/>
                  </a:lnTo>
                  <a:lnTo>
                    <a:pt x="138" y="250"/>
                  </a:lnTo>
                  <a:lnTo>
                    <a:pt x="130" y="266"/>
                  </a:lnTo>
                  <a:lnTo>
                    <a:pt x="120" y="282"/>
                  </a:lnTo>
                  <a:lnTo>
                    <a:pt x="108" y="300"/>
                  </a:lnTo>
                  <a:lnTo>
                    <a:pt x="100" y="308"/>
                  </a:lnTo>
                  <a:lnTo>
                    <a:pt x="92" y="314"/>
                  </a:lnTo>
                  <a:lnTo>
                    <a:pt x="84" y="320"/>
                  </a:lnTo>
                  <a:lnTo>
                    <a:pt x="74" y="324"/>
                  </a:lnTo>
                  <a:lnTo>
                    <a:pt x="64" y="326"/>
                  </a:lnTo>
                  <a:lnTo>
                    <a:pt x="54" y="326"/>
                  </a:lnTo>
                  <a:lnTo>
                    <a:pt x="54" y="326"/>
                  </a:lnTo>
                  <a:lnTo>
                    <a:pt x="0" y="320"/>
                  </a:lnTo>
                  <a:lnTo>
                    <a:pt x="0" y="320"/>
                  </a:lnTo>
                  <a:lnTo>
                    <a:pt x="158" y="0"/>
                  </a:lnTo>
                  <a:lnTo>
                    <a:pt x="158" y="0"/>
                  </a:lnTo>
                  <a:lnTo>
                    <a:pt x="186" y="14"/>
                  </a:lnTo>
                  <a:lnTo>
                    <a:pt x="220" y="36"/>
                  </a:lnTo>
                  <a:lnTo>
                    <a:pt x="262" y="60"/>
                  </a:lnTo>
                  <a:lnTo>
                    <a:pt x="234" y="138"/>
                  </a:lnTo>
                  <a:close/>
                </a:path>
              </a:pathLst>
            </a:custGeom>
            <a:solidFill>
              <a:srgbClr val="5F29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p>
          </p:txBody>
        </p:sp>
      </p:gr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1171575" y="1132840"/>
            <a:ext cx="5441315" cy="506730"/>
          </a:xfrm>
          <a:prstGeom prst="rect">
            <a:avLst/>
          </a:prstGeom>
          <a:noFill/>
          <a:extLst>
            <a:ext uri="{909E8E84-426E-40DD-AFC4-6F175D3DCCD1}">
              <a14:hiddenFill xmlns:a14="http://schemas.microsoft.com/office/drawing/2010/main">
                <a:solidFill>
                  <a:srgbClr val="BFC4D7"/>
                </a:solidFill>
              </a14:hiddenFill>
            </a:ext>
          </a:extLst>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dirty="0" smtClean="0">
                <a:solidFill>
                  <a:schemeClr val="tx1"/>
                </a:solidFill>
                <a:latin typeface="微软雅黑" panose="020B0503020204020204" pitchFamily="34" charset="-122"/>
                <a:ea typeface="微软雅黑" panose="020B0503020204020204" pitchFamily="34" charset="-122"/>
              </a:rPr>
              <a:t>（9）关闭防火墙，关闭SELinux。</a:t>
            </a:r>
          </a:p>
        </p:txBody>
      </p:sp>
      <p:pic>
        <p:nvPicPr>
          <p:cNvPr id="2" name="图片 1"/>
          <p:cNvPicPr>
            <a:picLocks noChangeAspect="1"/>
          </p:cNvPicPr>
          <p:nvPr/>
        </p:nvPicPr>
        <p:blipFill>
          <a:blip r:embed="rId2"/>
          <a:stretch>
            <a:fillRect/>
          </a:stretch>
        </p:blipFill>
        <p:spPr>
          <a:xfrm>
            <a:off x="1204595" y="1639570"/>
            <a:ext cx="5709920" cy="734060"/>
          </a:xfrm>
          <a:prstGeom prst="rect">
            <a:avLst/>
          </a:prstGeom>
        </p:spPr>
      </p:pic>
      <p:sp>
        <p:nvSpPr>
          <p:cNvPr id="3" name="文本框 2"/>
          <p:cNvSpPr txBox="1"/>
          <p:nvPr/>
        </p:nvSpPr>
        <p:spPr>
          <a:xfrm>
            <a:off x="1172210" y="2515235"/>
            <a:ext cx="3249930" cy="2168525"/>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（10）一旦授权了远程访问并进行相关配置，就可以在Windows端进行远程访问，通常使用Navicat软件实现，连接界面如图11</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4所示。 </a:t>
            </a:r>
          </a:p>
        </p:txBody>
      </p:sp>
      <p:pic>
        <p:nvPicPr>
          <p:cNvPr id="10" name="图片 9" descr="11-4"/>
          <p:cNvPicPr>
            <a:picLocks noChangeAspect="1"/>
          </p:cNvPicPr>
          <p:nvPr/>
        </p:nvPicPr>
        <p:blipFill>
          <a:blip r:embed="rId3"/>
          <a:stretch>
            <a:fillRect/>
          </a:stretch>
        </p:blipFill>
        <p:spPr>
          <a:xfrm>
            <a:off x="5346065" y="2023745"/>
            <a:ext cx="2392045" cy="2695575"/>
          </a:xfrm>
          <a:prstGeom prst="rect">
            <a:avLst/>
          </a:prstGeom>
        </p:spPr>
      </p:pic>
      <p:sp>
        <p:nvSpPr>
          <p:cNvPr id="11" name="文本框 10"/>
          <p:cNvSpPr txBox="1"/>
          <p:nvPr/>
        </p:nvSpPr>
        <p:spPr>
          <a:xfrm>
            <a:off x="5236845" y="4719320"/>
            <a:ext cx="2610485" cy="368300"/>
          </a:xfrm>
          <a:prstGeom prst="rect">
            <a:avLst/>
          </a:prstGeom>
          <a:noFill/>
        </p:spPr>
        <p:txBody>
          <a:bodyPr wrap="square" rtlCol="0" anchor="t">
            <a:spAutoFit/>
          </a:bodyPr>
          <a:lstStyle/>
          <a:p>
            <a:r>
              <a:rPr lang="zh-CN" altLang="en-US" dirty="0" smtClean="0">
                <a:solidFill>
                  <a:srgbClr val="002060"/>
                </a:solidFill>
                <a:latin typeface="微软雅黑" panose="020B0503020204020204" pitchFamily="34" charset="-122"/>
                <a:ea typeface="微软雅黑" panose="020B0503020204020204" pitchFamily="34" charset="-122"/>
              </a:rPr>
              <a:t>图11</a:t>
            </a:r>
            <a:r>
              <a:rPr lang="en-US" altLang="zh-CN" dirty="0" smtClean="0">
                <a:solidFill>
                  <a:srgbClr val="002060"/>
                </a:solidFill>
                <a:latin typeface="微软雅黑" panose="020B0503020204020204" pitchFamily="34" charset="-122"/>
                <a:ea typeface="微软雅黑" panose="020B0503020204020204" pitchFamily="34" charset="-122"/>
              </a:rPr>
              <a:t>-</a:t>
            </a:r>
            <a:r>
              <a:rPr lang="zh-CN" altLang="en-US" dirty="0" smtClean="0">
                <a:solidFill>
                  <a:srgbClr val="002060"/>
                </a:solidFill>
                <a:latin typeface="微软雅黑" panose="020B0503020204020204" pitchFamily="34" charset="-122"/>
                <a:ea typeface="微软雅黑" panose="020B0503020204020204" pitchFamily="34" charset="-122"/>
              </a:rPr>
              <a:t>4 连接成功示意图</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784225" y="1307465"/>
            <a:ext cx="7574915" cy="922020"/>
          </a:xfrm>
          <a:prstGeom prst="rect">
            <a:avLst/>
          </a:prstGeom>
          <a:noFill/>
          <a:extLst>
            <a:ext uri="{909E8E84-426E-40DD-AFC4-6F175D3DCCD1}">
              <a14:hiddenFill xmlns:a14="http://schemas.microsoft.com/office/drawing/2010/main">
                <a:solidFill>
                  <a:srgbClr val="BFC4D7"/>
                </a:solidFill>
              </a14:hiddenFill>
            </a:ext>
          </a:extLst>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dirty="0" smtClean="0">
                <a:latin typeface="微软雅黑" panose="020B0503020204020204" pitchFamily="34" charset="-122"/>
                <a:ea typeface="微软雅黑" panose="020B0503020204020204" pitchFamily="34" charset="-122"/>
              </a:rPr>
              <a:t>也有可能在操作时出现如图11-5所示的错误提示，主要是没有使用caching_sha2_password密码验证方式造成的。可执行如下命令来解决：</a:t>
            </a:r>
          </a:p>
        </p:txBody>
      </p:sp>
      <p:pic>
        <p:nvPicPr>
          <p:cNvPr id="2" name="图片 1"/>
          <p:cNvPicPr>
            <a:picLocks noChangeAspect="1"/>
          </p:cNvPicPr>
          <p:nvPr/>
        </p:nvPicPr>
        <p:blipFill>
          <a:blip r:embed="rId2"/>
          <a:stretch>
            <a:fillRect/>
          </a:stretch>
        </p:blipFill>
        <p:spPr>
          <a:xfrm>
            <a:off x="511810" y="2468245"/>
            <a:ext cx="8121015" cy="728345"/>
          </a:xfrm>
          <a:prstGeom prst="rect">
            <a:avLst/>
          </a:prstGeom>
        </p:spPr>
      </p:pic>
      <p:pic>
        <p:nvPicPr>
          <p:cNvPr id="3" name="图片 2" descr="11-5"/>
          <p:cNvPicPr>
            <a:picLocks noChangeAspect="1"/>
          </p:cNvPicPr>
          <p:nvPr/>
        </p:nvPicPr>
        <p:blipFill>
          <a:blip r:embed="rId3"/>
          <a:stretch>
            <a:fillRect/>
          </a:stretch>
        </p:blipFill>
        <p:spPr>
          <a:xfrm>
            <a:off x="2047875" y="3514090"/>
            <a:ext cx="5048250" cy="1152525"/>
          </a:xfrm>
          <a:prstGeom prst="rect">
            <a:avLst/>
          </a:prstGeom>
        </p:spPr>
      </p:pic>
      <p:sp>
        <p:nvSpPr>
          <p:cNvPr id="11" name="文本框 10"/>
          <p:cNvSpPr txBox="1"/>
          <p:nvPr/>
        </p:nvSpPr>
        <p:spPr>
          <a:xfrm>
            <a:off x="3267710" y="4666615"/>
            <a:ext cx="2610485" cy="368300"/>
          </a:xfrm>
          <a:prstGeom prst="rect">
            <a:avLst/>
          </a:prstGeom>
          <a:noFill/>
        </p:spPr>
        <p:txBody>
          <a:bodyPr wrap="square" rtlCol="0" anchor="t">
            <a:spAutoFit/>
          </a:bodyPr>
          <a:lstStyle/>
          <a:p>
            <a:pPr algn="ctr"/>
            <a:r>
              <a:rPr dirty="0" smtClean="0">
                <a:solidFill>
                  <a:srgbClr val="002060"/>
                </a:solidFill>
                <a:latin typeface="微软雅黑" panose="020B0503020204020204" pitchFamily="34" charset="-122"/>
                <a:ea typeface="微软雅黑" panose="020B0503020204020204" pitchFamily="34" charset="-122"/>
              </a:rPr>
              <a:t>图11</a:t>
            </a:r>
            <a:r>
              <a:rPr lang="en-US" dirty="0" smtClean="0">
                <a:solidFill>
                  <a:srgbClr val="002060"/>
                </a:solidFill>
                <a:latin typeface="微软雅黑" panose="020B0503020204020204" pitchFamily="34" charset="-122"/>
                <a:ea typeface="微软雅黑" panose="020B0503020204020204" pitchFamily="34" charset="-122"/>
              </a:rPr>
              <a:t>-</a:t>
            </a:r>
            <a:r>
              <a:rPr dirty="0" smtClean="0">
                <a:solidFill>
                  <a:srgbClr val="002060"/>
                </a:solidFill>
                <a:latin typeface="微软雅黑" panose="020B0503020204020204" pitchFamily="34" charset="-122"/>
                <a:ea typeface="微软雅黑" panose="020B0503020204020204" pitchFamily="34" charset="-122"/>
              </a:rPr>
              <a:t>5 错误提示</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904875" y="1226185"/>
            <a:ext cx="7334250" cy="922020"/>
          </a:xfrm>
          <a:prstGeom prst="rect">
            <a:avLst/>
          </a:prstGeom>
          <a:noFill/>
          <a:extLst>
            <a:ext uri="{909E8E84-426E-40DD-AFC4-6F175D3DCCD1}">
              <a14:hiddenFill xmlns:a14="http://schemas.microsoft.com/office/drawing/2010/main">
                <a:solidFill>
                  <a:srgbClr val="BFC4D7"/>
                </a:solidFill>
              </a14:hiddenFill>
            </a:ext>
          </a:extLst>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dirty="0" smtClean="0">
                <a:latin typeface="微软雅黑" panose="020B0503020204020204" pitchFamily="34" charset="-122"/>
                <a:ea typeface="微软雅黑" panose="020B0503020204020204" pitchFamily="34" charset="-122"/>
              </a:rPr>
              <a:t>（11）连接成功后显示界面如图11-6所示，可以看到所有的数据库，从而方便操作。</a:t>
            </a:r>
          </a:p>
        </p:txBody>
      </p:sp>
      <p:sp>
        <p:nvSpPr>
          <p:cNvPr id="11" name="文本框 10"/>
          <p:cNvSpPr txBox="1"/>
          <p:nvPr/>
        </p:nvSpPr>
        <p:spPr>
          <a:xfrm>
            <a:off x="3161030" y="4749165"/>
            <a:ext cx="2822575" cy="368300"/>
          </a:xfrm>
          <a:prstGeom prst="rect">
            <a:avLst/>
          </a:prstGeom>
          <a:noFill/>
        </p:spPr>
        <p:txBody>
          <a:bodyPr wrap="square" rtlCol="0" anchor="t">
            <a:spAutoFit/>
          </a:bodyPr>
          <a:lstStyle/>
          <a:p>
            <a:pPr algn="ctr"/>
            <a:r>
              <a:rPr dirty="0" smtClean="0">
                <a:solidFill>
                  <a:srgbClr val="002060"/>
                </a:solidFill>
                <a:latin typeface="微软雅黑" panose="020B0503020204020204" pitchFamily="34" charset="-122"/>
                <a:ea typeface="微软雅黑" panose="020B0503020204020204" pitchFamily="34" charset="-122"/>
              </a:rPr>
              <a:t>图11</a:t>
            </a:r>
            <a:r>
              <a:rPr lang="en-US" dirty="0" smtClean="0">
                <a:solidFill>
                  <a:srgbClr val="002060"/>
                </a:solidFill>
                <a:latin typeface="微软雅黑" panose="020B0503020204020204" pitchFamily="34" charset="-122"/>
                <a:ea typeface="微软雅黑" panose="020B0503020204020204" pitchFamily="34" charset="-122"/>
              </a:rPr>
              <a:t>-</a:t>
            </a:r>
            <a:r>
              <a:rPr dirty="0" smtClean="0">
                <a:solidFill>
                  <a:srgbClr val="002060"/>
                </a:solidFill>
                <a:latin typeface="微软雅黑" panose="020B0503020204020204" pitchFamily="34" charset="-122"/>
                <a:ea typeface="微软雅黑" panose="020B0503020204020204" pitchFamily="34" charset="-122"/>
              </a:rPr>
              <a:t>6 Navicat运行界面</a:t>
            </a:r>
          </a:p>
        </p:txBody>
      </p:sp>
      <p:pic>
        <p:nvPicPr>
          <p:cNvPr id="2" name="图片 1" descr="11-6"/>
          <p:cNvPicPr>
            <a:picLocks noChangeAspect="1"/>
          </p:cNvPicPr>
          <p:nvPr/>
        </p:nvPicPr>
        <p:blipFill>
          <a:blip r:embed="rId2"/>
          <a:stretch>
            <a:fillRect/>
          </a:stretch>
        </p:blipFill>
        <p:spPr>
          <a:xfrm>
            <a:off x="2571750" y="2055495"/>
            <a:ext cx="4001770" cy="2693670"/>
          </a:xfrm>
          <a:prstGeom prst="rect">
            <a:avLst/>
          </a:prstGeom>
        </p:spPr>
      </p:pic>
      <p:pic>
        <p:nvPicPr>
          <p:cNvPr id="3" name="图片 2" descr="timg[2]"/>
          <p:cNvPicPr>
            <a:picLocks noChangeAspect="1"/>
          </p:cNvPicPr>
          <p:nvPr/>
        </p:nvPicPr>
        <p:blipFill>
          <a:blip r:embed="rId3">
            <a:clrChange>
              <a:clrFrom>
                <a:srgbClr val="F6F6F6">
                  <a:alpha val="100000"/>
                </a:srgbClr>
              </a:clrFrom>
              <a:clrTo>
                <a:srgbClr val="F6F6F6">
                  <a:alpha val="100000"/>
                  <a:alpha val="0"/>
                </a:srgbClr>
              </a:clrTo>
            </a:clrChange>
          </a:blip>
          <a:srcRect t="29290" b="28820"/>
          <a:stretch>
            <a:fillRect/>
          </a:stretch>
        </p:blipFill>
        <p:spPr>
          <a:xfrm>
            <a:off x="0" y="4530090"/>
            <a:ext cx="2372995" cy="613410"/>
          </a:xfrm>
          <a:prstGeom prst="rect">
            <a:avLst/>
          </a:prstGeom>
          <a:noFill/>
          <a:ln>
            <a:noFill/>
          </a:ln>
        </p:spPr>
      </p:pic>
      <p:pic>
        <p:nvPicPr>
          <p:cNvPr id="10" name="图片 9" descr="timg[2]"/>
          <p:cNvPicPr>
            <a:picLocks noChangeAspect="1"/>
          </p:cNvPicPr>
          <p:nvPr/>
        </p:nvPicPr>
        <p:blipFill>
          <a:blip r:embed="rId3">
            <a:clrChange>
              <a:clrFrom>
                <a:srgbClr val="F6F6F6">
                  <a:alpha val="100000"/>
                </a:srgbClr>
              </a:clrFrom>
              <a:clrTo>
                <a:srgbClr val="F6F6F6">
                  <a:alpha val="100000"/>
                  <a:alpha val="0"/>
                </a:srgbClr>
              </a:clrTo>
            </a:clrChange>
          </a:blip>
          <a:srcRect t="29290" b="28820"/>
          <a:stretch>
            <a:fillRect/>
          </a:stretch>
        </p:blipFill>
        <p:spPr>
          <a:xfrm>
            <a:off x="6776720" y="789305"/>
            <a:ext cx="2372995" cy="6134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904875" y="1236980"/>
            <a:ext cx="7334250" cy="922020"/>
          </a:xfrm>
          <a:prstGeom prst="rect">
            <a:avLst/>
          </a:prstGeom>
          <a:noFill/>
          <a:extLst>
            <a:ext uri="{909E8E84-426E-40DD-AFC4-6F175D3DCCD1}">
              <a14:hiddenFill xmlns:a14="http://schemas.microsoft.com/office/drawing/2010/main">
                <a:solidFill>
                  <a:srgbClr val="BFC4D7"/>
                </a:solidFill>
              </a14:hiddenFill>
            </a:ext>
          </a:extLst>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dirty="0" smtClean="0">
                <a:solidFill>
                  <a:schemeClr val="tx1"/>
                </a:solidFill>
                <a:latin typeface="微软雅黑" panose="020B0503020204020204" pitchFamily="34" charset="-122"/>
                <a:ea typeface="微软雅黑" panose="020B0503020204020204" pitchFamily="34" charset="-122"/>
              </a:rPr>
              <a:t>（12）如果希望添加新用户yst来远程访问MySQL数据库，可以按照如下操作进行:</a:t>
            </a:r>
          </a:p>
        </p:txBody>
      </p:sp>
      <p:pic>
        <p:nvPicPr>
          <p:cNvPr id="2" name="图片 1"/>
          <p:cNvPicPr>
            <a:picLocks noChangeAspect="1"/>
          </p:cNvPicPr>
          <p:nvPr/>
        </p:nvPicPr>
        <p:blipFill>
          <a:blip r:embed="rId2"/>
          <a:stretch>
            <a:fillRect/>
          </a:stretch>
        </p:blipFill>
        <p:spPr>
          <a:xfrm>
            <a:off x="895350" y="2136775"/>
            <a:ext cx="7353300" cy="1781810"/>
          </a:xfrm>
          <a:prstGeom prst="rect">
            <a:avLst/>
          </a:prstGeom>
        </p:spPr>
      </p:pic>
      <p:sp>
        <p:nvSpPr>
          <p:cNvPr id="3" name="圆角矩形 2"/>
          <p:cNvSpPr/>
          <p:nvPr/>
        </p:nvSpPr>
        <p:spPr>
          <a:xfrm>
            <a:off x="720090" y="1205230"/>
            <a:ext cx="7704455" cy="2927350"/>
          </a:xfrm>
          <a:prstGeom prst="roundRect">
            <a:avLst/>
          </a:prstGeom>
          <a:noFill/>
          <a:ln w="31750" cmpd="sng">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009" name="图片 1" descr="一起欢呼"/>
          <p:cNvPicPr>
            <a:picLocks noGrp="1"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078095" y="3463290"/>
            <a:ext cx="2144395" cy="160845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11.2.1 实例一：MySQL数据库的安装与配置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1298575" y="1138555"/>
            <a:ext cx="6078220" cy="506730"/>
          </a:xfrm>
          <a:prstGeom prst="rect">
            <a:avLst/>
          </a:prstGeom>
          <a:noFill/>
          <a:extLst>
            <a:ext uri="{909E8E84-426E-40DD-AFC4-6F175D3DCCD1}">
              <a14:hiddenFill xmlns:a14="http://schemas.microsoft.com/office/drawing/2010/main">
                <a:solidFill>
                  <a:srgbClr val="BFC4D7"/>
                </a:solidFill>
              </a14:hiddenFill>
            </a:ext>
          </a:extLst>
        </p:spPr>
        <p:txBody>
          <a:bodyPr wrap="square" rtlCol="0" anchor="t">
            <a:spAutoFit/>
          </a:bodyPr>
          <a:lstStyle/>
          <a:p>
            <a:pPr>
              <a:lnSpc>
                <a:spcPct val="150000"/>
              </a:lnSpc>
            </a:pPr>
            <a:r>
              <a:rPr lang="en-US" dirty="0" smtClean="0">
                <a:latin typeface="微软雅黑" panose="020B0503020204020204" pitchFamily="34" charset="-122"/>
                <a:ea typeface="微软雅黑" panose="020B0503020204020204" pitchFamily="34" charset="-122"/>
              </a:rPr>
              <a:t>连接测试效果如图11-7所示。</a:t>
            </a:r>
          </a:p>
        </p:txBody>
      </p:sp>
      <p:sp>
        <p:nvSpPr>
          <p:cNvPr id="11" name="文本框 10"/>
          <p:cNvSpPr txBox="1"/>
          <p:nvPr/>
        </p:nvSpPr>
        <p:spPr>
          <a:xfrm>
            <a:off x="3161030" y="4677410"/>
            <a:ext cx="2822575" cy="368300"/>
          </a:xfrm>
          <a:prstGeom prst="rect">
            <a:avLst/>
          </a:prstGeom>
          <a:noFill/>
        </p:spPr>
        <p:txBody>
          <a:bodyPr wrap="square" rtlCol="0" anchor="t">
            <a:spAutoFit/>
          </a:bodyPr>
          <a:lstStyle/>
          <a:p>
            <a:pPr algn="ctr">
              <a:lnSpc>
                <a:spcPct val="100000"/>
              </a:lnSpc>
            </a:pPr>
            <a:r>
              <a:rPr lang="en-US" dirty="0" smtClean="0">
                <a:solidFill>
                  <a:srgbClr val="002060"/>
                </a:solidFill>
                <a:latin typeface="微软雅黑" panose="020B0503020204020204" pitchFamily="34" charset="-122"/>
                <a:ea typeface="微软雅黑" panose="020B0503020204020204" pitchFamily="34" charset="-122"/>
                <a:sym typeface="+mn-ea"/>
              </a:rPr>
              <a:t>图11-7 普通用户登录</a:t>
            </a:r>
          </a:p>
        </p:txBody>
      </p:sp>
      <p:pic>
        <p:nvPicPr>
          <p:cNvPr id="2" name="图片 1" descr="11-7"/>
          <p:cNvPicPr>
            <a:picLocks noChangeAspect="1"/>
          </p:cNvPicPr>
          <p:nvPr/>
        </p:nvPicPr>
        <p:blipFill>
          <a:blip r:embed="rId2"/>
          <a:stretch>
            <a:fillRect/>
          </a:stretch>
        </p:blipFill>
        <p:spPr>
          <a:xfrm>
            <a:off x="2487295" y="1717040"/>
            <a:ext cx="4169410" cy="2960370"/>
          </a:xfrm>
          <a:prstGeom prst="rect">
            <a:avLst/>
          </a:prstGeom>
        </p:spPr>
      </p:pic>
      <p:pic>
        <p:nvPicPr>
          <p:cNvPr id="236548" name="图片 4" descr="www_tuweimei_comComp_23435371_pyxaR7IVI1s4jkNPsdoES4TRwZbDI8cy.jpg"/>
          <p:cNvPicPr>
            <a:picLocks noGrp="1"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477000" y="3476625"/>
            <a:ext cx="2667000" cy="166687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8625" y="1130300"/>
            <a:ext cx="8286750" cy="383095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Redis(remote dictionary server)是一个开源的、使用C语言编写的、支持网络交互的、可基于内存也可持久化的key</a:t>
            </a:r>
            <a:r>
              <a:rPr lang="en-US"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value数据库。该数据库遵守BSD协议，并提供多种语言的API。它支持存储的value类型相对更多，包括string(字符串)、list(链表)、set(集合)、zset(sorted set，有序集合)和hash（哈希类型）。这些数据类型都支持push/pop、add/remove，可以取交集、并集和差集，以及其他更丰富的操作，同时这些操作都是原子性的。</a:t>
            </a:r>
          </a:p>
          <a:p>
            <a:pPr>
              <a:lnSpc>
                <a:spcPct val="150000"/>
              </a:lnSpc>
            </a:pPr>
            <a:r>
              <a:rPr dirty="0" smtClean="0">
                <a:latin typeface="微软雅黑" panose="020B0503020204020204" pitchFamily="34" charset="-122"/>
                <a:ea typeface="微软雅黑" panose="020B0503020204020204" pitchFamily="34" charset="-122"/>
              </a:rPr>
              <a:t>       Redis支持各种不同方式的排序。为保证效率，数据都是缓存在内存中的，Redis会周期性地把更新的数据写入磁盘或把修改操作写入追加的记录文件，并在此基础上实现master</a:t>
            </a:r>
            <a:r>
              <a:rPr lang="en-US"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slave(主从)同步，Redis在3.0版本中推出了集群模式。</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11.2.2 实例二：Redis数据库的安装与配置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00405" y="1310640"/>
            <a:ext cx="3488055" cy="2722880"/>
          </a:xfrm>
          <a:prstGeom prst="rect">
            <a:avLst/>
          </a:prstGeom>
          <a:noFill/>
          <a:ln w="28575">
            <a:gradFill>
              <a:gsLst>
                <a:gs pos="0">
                  <a:srgbClr val="00B0F0"/>
                </a:gs>
                <a:gs pos="32000">
                  <a:srgbClr val="80B878">
                    <a:alpha val="100000"/>
                  </a:srgbClr>
                </a:gs>
                <a:gs pos="100000">
                  <a:srgbClr val="FFC000"/>
                </a:gs>
              </a:gsLst>
              <a:lin ang="13620000" scaled="1"/>
            </a:gradFill>
          </a:ln>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smtClean="0">
                <a:latin typeface="微软雅黑" panose="020B0503020204020204" pitchFamily="34" charset="-122"/>
                <a:ea typeface="微软雅黑" panose="020B0503020204020204" pitchFamily="34" charset="-122"/>
              </a:rPr>
              <a:t>本实例讲解在CentOS 7中安装与配置Redis数据库的详细步骤。</a:t>
            </a:r>
          </a:p>
          <a:p>
            <a:pPr>
              <a:lnSpc>
                <a:spcPct val="150000"/>
              </a:lnSpc>
            </a:pPr>
            <a:r>
              <a:rPr dirty="0" smtClean="0">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（1）进入安装目录/usr/local/src，然后执行命令下载安装包，执行解压命令。</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11.2.2 实例二：Redis数据库的安装与配置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4275455" y="1058545"/>
            <a:ext cx="4220845" cy="40125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54685" y="2043430"/>
            <a:ext cx="2637790" cy="175323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（2）进入解压后的目录，并进入src目录，执行“make install”命令实施安装。</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11.2.2 实例二：Redis数据库的安装与配置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3736975" y="1204595"/>
            <a:ext cx="5036820" cy="3869690"/>
          </a:xfrm>
          <a:prstGeom prst="rect">
            <a:avLst/>
          </a:prstGeom>
        </p:spPr>
      </p:pic>
      <p:sp>
        <p:nvSpPr>
          <p:cNvPr id="3" name="五边形 2"/>
          <p:cNvSpPr/>
          <p:nvPr/>
        </p:nvSpPr>
        <p:spPr>
          <a:xfrm>
            <a:off x="683895" y="2068195"/>
            <a:ext cx="3023870" cy="1727835"/>
          </a:xfrm>
          <a:prstGeom prst="homePlate">
            <a:avLst>
              <a:gd name="adj" fmla="val 30319"/>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69290" y="1292860"/>
            <a:ext cx="5812155" cy="922020"/>
          </a:xfrm>
          <a:prstGeom prst="rect">
            <a:avLst/>
          </a:prstGeom>
          <a:solidFill>
            <a:srgbClr val="A7CDA4"/>
          </a:solidFill>
        </p:spPr>
        <p:txBody>
          <a:bodyPr wrap="square" rtlCol="0" anchor="t">
            <a:spAutoFit/>
          </a:bodyPr>
          <a:lstStyle/>
          <a:p>
            <a:pPr>
              <a:lnSpc>
                <a:spcPct val="150000"/>
              </a:lnSpc>
            </a:pPr>
            <a:r>
              <a:rPr lang="en-US" dirty="0" smtClean="0">
                <a:solidFill>
                  <a:schemeClr val="tx1"/>
                </a:solidFill>
                <a:latin typeface="微软雅黑" panose="020B0503020204020204" pitchFamily="34" charset="-122"/>
                <a:ea typeface="微软雅黑" panose="020B0503020204020204" pitchFamily="34" charset="-122"/>
              </a:rPr>
              <a:t>      </a:t>
            </a:r>
            <a:r>
              <a:rPr dirty="0" smtClean="0">
                <a:solidFill>
                  <a:schemeClr val="tx1"/>
                </a:solidFill>
                <a:effectLst/>
                <a:latin typeface="微软雅黑" panose="020B0503020204020204" pitchFamily="34" charset="-122"/>
                <a:ea typeface="微软雅黑" panose="020B0503020204020204" pitchFamily="34" charset="-122"/>
              </a:rPr>
              <a:t>（3）为使用方便，创建配置文件目录和命令文件目录，复制相应文件到目录中。</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11.2.2 实例二：Redis数据库的安装与配置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1701800" y="2559685"/>
            <a:ext cx="6834505" cy="2225675"/>
          </a:xfrm>
          <a:prstGeom prst="rect">
            <a:avLst/>
          </a:prstGeom>
        </p:spPr>
      </p:pic>
      <p:sp>
        <p:nvSpPr>
          <p:cNvPr id="3" name="下箭头 2"/>
          <p:cNvSpPr/>
          <p:nvPr/>
        </p:nvSpPr>
        <p:spPr>
          <a:xfrm>
            <a:off x="5796280" y="2067560"/>
            <a:ext cx="575945" cy="863600"/>
          </a:xfrm>
          <a:prstGeom prst="downArrow">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文本框 8"/>
          <p:cNvSpPr txBox="1"/>
          <p:nvPr/>
        </p:nvSpPr>
        <p:spPr>
          <a:xfrm>
            <a:off x="597535" y="1222375"/>
            <a:ext cx="7882890" cy="3170928"/>
          </a:xfrm>
          <a:prstGeom prst="roundRect">
            <a:avLst/>
          </a:prstGeom>
          <a:noFill/>
          <a:ln w="28575" cmpd="dbl">
            <a:solidFill>
              <a:srgbClr val="B5655E"/>
            </a:solidFill>
            <a:prstDash val="dash"/>
          </a:ln>
        </p:spPr>
        <p:txBody>
          <a:bodyPr wrap="square" rtlCol="0" anchor="t">
            <a:spAutoFit/>
          </a:bodyPr>
          <a:lstStyle/>
          <a:p>
            <a:pPr>
              <a:lnSpc>
                <a:spcPct val="150000"/>
              </a:lnSpc>
            </a:pPr>
            <a:r>
              <a:rPr lang="en-US" altLang="zh-CN" sz="20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Apache HTTP Server（简称Apache）是Apache软件基金会的一个开放源码的网页服务器，它是世界上应用最广泛的Web服务器之一，由于其跨平台和安全性被广泛使用。Apache的特点是简单、可靠、速度快、性能稳定，可通过简单的API扩充，将Perl、Python等解释器编译到服务器中，并可用作代理服务器，支持多个虚拟主机，是作为Web服务的优先选择。</a:t>
            </a:r>
          </a:p>
        </p:txBody>
      </p:sp>
      <p:sp>
        <p:nvSpPr>
          <p:cNvPr id="11" name="矩形 10"/>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pic>
        <p:nvPicPr>
          <p:cNvPr id="12" name="图片 11" descr="timg[6]"/>
          <p:cNvPicPr>
            <a:picLocks noChangeAspect="1"/>
          </p:cNvPicPr>
          <p:nvPr/>
        </p:nvPicPr>
        <p:blipFill>
          <a:blip r:embed="rId2">
            <a:clrChange>
              <a:clrFrom>
                <a:srgbClr val="FFFFFF">
                  <a:alpha val="100000"/>
                </a:srgbClr>
              </a:clrFrom>
              <a:clrTo>
                <a:srgbClr val="FFFFFF">
                  <a:alpha val="100000"/>
                  <a:alpha val="0"/>
                </a:srgbClr>
              </a:clrTo>
            </a:clrChange>
          </a:blip>
          <a:srcRect b="7183"/>
          <a:stretch>
            <a:fillRect/>
          </a:stretch>
        </p:blipFill>
        <p:spPr>
          <a:xfrm>
            <a:off x="7067550" y="3697605"/>
            <a:ext cx="2076450" cy="14458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148080" y="1513205"/>
            <a:ext cx="5207635" cy="2279815"/>
          </a:xfrm>
          <a:prstGeom prst="snipRoundRect">
            <a:avLst/>
          </a:prstGeom>
        </p:spPr>
        <p:style>
          <a:lnRef idx="1">
            <a:schemeClr val="accent4"/>
          </a:lnRef>
          <a:fillRef idx="2">
            <a:schemeClr val="accent4"/>
          </a:fillRef>
          <a:effectRef idx="1">
            <a:schemeClr val="accent4"/>
          </a:effectRef>
          <a:fontRef idx="minor">
            <a:schemeClr val="dk1"/>
          </a:fontRef>
        </p:style>
        <p:txBody>
          <a:bodyPr wrap="square" rtlCol="0" anchor="t">
            <a:spAutoFit/>
          </a:bodyPr>
          <a:lstStyle/>
          <a:p>
            <a:pPr marL="285750" indent="-285750">
              <a:lnSpc>
                <a:spcPct val="150000"/>
              </a:lnSpc>
              <a:buFont typeface="Wingdings" panose="05000000000000000000" charset="0"/>
              <a:buChar char="Ø"/>
            </a:pPr>
            <a:r>
              <a:rPr dirty="0" smtClean="0">
                <a:latin typeface="微软雅黑" panose="020B0503020204020204" pitchFamily="34" charset="-122"/>
                <a:ea typeface="微软雅黑" panose="020B0503020204020204" pitchFamily="34" charset="-122"/>
              </a:rPr>
              <a:t>redis</a:t>
            </a:r>
            <a:r>
              <a:rPr lang="en-US"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benchmark：Redis性能测试工具。</a:t>
            </a:r>
          </a:p>
          <a:p>
            <a:pPr marL="285750" indent="-285750">
              <a:lnSpc>
                <a:spcPct val="150000"/>
              </a:lnSpc>
              <a:buFont typeface="Wingdings" panose="05000000000000000000" charset="0"/>
              <a:buChar char="Ø"/>
            </a:pPr>
            <a:r>
              <a:rPr dirty="0" smtClean="0">
                <a:latin typeface="微软雅黑" panose="020B0503020204020204" pitchFamily="34" charset="-122"/>
                <a:ea typeface="微软雅黑" panose="020B0503020204020204" pitchFamily="34" charset="-122"/>
              </a:rPr>
              <a:t>redis</a:t>
            </a:r>
            <a:r>
              <a:rPr lang="en-US"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check</a:t>
            </a:r>
            <a:r>
              <a:rPr lang="en-US"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aof：检查aof日志的工具。</a:t>
            </a:r>
          </a:p>
          <a:p>
            <a:pPr marL="285750" indent="-285750">
              <a:lnSpc>
                <a:spcPct val="150000"/>
              </a:lnSpc>
              <a:buFont typeface="Wingdings" panose="05000000000000000000" charset="0"/>
              <a:buChar char="Ø"/>
            </a:pPr>
            <a:r>
              <a:rPr dirty="0" smtClean="0">
                <a:latin typeface="微软雅黑" panose="020B0503020204020204" pitchFamily="34" charset="-122"/>
                <a:ea typeface="微软雅黑" panose="020B0503020204020204" pitchFamily="34" charset="-122"/>
              </a:rPr>
              <a:t>redis</a:t>
            </a:r>
            <a:r>
              <a:rPr lang="en-US"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check</a:t>
            </a:r>
            <a:r>
              <a:rPr lang="en-US"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dump：检查rdb日志的工具。</a:t>
            </a:r>
          </a:p>
          <a:p>
            <a:pPr marL="285750" indent="-285750">
              <a:lnSpc>
                <a:spcPct val="150000"/>
              </a:lnSpc>
              <a:buFont typeface="Wingdings" panose="05000000000000000000" charset="0"/>
              <a:buChar char="Ø"/>
            </a:pPr>
            <a:r>
              <a:rPr dirty="0" smtClean="0">
                <a:latin typeface="微软雅黑" panose="020B0503020204020204" pitchFamily="34" charset="-122"/>
                <a:ea typeface="微软雅黑" panose="020B0503020204020204" pitchFamily="34" charset="-122"/>
              </a:rPr>
              <a:t>redis</a:t>
            </a:r>
            <a:r>
              <a:rPr lang="en-US"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cli：连接用的客户端。</a:t>
            </a:r>
          </a:p>
          <a:p>
            <a:pPr marL="285750" indent="-285750">
              <a:lnSpc>
                <a:spcPct val="150000"/>
              </a:lnSpc>
              <a:buFont typeface="Wingdings" panose="05000000000000000000" charset="0"/>
              <a:buChar char="Ø"/>
            </a:pPr>
            <a:r>
              <a:rPr dirty="0" smtClean="0">
                <a:latin typeface="微软雅黑" panose="020B0503020204020204" pitchFamily="34" charset="-122"/>
                <a:ea typeface="微软雅黑" panose="020B0503020204020204" pitchFamily="34" charset="-122"/>
              </a:rPr>
              <a:t>redis</a:t>
            </a:r>
            <a:r>
              <a:rPr lang="en-US"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server：Redis服务进程。</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11.2.2 实例二：Redis数据库的安装与配置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grpSp>
        <p:nvGrpSpPr>
          <p:cNvPr id="49" name="Group 48"/>
          <p:cNvGrpSpPr/>
          <p:nvPr/>
        </p:nvGrpSpPr>
        <p:grpSpPr>
          <a:xfrm>
            <a:off x="6076315" y="1663065"/>
            <a:ext cx="2134235" cy="3404235"/>
            <a:chOff x="2949493" y="2599321"/>
            <a:chExt cx="2796193" cy="4460182"/>
          </a:xfrm>
        </p:grpSpPr>
        <p:sp>
          <p:nvSpPr>
            <p:cNvPr id="133" name="Shape 6"/>
            <p:cNvSpPr/>
            <p:nvPr/>
          </p:nvSpPr>
          <p:spPr>
            <a:xfrm>
              <a:off x="4861037" y="4104384"/>
              <a:ext cx="496181" cy="699581"/>
            </a:xfrm>
            <a:custGeom>
              <a:avLst/>
              <a:gdLst/>
              <a:ahLst/>
              <a:cxnLst>
                <a:cxn ang="0">
                  <a:pos x="wd2" y="hd2"/>
                </a:cxn>
                <a:cxn ang="5400000">
                  <a:pos x="wd2" y="hd2"/>
                </a:cxn>
                <a:cxn ang="10800000">
                  <a:pos x="wd2" y="hd2"/>
                </a:cxn>
                <a:cxn ang="16200000">
                  <a:pos x="wd2" y="hd2"/>
                </a:cxn>
              </a:cxnLst>
              <a:rect l="0" t="0" r="r" b="b"/>
              <a:pathLst>
                <a:path w="19302" h="21539" extrusionOk="0">
                  <a:moveTo>
                    <a:pt x="19105" y="15087"/>
                  </a:moveTo>
                  <a:cubicBezTo>
                    <a:pt x="17180" y="14796"/>
                    <a:pt x="14019" y="13931"/>
                    <a:pt x="14019" y="11499"/>
                  </a:cubicBezTo>
                  <a:cubicBezTo>
                    <a:pt x="14019" y="11499"/>
                    <a:pt x="14019" y="11499"/>
                    <a:pt x="14019" y="11499"/>
                  </a:cubicBezTo>
                  <a:lnTo>
                    <a:pt x="14019" y="0"/>
                  </a:lnTo>
                  <a:lnTo>
                    <a:pt x="5283" y="0"/>
                  </a:lnTo>
                  <a:lnTo>
                    <a:pt x="5283" y="11499"/>
                  </a:lnTo>
                  <a:cubicBezTo>
                    <a:pt x="5283" y="13931"/>
                    <a:pt x="2122" y="14796"/>
                    <a:pt x="197" y="15087"/>
                  </a:cubicBezTo>
                  <a:cubicBezTo>
                    <a:pt x="-1149" y="15290"/>
                    <a:pt x="4697" y="18536"/>
                    <a:pt x="8332" y="20344"/>
                  </a:cubicBezTo>
                  <a:cubicBezTo>
                    <a:pt x="8283" y="21018"/>
                    <a:pt x="8252" y="21458"/>
                    <a:pt x="8252" y="21525"/>
                  </a:cubicBezTo>
                  <a:cubicBezTo>
                    <a:pt x="8252" y="21600"/>
                    <a:pt x="8802" y="21379"/>
                    <a:pt x="9651" y="20982"/>
                  </a:cubicBezTo>
                  <a:cubicBezTo>
                    <a:pt x="10499" y="21379"/>
                    <a:pt x="11050" y="21600"/>
                    <a:pt x="11050" y="21525"/>
                  </a:cubicBezTo>
                  <a:cubicBezTo>
                    <a:pt x="11050" y="21458"/>
                    <a:pt x="11019" y="21018"/>
                    <a:pt x="10970" y="20344"/>
                  </a:cubicBezTo>
                  <a:cubicBezTo>
                    <a:pt x="14605" y="18536"/>
                    <a:pt x="20451" y="15290"/>
                    <a:pt x="19105" y="15087"/>
                  </a:cubicBezTo>
                  <a:close/>
                </a:path>
              </a:pathLst>
            </a:custGeom>
            <a:solidFill>
              <a:srgbClr val="F8DABA"/>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4" name="Shape 7"/>
            <p:cNvSpPr/>
            <p:nvPr/>
          </p:nvSpPr>
          <p:spPr>
            <a:xfrm>
              <a:off x="4997999" y="4305800"/>
              <a:ext cx="224572" cy="1993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1714"/>
                  </a:lnTo>
                  <a:lnTo>
                    <a:pt x="0" y="21600"/>
                  </a:lnTo>
                  <a:cubicBezTo>
                    <a:pt x="0" y="21600"/>
                    <a:pt x="0" y="0"/>
                    <a:pt x="0" y="0"/>
                  </a:cubicBezTo>
                  <a:close/>
                </a:path>
              </a:pathLst>
            </a:custGeom>
            <a:solidFill>
              <a:srgbClr val="010101">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5" name="Shape 8"/>
            <p:cNvSpPr/>
            <p:nvPr/>
          </p:nvSpPr>
          <p:spPr>
            <a:xfrm>
              <a:off x="4675733" y="3419570"/>
              <a:ext cx="907565" cy="1000109"/>
            </a:xfrm>
            <a:custGeom>
              <a:avLst/>
              <a:gdLst/>
              <a:ahLst/>
              <a:cxnLst>
                <a:cxn ang="0">
                  <a:pos x="wd2" y="hd2"/>
                </a:cxn>
                <a:cxn ang="5400000">
                  <a:pos x="wd2" y="hd2"/>
                </a:cxn>
                <a:cxn ang="10800000">
                  <a:pos x="wd2" y="hd2"/>
                </a:cxn>
                <a:cxn ang="16200000">
                  <a:pos x="wd2" y="hd2"/>
                </a:cxn>
              </a:cxnLst>
              <a:rect l="0" t="0" r="r" b="b"/>
              <a:pathLst>
                <a:path w="21139" h="21600" extrusionOk="0">
                  <a:moveTo>
                    <a:pt x="20175" y="10150"/>
                  </a:moveTo>
                  <a:cubicBezTo>
                    <a:pt x="20062" y="10122"/>
                    <a:pt x="19946" y="10113"/>
                    <a:pt x="19829" y="10119"/>
                  </a:cubicBezTo>
                  <a:cubicBezTo>
                    <a:pt x="19865" y="9082"/>
                    <a:pt x="19841" y="8137"/>
                    <a:pt x="19756" y="7436"/>
                  </a:cubicBezTo>
                  <a:cubicBezTo>
                    <a:pt x="19441" y="4839"/>
                    <a:pt x="16295" y="0"/>
                    <a:pt x="10570" y="0"/>
                  </a:cubicBezTo>
                  <a:cubicBezTo>
                    <a:pt x="4845" y="0"/>
                    <a:pt x="1699" y="4839"/>
                    <a:pt x="1384" y="7436"/>
                  </a:cubicBezTo>
                  <a:cubicBezTo>
                    <a:pt x="1299" y="8137"/>
                    <a:pt x="1275" y="9082"/>
                    <a:pt x="1311" y="10119"/>
                  </a:cubicBezTo>
                  <a:cubicBezTo>
                    <a:pt x="1194" y="10113"/>
                    <a:pt x="1078" y="10122"/>
                    <a:pt x="965" y="10150"/>
                  </a:cubicBezTo>
                  <a:cubicBezTo>
                    <a:pt x="134" y="10360"/>
                    <a:pt x="-230" y="11466"/>
                    <a:pt x="153" y="12619"/>
                  </a:cubicBezTo>
                  <a:cubicBezTo>
                    <a:pt x="446" y="13505"/>
                    <a:pt x="1094" y="14159"/>
                    <a:pt x="1755" y="14321"/>
                  </a:cubicBezTo>
                  <a:cubicBezTo>
                    <a:pt x="2023" y="15753"/>
                    <a:pt x="2407" y="16985"/>
                    <a:pt x="2906" y="17607"/>
                  </a:cubicBezTo>
                  <a:cubicBezTo>
                    <a:pt x="4229" y="19255"/>
                    <a:pt x="8997" y="21600"/>
                    <a:pt x="10696" y="21600"/>
                  </a:cubicBezTo>
                  <a:cubicBezTo>
                    <a:pt x="12395" y="21600"/>
                    <a:pt x="16912" y="19255"/>
                    <a:pt x="18234" y="17607"/>
                  </a:cubicBezTo>
                  <a:cubicBezTo>
                    <a:pt x="18733" y="16985"/>
                    <a:pt x="19117" y="15753"/>
                    <a:pt x="19385" y="14321"/>
                  </a:cubicBezTo>
                  <a:cubicBezTo>
                    <a:pt x="20046" y="14159"/>
                    <a:pt x="20694" y="13505"/>
                    <a:pt x="20987" y="12619"/>
                  </a:cubicBezTo>
                  <a:cubicBezTo>
                    <a:pt x="21370" y="11466"/>
                    <a:pt x="21006" y="10360"/>
                    <a:pt x="20175" y="10150"/>
                  </a:cubicBezTo>
                  <a:close/>
                </a:path>
              </a:pathLst>
            </a:custGeom>
            <a:solidFill>
              <a:srgbClr val="F8DABA"/>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6" name="Shape 9"/>
            <p:cNvSpPr/>
            <p:nvPr/>
          </p:nvSpPr>
          <p:spPr>
            <a:xfrm>
              <a:off x="5062452" y="3967421"/>
              <a:ext cx="115956" cy="213757"/>
            </a:xfrm>
            <a:custGeom>
              <a:avLst/>
              <a:gdLst/>
              <a:ahLst/>
              <a:cxnLst>
                <a:cxn ang="0">
                  <a:pos x="wd2" y="hd2"/>
                </a:cxn>
                <a:cxn ang="5400000">
                  <a:pos x="wd2" y="hd2"/>
                </a:cxn>
                <a:cxn ang="10800000">
                  <a:pos x="wd2" y="hd2"/>
                </a:cxn>
                <a:cxn ang="16200000">
                  <a:pos x="wd2" y="hd2"/>
                </a:cxn>
              </a:cxnLst>
              <a:rect l="0" t="0" r="r" b="b"/>
              <a:pathLst>
                <a:path w="19494" h="18995" extrusionOk="0">
                  <a:moveTo>
                    <a:pt x="5355" y="649"/>
                  </a:moveTo>
                  <a:cubicBezTo>
                    <a:pt x="5355" y="4200"/>
                    <a:pt x="4666" y="6654"/>
                    <a:pt x="3560" y="9732"/>
                  </a:cubicBezTo>
                  <a:cubicBezTo>
                    <a:pt x="2454" y="12810"/>
                    <a:pt x="-643" y="15738"/>
                    <a:pt x="4887" y="16921"/>
                  </a:cubicBezTo>
                  <a:cubicBezTo>
                    <a:pt x="10417" y="18105"/>
                    <a:pt x="13182" y="18105"/>
                    <a:pt x="16868" y="16448"/>
                  </a:cubicBezTo>
                  <a:cubicBezTo>
                    <a:pt x="20554" y="14790"/>
                    <a:pt x="20001" y="16566"/>
                    <a:pt x="17421" y="17632"/>
                  </a:cubicBezTo>
                  <a:cubicBezTo>
                    <a:pt x="14840" y="18697"/>
                    <a:pt x="8389" y="19763"/>
                    <a:pt x="3966" y="18224"/>
                  </a:cubicBezTo>
                  <a:cubicBezTo>
                    <a:pt x="-459" y="16685"/>
                    <a:pt x="-1046" y="18019"/>
                    <a:pt x="1533" y="10560"/>
                  </a:cubicBezTo>
                  <a:cubicBezTo>
                    <a:pt x="4114" y="3102"/>
                    <a:pt x="4803" y="-1837"/>
                    <a:pt x="5355" y="649"/>
                  </a:cubicBezTo>
                  <a:close/>
                </a:path>
              </a:pathLst>
            </a:custGeom>
            <a:solidFill>
              <a:srgbClr val="010101">
                <a:alpha val="4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7" name="Shape 10"/>
            <p:cNvSpPr/>
            <p:nvPr/>
          </p:nvSpPr>
          <p:spPr>
            <a:xfrm>
              <a:off x="4965772" y="4193007"/>
              <a:ext cx="318937" cy="55532"/>
            </a:xfrm>
            <a:custGeom>
              <a:avLst/>
              <a:gdLst/>
              <a:ahLst/>
              <a:cxnLst>
                <a:cxn ang="0">
                  <a:pos x="wd2" y="hd2"/>
                </a:cxn>
                <a:cxn ang="5400000">
                  <a:pos x="wd2" y="hd2"/>
                </a:cxn>
                <a:cxn ang="10800000">
                  <a:pos x="wd2" y="hd2"/>
                </a:cxn>
                <a:cxn ang="16200000">
                  <a:pos x="wd2" y="hd2"/>
                </a:cxn>
              </a:cxnLst>
              <a:rect l="0" t="0" r="r" b="b"/>
              <a:pathLst>
                <a:path w="20575" h="18530" extrusionOk="0">
                  <a:moveTo>
                    <a:pt x="997" y="544"/>
                  </a:moveTo>
                  <a:cubicBezTo>
                    <a:pt x="2139" y="1861"/>
                    <a:pt x="2317" y="9623"/>
                    <a:pt x="6065" y="12930"/>
                  </a:cubicBezTo>
                  <a:cubicBezTo>
                    <a:pt x="9814" y="16238"/>
                    <a:pt x="14541" y="14975"/>
                    <a:pt x="16165" y="10831"/>
                  </a:cubicBezTo>
                  <a:cubicBezTo>
                    <a:pt x="17790" y="6690"/>
                    <a:pt x="17751" y="4416"/>
                    <a:pt x="19330" y="2928"/>
                  </a:cubicBezTo>
                  <a:cubicBezTo>
                    <a:pt x="20909" y="1444"/>
                    <a:pt x="21163" y="9259"/>
                    <a:pt x="19055" y="9897"/>
                  </a:cubicBezTo>
                  <a:cubicBezTo>
                    <a:pt x="16947" y="10532"/>
                    <a:pt x="17683" y="12886"/>
                    <a:pt x="16158" y="15760"/>
                  </a:cubicBezTo>
                  <a:cubicBezTo>
                    <a:pt x="14633" y="18636"/>
                    <a:pt x="7891" y="19704"/>
                    <a:pt x="5920" y="16857"/>
                  </a:cubicBezTo>
                  <a:cubicBezTo>
                    <a:pt x="3950" y="14008"/>
                    <a:pt x="2324" y="9177"/>
                    <a:pt x="1043" y="6856"/>
                  </a:cubicBezTo>
                  <a:cubicBezTo>
                    <a:pt x="-237" y="4535"/>
                    <a:pt x="-437" y="-1896"/>
                    <a:pt x="997" y="544"/>
                  </a:cubicBezTo>
                  <a:close/>
                </a:path>
              </a:pathLst>
            </a:custGeom>
            <a:solidFill>
              <a:srgbClr val="010101">
                <a:alpha val="4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8" name="Shape 11"/>
            <p:cNvSpPr/>
            <p:nvPr/>
          </p:nvSpPr>
          <p:spPr>
            <a:xfrm>
              <a:off x="4643506" y="6900036"/>
              <a:ext cx="463209" cy="153915"/>
            </a:xfrm>
            <a:custGeom>
              <a:avLst/>
              <a:gdLst/>
              <a:ahLst/>
              <a:cxnLst>
                <a:cxn ang="0">
                  <a:pos x="wd2" y="hd2"/>
                </a:cxn>
                <a:cxn ang="5400000">
                  <a:pos x="wd2" y="hd2"/>
                </a:cxn>
                <a:cxn ang="10800000">
                  <a:pos x="wd2" y="hd2"/>
                </a:cxn>
                <a:cxn ang="16200000">
                  <a:pos x="wd2" y="hd2"/>
                </a:cxn>
              </a:cxnLst>
              <a:rect l="0" t="0" r="r" b="b"/>
              <a:pathLst>
                <a:path w="20432" h="19101" extrusionOk="0">
                  <a:moveTo>
                    <a:pt x="8432" y="3931"/>
                  </a:moveTo>
                  <a:cubicBezTo>
                    <a:pt x="6770" y="6675"/>
                    <a:pt x="1556" y="12557"/>
                    <a:pt x="467" y="13602"/>
                  </a:cubicBezTo>
                  <a:cubicBezTo>
                    <a:pt x="-621" y="14647"/>
                    <a:pt x="10" y="18829"/>
                    <a:pt x="4306" y="19091"/>
                  </a:cubicBezTo>
                  <a:cubicBezTo>
                    <a:pt x="7061" y="19257"/>
                    <a:pt x="12663" y="17332"/>
                    <a:pt x="16482" y="13897"/>
                  </a:cubicBezTo>
                  <a:cubicBezTo>
                    <a:pt x="18621" y="11973"/>
                    <a:pt x="20201" y="9573"/>
                    <a:pt x="20406" y="6806"/>
                  </a:cubicBezTo>
                  <a:cubicBezTo>
                    <a:pt x="20979" y="-906"/>
                    <a:pt x="12041" y="-2343"/>
                    <a:pt x="8432" y="3931"/>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39" name="Shape 12"/>
            <p:cNvSpPr/>
            <p:nvPr/>
          </p:nvSpPr>
          <p:spPr>
            <a:xfrm>
              <a:off x="5239699" y="6900036"/>
              <a:ext cx="463209" cy="153918"/>
            </a:xfrm>
            <a:custGeom>
              <a:avLst/>
              <a:gdLst/>
              <a:ahLst/>
              <a:cxnLst>
                <a:cxn ang="0">
                  <a:pos x="wd2" y="hd2"/>
                </a:cxn>
                <a:cxn ang="5400000">
                  <a:pos x="wd2" y="hd2"/>
                </a:cxn>
                <a:cxn ang="10800000">
                  <a:pos x="wd2" y="hd2"/>
                </a:cxn>
                <a:cxn ang="16200000">
                  <a:pos x="wd2" y="hd2"/>
                </a:cxn>
              </a:cxnLst>
              <a:rect l="0" t="0" r="r" b="b"/>
              <a:pathLst>
                <a:path w="20433" h="19100" extrusionOk="0">
                  <a:moveTo>
                    <a:pt x="12002" y="3930"/>
                  </a:moveTo>
                  <a:cubicBezTo>
                    <a:pt x="13663" y="6675"/>
                    <a:pt x="18877" y="12556"/>
                    <a:pt x="19965" y="13601"/>
                  </a:cubicBezTo>
                  <a:cubicBezTo>
                    <a:pt x="21054" y="14646"/>
                    <a:pt x="20424" y="18828"/>
                    <a:pt x="16127" y="19090"/>
                  </a:cubicBezTo>
                  <a:cubicBezTo>
                    <a:pt x="13373" y="19257"/>
                    <a:pt x="7770" y="17332"/>
                    <a:pt x="3952" y="13896"/>
                  </a:cubicBezTo>
                  <a:cubicBezTo>
                    <a:pt x="1812" y="11972"/>
                    <a:pt x="232" y="9575"/>
                    <a:pt x="27" y="6806"/>
                  </a:cubicBezTo>
                  <a:cubicBezTo>
                    <a:pt x="-546" y="-906"/>
                    <a:pt x="8392" y="-2343"/>
                    <a:pt x="12002" y="393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0" name="Shape 13"/>
            <p:cNvSpPr/>
            <p:nvPr/>
          </p:nvSpPr>
          <p:spPr>
            <a:xfrm>
              <a:off x="4764357" y="5393446"/>
              <a:ext cx="742702" cy="1557250"/>
            </a:xfrm>
            <a:custGeom>
              <a:avLst/>
              <a:gdLst/>
              <a:ahLst/>
              <a:cxnLst>
                <a:cxn ang="0">
                  <a:pos x="wd2" y="hd2"/>
                </a:cxn>
                <a:cxn ang="5400000">
                  <a:pos x="wd2" y="hd2"/>
                </a:cxn>
                <a:cxn ang="10800000">
                  <a:pos x="wd2" y="hd2"/>
                </a:cxn>
                <a:cxn ang="16200000">
                  <a:pos x="wd2" y="hd2"/>
                </a:cxn>
              </a:cxnLst>
              <a:rect l="0" t="0" r="r" b="b"/>
              <a:pathLst>
                <a:path w="21170" h="21600" extrusionOk="0">
                  <a:moveTo>
                    <a:pt x="603" y="0"/>
                  </a:moveTo>
                  <a:cubicBezTo>
                    <a:pt x="-86" y="2174"/>
                    <a:pt x="-430" y="6484"/>
                    <a:pt x="947" y="10560"/>
                  </a:cubicBezTo>
                  <a:cubicBezTo>
                    <a:pt x="2325" y="14635"/>
                    <a:pt x="3013" y="16890"/>
                    <a:pt x="3013" y="18475"/>
                  </a:cubicBezTo>
                  <a:cubicBezTo>
                    <a:pt x="3013" y="20060"/>
                    <a:pt x="2325" y="21238"/>
                    <a:pt x="2325" y="21238"/>
                  </a:cubicBezTo>
                  <a:cubicBezTo>
                    <a:pt x="2325" y="21238"/>
                    <a:pt x="3128" y="21555"/>
                    <a:pt x="5883" y="21555"/>
                  </a:cubicBezTo>
                  <a:cubicBezTo>
                    <a:pt x="8637" y="21555"/>
                    <a:pt x="10015" y="21600"/>
                    <a:pt x="10015" y="21600"/>
                  </a:cubicBezTo>
                  <a:cubicBezTo>
                    <a:pt x="10015" y="21600"/>
                    <a:pt x="9671" y="20423"/>
                    <a:pt x="9556" y="18656"/>
                  </a:cubicBezTo>
                  <a:cubicBezTo>
                    <a:pt x="9441" y="16890"/>
                    <a:pt x="8523" y="13141"/>
                    <a:pt x="8637" y="10424"/>
                  </a:cubicBezTo>
                  <a:cubicBezTo>
                    <a:pt x="8752" y="7707"/>
                    <a:pt x="8318" y="5558"/>
                    <a:pt x="9198" y="5581"/>
                  </a:cubicBezTo>
                  <a:cubicBezTo>
                    <a:pt x="9691" y="5594"/>
                    <a:pt x="10316" y="5594"/>
                    <a:pt x="10810" y="5581"/>
                  </a:cubicBezTo>
                  <a:cubicBezTo>
                    <a:pt x="11685" y="5558"/>
                    <a:pt x="11632" y="7707"/>
                    <a:pt x="12227" y="10424"/>
                  </a:cubicBezTo>
                  <a:cubicBezTo>
                    <a:pt x="12823" y="13141"/>
                    <a:pt x="13284" y="16890"/>
                    <a:pt x="13482" y="18656"/>
                  </a:cubicBezTo>
                  <a:cubicBezTo>
                    <a:pt x="13680" y="20423"/>
                    <a:pt x="13544" y="21600"/>
                    <a:pt x="13544" y="21600"/>
                  </a:cubicBezTo>
                  <a:cubicBezTo>
                    <a:pt x="13544" y="21600"/>
                    <a:pt x="14913" y="21555"/>
                    <a:pt x="17668" y="21555"/>
                  </a:cubicBezTo>
                  <a:cubicBezTo>
                    <a:pt x="20423" y="21555"/>
                    <a:pt x="21170" y="21238"/>
                    <a:pt x="21170" y="21238"/>
                  </a:cubicBezTo>
                  <a:cubicBezTo>
                    <a:pt x="21170" y="21238"/>
                    <a:pt x="20273" y="20060"/>
                    <a:pt x="19992" y="18475"/>
                  </a:cubicBezTo>
                  <a:cubicBezTo>
                    <a:pt x="19712" y="16890"/>
                    <a:pt x="19286" y="14635"/>
                    <a:pt x="19942" y="10560"/>
                  </a:cubicBezTo>
                  <a:cubicBezTo>
                    <a:pt x="20597" y="6484"/>
                    <a:pt x="19820" y="2174"/>
                    <a:pt x="18746" y="0"/>
                  </a:cubicBezTo>
                  <a:cubicBezTo>
                    <a:pt x="17982" y="151"/>
                    <a:pt x="1357" y="144"/>
                    <a:pt x="603" y="0"/>
                  </a:cubicBezTo>
                  <a:close/>
                </a:path>
              </a:pathLst>
            </a:custGeom>
            <a:gradFill>
              <a:gsLst>
                <a:gs pos="58000">
                  <a:schemeClr val="tx2">
                    <a:lumMod val="50000"/>
                  </a:schemeClr>
                </a:gs>
                <a:gs pos="100000">
                  <a:srgbClr val="010101"/>
                </a:gs>
              </a:gsLst>
              <a:lin ang="15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1" name="Shape 16"/>
            <p:cNvSpPr/>
            <p:nvPr/>
          </p:nvSpPr>
          <p:spPr>
            <a:xfrm>
              <a:off x="3805616" y="4394423"/>
              <a:ext cx="311861" cy="376725"/>
            </a:xfrm>
            <a:custGeom>
              <a:avLst/>
              <a:gdLst/>
              <a:ahLst/>
              <a:cxnLst>
                <a:cxn ang="0">
                  <a:pos x="wd2" y="hd2"/>
                </a:cxn>
                <a:cxn ang="5400000">
                  <a:pos x="wd2" y="hd2"/>
                </a:cxn>
                <a:cxn ang="10800000">
                  <a:pos x="wd2" y="hd2"/>
                </a:cxn>
                <a:cxn ang="16200000">
                  <a:pos x="wd2" y="hd2"/>
                </a:cxn>
              </a:cxnLst>
              <a:rect l="0" t="0" r="r" b="b"/>
              <a:pathLst>
                <a:path w="20130" h="19706" extrusionOk="0">
                  <a:moveTo>
                    <a:pt x="13662" y="18549"/>
                  </a:moveTo>
                  <a:cubicBezTo>
                    <a:pt x="12937" y="16532"/>
                    <a:pt x="10630" y="14129"/>
                    <a:pt x="7558" y="13028"/>
                  </a:cubicBezTo>
                  <a:cubicBezTo>
                    <a:pt x="4487" y="11927"/>
                    <a:pt x="1630" y="8166"/>
                    <a:pt x="577" y="6599"/>
                  </a:cubicBezTo>
                  <a:cubicBezTo>
                    <a:pt x="-476" y="5031"/>
                    <a:pt x="105" y="3743"/>
                    <a:pt x="793" y="3938"/>
                  </a:cubicBezTo>
                  <a:cubicBezTo>
                    <a:pt x="-773" y="2370"/>
                    <a:pt x="777" y="781"/>
                    <a:pt x="2313" y="1727"/>
                  </a:cubicBezTo>
                  <a:cubicBezTo>
                    <a:pt x="2111" y="298"/>
                    <a:pt x="3794" y="-972"/>
                    <a:pt x="5115" y="1054"/>
                  </a:cubicBezTo>
                  <a:cubicBezTo>
                    <a:pt x="6316" y="-1027"/>
                    <a:pt x="8275" y="1609"/>
                    <a:pt x="8712" y="2495"/>
                  </a:cubicBezTo>
                  <a:cubicBezTo>
                    <a:pt x="9586" y="4268"/>
                    <a:pt x="12448" y="8347"/>
                    <a:pt x="14082" y="8230"/>
                  </a:cubicBezTo>
                  <a:cubicBezTo>
                    <a:pt x="17612" y="7979"/>
                    <a:pt x="14244" y="4123"/>
                    <a:pt x="15816" y="3721"/>
                  </a:cubicBezTo>
                  <a:cubicBezTo>
                    <a:pt x="17386" y="3318"/>
                    <a:pt x="18405" y="5259"/>
                    <a:pt x="19077" y="6871"/>
                  </a:cubicBezTo>
                  <a:cubicBezTo>
                    <a:pt x="19749" y="8483"/>
                    <a:pt x="20827" y="9886"/>
                    <a:pt x="19500" y="11392"/>
                  </a:cubicBezTo>
                  <a:cubicBezTo>
                    <a:pt x="18172" y="12898"/>
                    <a:pt x="16222" y="14688"/>
                    <a:pt x="17419" y="17252"/>
                  </a:cubicBezTo>
                  <a:cubicBezTo>
                    <a:pt x="18616" y="19815"/>
                    <a:pt x="14352" y="20573"/>
                    <a:pt x="13662" y="18549"/>
                  </a:cubicBezTo>
                  <a:close/>
                </a:path>
              </a:pathLst>
            </a:custGeom>
            <a:solidFill>
              <a:srgbClr val="F8DABA"/>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2" name="Shape 18"/>
            <p:cNvSpPr/>
            <p:nvPr/>
          </p:nvSpPr>
          <p:spPr>
            <a:xfrm>
              <a:off x="3813674" y="4410536"/>
              <a:ext cx="260391" cy="186685"/>
            </a:xfrm>
            <a:custGeom>
              <a:avLst/>
              <a:gdLst/>
              <a:ahLst/>
              <a:cxnLst>
                <a:cxn ang="0">
                  <a:pos x="wd2" y="hd2"/>
                </a:cxn>
                <a:cxn ang="5400000">
                  <a:pos x="wd2" y="hd2"/>
                </a:cxn>
                <a:cxn ang="10800000">
                  <a:pos x="wd2" y="hd2"/>
                </a:cxn>
                <a:cxn ang="16200000">
                  <a:pos x="wd2" y="hd2"/>
                </a:cxn>
              </a:cxnLst>
              <a:rect l="0" t="0" r="r" b="b"/>
              <a:pathLst>
                <a:path w="21156" h="20989" extrusionOk="0">
                  <a:moveTo>
                    <a:pt x="0" y="7310"/>
                  </a:moveTo>
                  <a:cubicBezTo>
                    <a:pt x="135" y="7197"/>
                    <a:pt x="285" y="7170"/>
                    <a:pt x="440" y="7245"/>
                  </a:cubicBezTo>
                  <a:cubicBezTo>
                    <a:pt x="297" y="7003"/>
                    <a:pt x="177" y="6758"/>
                    <a:pt x="74" y="6518"/>
                  </a:cubicBezTo>
                  <a:cubicBezTo>
                    <a:pt x="3264" y="11366"/>
                    <a:pt x="5304" y="17366"/>
                    <a:pt x="5738" y="18116"/>
                  </a:cubicBezTo>
                  <a:cubicBezTo>
                    <a:pt x="6196" y="18904"/>
                    <a:pt x="7604" y="17736"/>
                    <a:pt x="7106" y="16633"/>
                  </a:cubicBezTo>
                  <a:cubicBezTo>
                    <a:pt x="6607" y="15531"/>
                    <a:pt x="3823" y="8098"/>
                    <a:pt x="2605" y="4886"/>
                  </a:cubicBezTo>
                  <a:cubicBezTo>
                    <a:pt x="2160" y="3712"/>
                    <a:pt x="1838" y="2797"/>
                    <a:pt x="1568" y="1950"/>
                  </a:cubicBezTo>
                  <a:cubicBezTo>
                    <a:pt x="1823" y="2037"/>
                    <a:pt x="2088" y="2212"/>
                    <a:pt x="2353" y="2491"/>
                  </a:cubicBezTo>
                  <a:lnTo>
                    <a:pt x="2340" y="2284"/>
                  </a:lnTo>
                  <a:lnTo>
                    <a:pt x="2356" y="2342"/>
                  </a:lnTo>
                  <a:cubicBezTo>
                    <a:pt x="3582" y="6863"/>
                    <a:pt x="6987" y="14748"/>
                    <a:pt x="7771" y="16460"/>
                  </a:cubicBezTo>
                  <a:cubicBezTo>
                    <a:pt x="8555" y="18172"/>
                    <a:pt x="9827" y="17283"/>
                    <a:pt x="10339" y="16364"/>
                  </a:cubicBezTo>
                  <a:cubicBezTo>
                    <a:pt x="10850" y="15443"/>
                    <a:pt x="10035" y="13930"/>
                    <a:pt x="9008" y="11126"/>
                  </a:cubicBezTo>
                  <a:cubicBezTo>
                    <a:pt x="7979" y="8321"/>
                    <a:pt x="6372" y="2986"/>
                    <a:pt x="5797" y="1113"/>
                  </a:cubicBezTo>
                  <a:cubicBezTo>
                    <a:pt x="5664" y="679"/>
                    <a:pt x="5533" y="321"/>
                    <a:pt x="5402" y="0"/>
                  </a:cubicBezTo>
                  <a:cubicBezTo>
                    <a:pt x="5563" y="289"/>
                    <a:pt x="5723" y="635"/>
                    <a:pt x="5879" y="1046"/>
                  </a:cubicBezTo>
                  <a:cubicBezTo>
                    <a:pt x="5930" y="893"/>
                    <a:pt x="5983" y="754"/>
                    <a:pt x="6036" y="624"/>
                  </a:cubicBezTo>
                  <a:lnTo>
                    <a:pt x="6088" y="783"/>
                  </a:lnTo>
                  <a:cubicBezTo>
                    <a:pt x="6826" y="3118"/>
                    <a:pt x="10570" y="13894"/>
                    <a:pt x="11317" y="15148"/>
                  </a:cubicBezTo>
                  <a:cubicBezTo>
                    <a:pt x="12064" y="16404"/>
                    <a:pt x="14513" y="16018"/>
                    <a:pt x="15451" y="15287"/>
                  </a:cubicBezTo>
                  <a:lnTo>
                    <a:pt x="15466" y="15274"/>
                  </a:lnTo>
                  <a:cubicBezTo>
                    <a:pt x="16085" y="16067"/>
                    <a:pt x="16669" y="16530"/>
                    <a:pt x="17166" y="16470"/>
                  </a:cubicBezTo>
                  <a:cubicBezTo>
                    <a:pt x="18720" y="16281"/>
                    <a:pt x="19212" y="15144"/>
                    <a:pt x="19279" y="13709"/>
                  </a:cubicBezTo>
                  <a:cubicBezTo>
                    <a:pt x="19330" y="18409"/>
                    <a:pt x="21600" y="21600"/>
                    <a:pt x="21078" y="20891"/>
                  </a:cubicBezTo>
                  <a:cubicBezTo>
                    <a:pt x="17288" y="15740"/>
                    <a:pt x="12223" y="17219"/>
                    <a:pt x="10551" y="17664"/>
                  </a:cubicBezTo>
                  <a:cubicBezTo>
                    <a:pt x="8314" y="18261"/>
                    <a:pt x="6370" y="19257"/>
                    <a:pt x="4434" y="20037"/>
                  </a:cubicBezTo>
                  <a:cubicBezTo>
                    <a:pt x="2497" y="20818"/>
                    <a:pt x="5341" y="19172"/>
                    <a:pt x="5252" y="18354"/>
                  </a:cubicBezTo>
                  <a:cubicBezTo>
                    <a:pt x="5163" y="17534"/>
                    <a:pt x="4440" y="16218"/>
                    <a:pt x="3452" y="13648"/>
                  </a:cubicBezTo>
                  <a:cubicBezTo>
                    <a:pt x="2547" y="11297"/>
                    <a:pt x="1488" y="9490"/>
                    <a:pt x="0" y="7310"/>
                  </a:cubicBezTo>
                  <a:close/>
                </a:path>
              </a:pathLst>
            </a:custGeom>
            <a:solidFill>
              <a:srgbClr val="010101">
                <a:alpha val="1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3" name="Shape 20"/>
            <p:cNvSpPr/>
            <p:nvPr/>
          </p:nvSpPr>
          <p:spPr>
            <a:xfrm>
              <a:off x="5505566" y="5594861"/>
              <a:ext cx="240120" cy="407106"/>
            </a:xfrm>
            <a:custGeom>
              <a:avLst/>
              <a:gdLst/>
              <a:ahLst/>
              <a:cxnLst>
                <a:cxn ang="0">
                  <a:pos x="wd2" y="hd2"/>
                </a:cxn>
                <a:cxn ang="5400000">
                  <a:pos x="wd2" y="hd2"/>
                </a:cxn>
                <a:cxn ang="10800000">
                  <a:pos x="wd2" y="hd2"/>
                </a:cxn>
                <a:cxn ang="16200000">
                  <a:pos x="wd2" y="hd2"/>
                </a:cxn>
              </a:cxnLst>
              <a:rect l="0" t="0" r="r" b="b"/>
              <a:pathLst>
                <a:path w="21152" h="20140" extrusionOk="0">
                  <a:moveTo>
                    <a:pt x="12491" y="1489"/>
                  </a:moveTo>
                  <a:cubicBezTo>
                    <a:pt x="12037" y="3438"/>
                    <a:pt x="13357" y="6058"/>
                    <a:pt x="16554" y="7672"/>
                  </a:cubicBezTo>
                  <a:cubicBezTo>
                    <a:pt x="19752" y="9287"/>
                    <a:pt x="20842" y="13231"/>
                    <a:pt x="21120" y="14847"/>
                  </a:cubicBezTo>
                  <a:cubicBezTo>
                    <a:pt x="21398" y="16462"/>
                    <a:pt x="19763" y="17493"/>
                    <a:pt x="19012" y="17176"/>
                  </a:cubicBezTo>
                  <a:cubicBezTo>
                    <a:pt x="19950" y="18898"/>
                    <a:pt x="16860" y="19997"/>
                    <a:pt x="15532" y="18837"/>
                  </a:cubicBezTo>
                  <a:cubicBezTo>
                    <a:pt x="14811" y="20154"/>
                    <a:pt x="11769" y="20940"/>
                    <a:pt x="11463" y="18861"/>
                  </a:cubicBezTo>
                  <a:cubicBezTo>
                    <a:pt x="8484" y="20471"/>
                    <a:pt x="7775" y="17716"/>
                    <a:pt x="7822" y="16834"/>
                  </a:cubicBezTo>
                  <a:cubicBezTo>
                    <a:pt x="7915" y="15073"/>
                    <a:pt x="6845" y="10590"/>
                    <a:pt x="4737" y="10241"/>
                  </a:cubicBezTo>
                  <a:cubicBezTo>
                    <a:pt x="2343" y="9845"/>
                    <a:pt x="5189" y="14561"/>
                    <a:pt x="2889" y="14596"/>
                  </a:cubicBezTo>
                  <a:cubicBezTo>
                    <a:pt x="589" y="14632"/>
                    <a:pt x="-202" y="12374"/>
                    <a:pt x="42" y="10796"/>
                  </a:cubicBezTo>
                  <a:cubicBezTo>
                    <a:pt x="287" y="9219"/>
                    <a:pt x="-137" y="7745"/>
                    <a:pt x="2609" y="6675"/>
                  </a:cubicBezTo>
                  <a:cubicBezTo>
                    <a:pt x="5354" y="5604"/>
                    <a:pt x="6540" y="4408"/>
                    <a:pt x="6762" y="1874"/>
                  </a:cubicBezTo>
                  <a:cubicBezTo>
                    <a:pt x="6984" y="-660"/>
                    <a:pt x="12995" y="-459"/>
                    <a:pt x="12491" y="1489"/>
                  </a:cubicBezTo>
                  <a:close/>
                </a:path>
              </a:pathLst>
            </a:custGeom>
            <a:solidFill>
              <a:srgbClr val="F8DABA"/>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4" name="Shape 23"/>
            <p:cNvSpPr/>
            <p:nvPr/>
          </p:nvSpPr>
          <p:spPr>
            <a:xfrm>
              <a:off x="5239699" y="3935195"/>
              <a:ext cx="72551" cy="1048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49" y="21600"/>
                    <a:pt x="21600" y="16749"/>
                    <a:pt x="21600" y="10799"/>
                  </a:cubicBezTo>
                  <a:cubicBezTo>
                    <a:pt x="21600" y="4850"/>
                    <a:pt x="16749" y="0"/>
                    <a:pt x="10800" y="0"/>
                  </a:cubicBezTo>
                  <a:cubicBezTo>
                    <a:pt x="4851" y="0"/>
                    <a:pt x="0" y="4850"/>
                    <a:pt x="0" y="10799"/>
                  </a:cubicBezTo>
                  <a:cubicBezTo>
                    <a:pt x="0" y="16749"/>
                    <a:pt x="4851" y="21600"/>
                    <a:pt x="10800" y="216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5" name="Shape 24"/>
            <p:cNvSpPr/>
            <p:nvPr/>
          </p:nvSpPr>
          <p:spPr>
            <a:xfrm>
              <a:off x="5271925" y="3951308"/>
              <a:ext cx="26096" cy="3771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49" y="21600"/>
                    <a:pt x="21600" y="16747"/>
                    <a:pt x="21600" y="10800"/>
                  </a:cubicBezTo>
                  <a:cubicBezTo>
                    <a:pt x="21600" y="4853"/>
                    <a:pt x="16749" y="0"/>
                    <a:pt x="10800" y="0"/>
                  </a:cubicBezTo>
                  <a:cubicBezTo>
                    <a:pt x="4851" y="0"/>
                    <a:pt x="0" y="4853"/>
                    <a:pt x="0" y="10800"/>
                  </a:cubicBezTo>
                  <a:cubicBezTo>
                    <a:pt x="0" y="16747"/>
                    <a:pt x="4851" y="21600"/>
                    <a:pt x="10800" y="216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6" name="Shape 25"/>
            <p:cNvSpPr/>
            <p:nvPr/>
          </p:nvSpPr>
          <p:spPr>
            <a:xfrm>
              <a:off x="5207471" y="3878798"/>
              <a:ext cx="154638" cy="38782"/>
            </a:xfrm>
            <a:custGeom>
              <a:avLst/>
              <a:gdLst/>
              <a:ahLst/>
              <a:cxnLst>
                <a:cxn ang="0">
                  <a:pos x="wd2" y="hd2"/>
                </a:cxn>
                <a:cxn ang="5400000">
                  <a:pos x="wd2" y="hd2"/>
                </a:cxn>
                <a:cxn ang="10800000">
                  <a:pos x="wd2" y="hd2"/>
                </a:cxn>
                <a:cxn ang="16200000">
                  <a:pos x="wd2" y="hd2"/>
                </a:cxn>
              </a:cxnLst>
              <a:rect l="0" t="0" r="r" b="b"/>
              <a:pathLst>
                <a:path w="18780" h="19405" extrusionOk="0">
                  <a:moveTo>
                    <a:pt x="2702" y="19343"/>
                  </a:moveTo>
                  <a:cubicBezTo>
                    <a:pt x="6479" y="17911"/>
                    <a:pt x="11254" y="13398"/>
                    <a:pt x="15271" y="16640"/>
                  </a:cubicBezTo>
                  <a:cubicBezTo>
                    <a:pt x="19288" y="19878"/>
                    <a:pt x="20418" y="14900"/>
                    <a:pt x="15660" y="7461"/>
                  </a:cubicBezTo>
                  <a:cubicBezTo>
                    <a:pt x="11513" y="981"/>
                    <a:pt x="7356" y="-986"/>
                    <a:pt x="2831" y="439"/>
                  </a:cubicBezTo>
                  <a:cubicBezTo>
                    <a:pt x="-1182" y="1703"/>
                    <a:pt x="-656" y="20614"/>
                    <a:pt x="2702" y="19343"/>
                  </a:cubicBezTo>
                  <a:close/>
                </a:path>
              </a:pathLst>
            </a:custGeom>
            <a:solidFill>
              <a:srgbClr val="010101">
                <a:alpha val="4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7" name="Shape 26"/>
            <p:cNvSpPr/>
            <p:nvPr/>
          </p:nvSpPr>
          <p:spPr>
            <a:xfrm>
              <a:off x="4941603" y="3935195"/>
              <a:ext cx="72558" cy="10485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48" y="21600"/>
                    <a:pt x="21600" y="16749"/>
                    <a:pt x="21600" y="10799"/>
                  </a:cubicBezTo>
                  <a:cubicBezTo>
                    <a:pt x="21600" y="4850"/>
                    <a:pt x="16748" y="0"/>
                    <a:pt x="10800" y="0"/>
                  </a:cubicBezTo>
                  <a:cubicBezTo>
                    <a:pt x="4853" y="0"/>
                    <a:pt x="0" y="4850"/>
                    <a:pt x="0" y="10799"/>
                  </a:cubicBezTo>
                  <a:cubicBezTo>
                    <a:pt x="0" y="16749"/>
                    <a:pt x="4853" y="21600"/>
                    <a:pt x="10800" y="216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8" name="Shape 27"/>
            <p:cNvSpPr/>
            <p:nvPr/>
          </p:nvSpPr>
          <p:spPr>
            <a:xfrm>
              <a:off x="4893262" y="3878798"/>
              <a:ext cx="154641" cy="38782"/>
            </a:xfrm>
            <a:custGeom>
              <a:avLst/>
              <a:gdLst/>
              <a:ahLst/>
              <a:cxnLst>
                <a:cxn ang="0">
                  <a:pos x="wd2" y="hd2"/>
                </a:cxn>
                <a:cxn ang="5400000">
                  <a:pos x="wd2" y="hd2"/>
                </a:cxn>
                <a:cxn ang="10800000">
                  <a:pos x="wd2" y="hd2"/>
                </a:cxn>
                <a:cxn ang="16200000">
                  <a:pos x="wd2" y="hd2"/>
                </a:cxn>
              </a:cxnLst>
              <a:rect l="0" t="0" r="r" b="b"/>
              <a:pathLst>
                <a:path w="18780" h="19405" extrusionOk="0">
                  <a:moveTo>
                    <a:pt x="16079" y="19343"/>
                  </a:moveTo>
                  <a:cubicBezTo>
                    <a:pt x="12302" y="17911"/>
                    <a:pt x="7527" y="13398"/>
                    <a:pt x="3510" y="16640"/>
                  </a:cubicBezTo>
                  <a:cubicBezTo>
                    <a:pt x="-507" y="19878"/>
                    <a:pt x="-1637" y="14900"/>
                    <a:pt x="3121" y="7461"/>
                  </a:cubicBezTo>
                  <a:cubicBezTo>
                    <a:pt x="7268" y="981"/>
                    <a:pt x="11426" y="-986"/>
                    <a:pt x="15950" y="439"/>
                  </a:cubicBezTo>
                  <a:cubicBezTo>
                    <a:pt x="19963" y="1703"/>
                    <a:pt x="19437" y="20614"/>
                    <a:pt x="16079" y="19343"/>
                  </a:cubicBezTo>
                  <a:close/>
                </a:path>
              </a:pathLst>
            </a:custGeom>
            <a:solidFill>
              <a:srgbClr val="010101">
                <a:alpha val="4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49" name="Freeform 148"/>
            <p:cNvSpPr/>
            <p:nvPr/>
          </p:nvSpPr>
          <p:spPr>
            <a:xfrm>
              <a:off x="4764363" y="5602918"/>
              <a:ext cx="710978" cy="1345034"/>
            </a:xfrm>
            <a:custGeom>
              <a:avLst/>
              <a:gdLst>
                <a:gd name="connsiteX0" fmla="*/ 440899 w 884843"/>
                <a:gd name="connsiteY0" fmla="*/ 212498 h 1673953"/>
                <a:gd name="connsiteX1" fmla="*/ 546366 w 884843"/>
                <a:gd name="connsiteY1" fmla="*/ 353277 h 1673953"/>
                <a:gd name="connsiteX2" fmla="*/ 611328 w 884843"/>
                <a:gd name="connsiteY2" fmla="*/ 1133686 h 1673953"/>
                <a:gd name="connsiteX3" fmla="*/ 646759 w 884843"/>
                <a:gd name="connsiteY3" fmla="*/ 1594792 h 1673953"/>
                <a:gd name="connsiteX4" fmla="*/ 884843 w 884843"/>
                <a:gd name="connsiteY4" fmla="*/ 1656385 h 1673953"/>
                <a:gd name="connsiteX5" fmla="*/ 765580 w 884843"/>
                <a:gd name="connsiteY5" fmla="*/ 1669894 h 1673953"/>
                <a:gd name="connsiteX6" fmla="*/ 585506 w 884843"/>
                <a:gd name="connsiteY6" fmla="*/ 1673953 h 1673953"/>
                <a:gd name="connsiteX7" fmla="*/ 582801 w 884843"/>
                <a:gd name="connsiteY7" fmla="*/ 1409874 h 1673953"/>
                <a:gd name="connsiteX8" fmla="*/ 528009 w 884843"/>
                <a:gd name="connsiteY8" fmla="*/ 671180 h 1673953"/>
                <a:gd name="connsiteX9" fmla="*/ 466126 w 884843"/>
                <a:gd name="connsiteY9" fmla="*/ 236740 h 1673953"/>
                <a:gd name="connsiteX10" fmla="*/ 395730 w 884843"/>
                <a:gd name="connsiteY10" fmla="*/ 236740 h 1673953"/>
                <a:gd name="connsiteX11" fmla="*/ 385047 w 884843"/>
                <a:gd name="connsiteY11" fmla="*/ 242899 h 1673953"/>
                <a:gd name="connsiteX12" fmla="*/ 381011 w 884843"/>
                <a:gd name="connsiteY12" fmla="*/ 223932 h 1673953"/>
                <a:gd name="connsiteX13" fmla="*/ 440899 w 884843"/>
                <a:gd name="connsiteY13" fmla="*/ 212498 h 1673953"/>
                <a:gd name="connsiteX14" fmla="*/ 2789 w 884843"/>
                <a:gd name="connsiteY14" fmla="*/ 0 h 1673953"/>
                <a:gd name="connsiteX15" fmla="*/ 2982 w 884843"/>
                <a:gd name="connsiteY15" fmla="*/ 231 h 1673953"/>
                <a:gd name="connsiteX16" fmla="*/ 156529 w 884843"/>
                <a:gd name="connsiteY16" fmla="*/ 1154169 h 1673953"/>
                <a:gd name="connsiteX17" fmla="*/ 174251 w 884843"/>
                <a:gd name="connsiteY17" fmla="*/ 1567392 h 1673953"/>
                <a:gd name="connsiteX18" fmla="*/ 314755 w 884843"/>
                <a:gd name="connsiteY18" fmla="*/ 1666781 h 1673953"/>
                <a:gd name="connsiteX19" fmla="*/ 256836 w 884843"/>
                <a:gd name="connsiteY19" fmla="*/ 1666473 h 1673953"/>
                <a:gd name="connsiteX20" fmla="*/ 101482 w 884843"/>
                <a:gd name="connsiteY20" fmla="*/ 1637998 h 1673953"/>
                <a:gd name="connsiteX21" fmla="*/ 131537 w 884843"/>
                <a:gd name="connsiteY21" fmla="*/ 1390142 h 1673953"/>
                <a:gd name="connsiteX22" fmla="*/ 41343 w 884843"/>
                <a:gd name="connsiteY22" fmla="*/ 679908 h 1673953"/>
                <a:gd name="connsiteX23" fmla="*/ 2789 w 884843"/>
                <a:gd name="connsiteY23" fmla="*/ 0 h 167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4843" h="1673953">
                  <a:moveTo>
                    <a:pt x="440899" y="212498"/>
                  </a:moveTo>
                  <a:cubicBezTo>
                    <a:pt x="494325" y="204207"/>
                    <a:pt x="528645" y="216793"/>
                    <a:pt x="546366" y="353277"/>
                  </a:cubicBezTo>
                  <a:cubicBezTo>
                    <a:pt x="569995" y="535186"/>
                    <a:pt x="611328" y="956537"/>
                    <a:pt x="611328" y="1133686"/>
                  </a:cubicBezTo>
                  <a:cubicBezTo>
                    <a:pt x="611328" y="1310905"/>
                    <a:pt x="652684" y="1532570"/>
                    <a:pt x="646759" y="1594792"/>
                  </a:cubicBezTo>
                  <a:cubicBezTo>
                    <a:pt x="641115" y="1654285"/>
                    <a:pt x="732504" y="1683122"/>
                    <a:pt x="884843" y="1656385"/>
                  </a:cubicBezTo>
                  <a:cubicBezTo>
                    <a:pt x="861448" y="1663244"/>
                    <a:pt x="823777" y="1669894"/>
                    <a:pt x="765580" y="1669894"/>
                  </a:cubicBezTo>
                  <a:cubicBezTo>
                    <a:pt x="645290" y="1669894"/>
                    <a:pt x="585506" y="1673953"/>
                    <a:pt x="585506" y="1673953"/>
                  </a:cubicBezTo>
                  <a:cubicBezTo>
                    <a:pt x="585506" y="1673953"/>
                    <a:pt x="591431" y="1568335"/>
                    <a:pt x="582801" y="1409874"/>
                  </a:cubicBezTo>
                  <a:cubicBezTo>
                    <a:pt x="574147" y="1251412"/>
                    <a:pt x="554017" y="914961"/>
                    <a:pt x="528009" y="671180"/>
                  </a:cubicBezTo>
                  <a:cubicBezTo>
                    <a:pt x="502001" y="427398"/>
                    <a:pt x="504333" y="234640"/>
                    <a:pt x="466126" y="236740"/>
                  </a:cubicBezTo>
                  <a:cubicBezTo>
                    <a:pt x="444573" y="237860"/>
                    <a:pt x="417282" y="237860"/>
                    <a:pt x="395730" y="236740"/>
                  </a:cubicBezTo>
                  <a:cubicBezTo>
                    <a:pt x="391508" y="236460"/>
                    <a:pt x="387986" y="238630"/>
                    <a:pt x="385047" y="242899"/>
                  </a:cubicBezTo>
                  <a:cubicBezTo>
                    <a:pt x="383717" y="236320"/>
                    <a:pt x="382387" y="229951"/>
                    <a:pt x="381011" y="223932"/>
                  </a:cubicBezTo>
                  <a:cubicBezTo>
                    <a:pt x="403159" y="220345"/>
                    <a:pt x="423091" y="215261"/>
                    <a:pt x="440899" y="212498"/>
                  </a:cubicBezTo>
                  <a:close/>
                  <a:moveTo>
                    <a:pt x="2789" y="0"/>
                  </a:moveTo>
                  <a:cubicBezTo>
                    <a:pt x="2789" y="0"/>
                    <a:pt x="2982" y="231"/>
                    <a:pt x="2982" y="231"/>
                  </a:cubicBezTo>
                  <a:cubicBezTo>
                    <a:pt x="44318" y="301873"/>
                    <a:pt x="156529" y="943506"/>
                    <a:pt x="156529" y="1154169"/>
                  </a:cubicBezTo>
                  <a:cubicBezTo>
                    <a:pt x="156529" y="1364909"/>
                    <a:pt x="197866" y="1495550"/>
                    <a:pt x="174251" y="1567392"/>
                  </a:cubicBezTo>
                  <a:cubicBezTo>
                    <a:pt x="157151" y="1619401"/>
                    <a:pt x="217424" y="1651271"/>
                    <a:pt x="314755" y="1666781"/>
                  </a:cubicBezTo>
                  <a:cubicBezTo>
                    <a:pt x="297299" y="1666550"/>
                    <a:pt x="278008" y="1666473"/>
                    <a:pt x="256836" y="1666473"/>
                  </a:cubicBezTo>
                  <a:cubicBezTo>
                    <a:pt x="136556" y="1666473"/>
                    <a:pt x="101482" y="1637998"/>
                    <a:pt x="101482" y="1637998"/>
                  </a:cubicBezTo>
                  <a:cubicBezTo>
                    <a:pt x="101482" y="1637998"/>
                    <a:pt x="131537" y="1532358"/>
                    <a:pt x="131537" y="1390142"/>
                  </a:cubicBezTo>
                  <a:cubicBezTo>
                    <a:pt x="131537" y="1247925"/>
                    <a:pt x="101482" y="1045597"/>
                    <a:pt x="41343" y="679908"/>
                  </a:cubicBezTo>
                  <a:cubicBezTo>
                    <a:pt x="2345" y="442778"/>
                    <a:pt x="-5043" y="196850"/>
                    <a:pt x="2789" y="0"/>
                  </a:cubicBezTo>
                  <a:close/>
                </a:path>
              </a:pathLst>
            </a:custGeom>
            <a:solidFill>
              <a:srgbClr val="010101">
                <a:alpha val="20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150" name="Shape 35"/>
            <p:cNvSpPr/>
            <p:nvPr/>
          </p:nvSpPr>
          <p:spPr>
            <a:xfrm>
              <a:off x="4643507" y="6956433"/>
              <a:ext cx="463118" cy="103070"/>
            </a:xfrm>
            <a:custGeom>
              <a:avLst/>
              <a:gdLst/>
              <a:ahLst/>
              <a:cxnLst>
                <a:cxn ang="0">
                  <a:pos x="wd2" y="hd2"/>
                </a:cxn>
                <a:cxn ang="5400000">
                  <a:pos x="wd2" y="hd2"/>
                </a:cxn>
                <a:cxn ang="10800000">
                  <a:pos x="wd2" y="hd2"/>
                </a:cxn>
                <a:cxn ang="16200000">
                  <a:pos x="wd2" y="hd2"/>
                </a:cxn>
              </a:cxnLst>
              <a:rect l="0" t="0" r="r" b="b"/>
              <a:pathLst>
                <a:path w="21219" h="21339" extrusionOk="0">
                  <a:moveTo>
                    <a:pt x="117" y="13195"/>
                  </a:moveTo>
                  <a:cubicBezTo>
                    <a:pt x="-381" y="15765"/>
                    <a:pt x="645" y="20948"/>
                    <a:pt x="4473" y="21323"/>
                  </a:cubicBezTo>
                  <a:cubicBezTo>
                    <a:pt x="7334" y="21600"/>
                    <a:pt x="13153" y="18389"/>
                    <a:pt x="17119" y="12657"/>
                  </a:cubicBezTo>
                  <a:cubicBezTo>
                    <a:pt x="19341" y="9448"/>
                    <a:pt x="20982" y="5444"/>
                    <a:pt x="21196" y="828"/>
                  </a:cubicBezTo>
                  <a:cubicBezTo>
                    <a:pt x="21209" y="548"/>
                    <a:pt x="21215" y="272"/>
                    <a:pt x="21219" y="0"/>
                  </a:cubicBezTo>
                  <a:cubicBezTo>
                    <a:pt x="14446" y="13411"/>
                    <a:pt x="4817" y="16262"/>
                    <a:pt x="117" y="13195"/>
                  </a:cubicBezTo>
                  <a:close/>
                </a:path>
              </a:pathLst>
            </a:custGeom>
            <a:solidFill>
              <a:schemeClr val="tx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51" name="Shape 36"/>
            <p:cNvSpPr/>
            <p:nvPr/>
          </p:nvSpPr>
          <p:spPr>
            <a:xfrm>
              <a:off x="5247755" y="6956433"/>
              <a:ext cx="463123" cy="103070"/>
            </a:xfrm>
            <a:custGeom>
              <a:avLst/>
              <a:gdLst/>
              <a:ahLst/>
              <a:cxnLst>
                <a:cxn ang="0">
                  <a:pos x="wd2" y="hd2"/>
                </a:cxn>
                <a:cxn ang="5400000">
                  <a:pos x="wd2" y="hd2"/>
                </a:cxn>
                <a:cxn ang="10800000">
                  <a:pos x="wd2" y="hd2"/>
                </a:cxn>
                <a:cxn ang="16200000">
                  <a:pos x="wd2" y="hd2"/>
                </a:cxn>
              </a:cxnLst>
              <a:rect l="0" t="0" r="r" b="b"/>
              <a:pathLst>
                <a:path w="21219" h="21339" extrusionOk="0">
                  <a:moveTo>
                    <a:pt x="21102" y="13195"/>
                  </a:moveTo>
                  <a:cubicBezTo>
                    <a:pt x="21600" y="15765"/>
                    <a:pt x="20573" y="20948"/>
                    <a:pt x="16746" y="21323"/>
                  </a:cubicBezTo>
                  <a:cubicBezTo>
                    <a:pt x="13885" y="21600"/>
                    <a:pt x="8066" y="18389"/>
                    <a:pt x="4100" y="12657"/>
                  </a:cubicBezTo>
                  <a:cubicBezTo>
                    <a:pt x="1878" y="9448"/>
                    <a:pt x="237" y="5444"/>
                    <a:pt x="23" y="828"/>
                  </a:cubicBezTo>
                  <a:cubicBezTo>
                    <a:pt x="10" y="548"/>
                    <a:pt x="4" y="272"/>
                    <a:pt x="0" y="0"/>
                  </a:cubicBezTo>
                  <a:cubicBezTo>
                    <a:pt x="6773" y="13411"/>
                    <a:pt x="16402" y="16262"/>
                    <a:pt x="21102" y="13195"/>
                  </a:cubicBezTo>
                  <a:close/>
                </a:path>
              </a:pathLst>
            </a:custGeom>
            <a:solidFill>
              <a:schemeClr val="tx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52" name="Shape 83"/>
            <p:cNvSpPr/>
            <p:nvPr/>
          </p:nvSpPr>
          <p:spPr>
            <a:xfrm>
              <a:off x="4675733" y="3339003"/>
              <a:ext cx="1026607" cy="757672"/>
            </a:xfrm>
            <a:custGeom>
              <a:avLst/>
              <a:gdLst/>
              <a:ahLst/>
              <a:cxnLst>
                <a:cxn ang="0">
                  <a:pos x="wd2" y="hd2"/>
                </a:cxn>
                <a:cxn ang="5400000">
                  <a:pos x="wd2" y="hd2"/>
                </a:cxn>
                <a:cxn ang="10800000">
                  <a:pos x="wd2" y="hd2"/>
                </a:cxn>
                <a:cxn ang="16200000">
                  <a:pos x="wd2" y="hd2"/>
                </a:cxn>
              </a:cxnLst>
              <a:rect l="0" t="0" r="r" b="b"/>
              <a:pathLst>
                <a:path w="20575" h="20921" extrusionOk="0">
                  <a:moveTo>
                    <a:pt x="217" y="6669"/>
                  </a:moveTo>
                  <a:cubicBezTo>
                    <a:pt x="958" y="3640"/>
                    <a:pt x="2442" y="2283"/>
                    <a:pt x="2071" y="3432"/>
                  </a:cubicBezTo>
                  <a:cubicBezTo>
                    <a:pt x="1998" y="3655"/>
                    <a:pt x="2001" y="3855"/>
                    <a:pt x="2064" y="4016"/>
                  </a:cubicBezTo>
                  <a:cubicBezTo>
                    <a:pt x="3193" y="2601"/>
                    <a:pt x="5154" y="1746"/>
                    <a:pt x="6900" y="1240"/>
                  </a:cubicBezTo>
                  <a:cubicBezTo>
                    <a:pt x="7995" y="356"/>
                    <a:pt x="9138" y="-61"/>
                    <a:pt x="10962" y="7"/>
                  </a:cubicBezTo>
                  <a:cubicBezTo>
                    <a:pt x="13744" y="112"/>
                    <a:pt x="14771" y="716"/>
                    <a:pt x="13010" y="821"/>
                  </a:cubicBezTo>
                  <a:cubicBezTo>
                    <a:pt x="12888" y="828"/>
                    <a:pt x="12781" y="838"/>
                    <a:pt x="12685" y="850"/>
                  </a:cubicBezTo>
                  <a:cubicBezTo>
                    <a:pt x="13750" y="1042"/>
                    <a:pt x="15070" y="1343"/>
                    <a:pt x="16337" y="1805"/>
                  </a:cubicBezTo>
                  <a:cubicBezTo>
                    <a:pt x="16586" y="1896"/>
                    <a:pt x="16814" y="2001"/>
                    <a:pt x="17024" y="2117"/>
                  </a:cubicBezTo>
                  <a:cubicBezTo>
                    <a:pt x="17999" y="2391"/>
                    <a:pt x="18671" y="2823"/>
                    <a:pt x="19592" y="3536"/>
                  </a:cubicBezTo>
                  <a:cubicBezTo>
                    <a:pt x="21075" y="4684"/>
                    <a:pt x="20797" y="5102"/>
                    <a:pt x="19314" y="4267"/>
                  </a:cubicBezTo>
                  <a:cubicBezTo>
                    <a:pt x="19112" y="4153"/>
                    <a:pt x="18928" y="4065"/>
                    <a:pt x="18763" y="3999"/>
                  </a:cubicBezTo>
                  <a:cubicBezTo>
                    <a:pt x="18917" y="4355"/>
                    <a:pt x="19008" y="4714"/>
                    <a:pt x="19047" y="5053"/>
                  </a:cubicBezTo>
                  <a:cubicBezTo>
                    <a:pt x="19916" y="5998"/>
                    <a:pt x="20688" y="7729"/>
                    <a:pt x="19775" y="6787"/>
                  </a:cubicBezTo>
                  <a:cubicBezTo>
                    <a:pt x="18663" y="5638"/>
                    <a:pt x="18510" y="7484"/>
                    <a:pt x="18208" y="8956"/>
                  </a:cubicBezTo>
                  <a:cubicBezTo>
                    <a:pt x="17988" y="10026"/>
                    <a:pt x="17182" y="10428"/>
                    <a:pt x="17182" y="12934"/>
                  </a:cubicBezTo>
                  <a:cubicBezTo>
                    <a:pt x="17182" y="15440"/>
                    <a:pt x="17211" y="21539"/>
                    <a:pt x="16625" y="20870"/>
                  </a:cubicBezTo>
                  <a:cubicBezTo>
                    <a:pt x="17216" y="15448"/>
                    <a:pt x="17001" y="10944"/>
                    <a:pt x="15683" y="9693"/>
                  </a:cubicBezTo>
                  <a:cubicBezTo>
                    <a:pt x="14752" y="8810"/>
                    <a:pt x="11123" y="9114"/>
                    <a:pt x="10289" y="9845"/>
                  </a:cubicBezTo>
                  <a:cubicBezTo>
                    <a:pt x="9454" y="10576"/>
                    <a:pt x="8991" y="10576"/>
                    <a:pt x="8249" y="9950"/>
                  </a:cubicBezTo>
                  <a:cubicBezTo>
                    <a:pt x="7508" y="9323"/>
                    <a:pt x="4727" y="9010"/>
                    <a:pt x="3336" y="9532"/>
                  </a:cubicBezTo>
                  <a:cubicBezTo>
                    <a:pt x="1945" y="10054"/>
                    <a:pt x="1380" y="14117"/>
                    <a:pt x="1473" y="16414"/>
                  </a:cubicBezTo>
                  <a:cubicBezTo>
                    <a:pt x="1566" y="18711"/>
                    <a:pt x="1560" y="18264"/>
                    <a:pt x="1819" y="20278"/>
                  </a:cubicBezTo>
                  <a:cubicBezTo>
                    <a:pt x="1533" y="20941"/>
                    <a:pt x="1051" y="16484"/>
                    <a:pt x="958" y="14291"/>
                  </a:cubicBezTo>
                  <a:cubicBezTo>
                    <a:pt x="865" y="12099"/>
                    <a:pt x="-525" y="9697"/>
                    <a:pt x="217" y="6669"/>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53" name="Shape 84"/>
            <p:cNvSpPr/>
            <p:nvPr/>
          </p:nvSpPr>
          <p:spPr>
            <a:xfrm>
              <a:off x="4949659" y="3951308"/>
              <a:ext cx="26096" cy="3771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49" y="21600"/>
                    <a:pt x="21600" y="16747"/>
                    <a:pt x="21600" y="10800"/>
                  </a:cubicBezTo>
                  <a:cubicBezTo>
                    <a:pt x="21600" y="4853"/>
                    <a:pt x="16749" y="0"/>
                    <a:pt x="10800" y="0"/>
                  </a:cubicBezTo>
                  <a:cubicBezTo>
                    <a:pt x="4851" y="0"/>
                    <a:pt x="0" y="4853"/>
                    <a:pt x="0" y="10800"/>
                  </a:cubicBezTo>
                  <a:cubicBezTo>
                    <a:pt x="0" y="16747"/>
                    <a:pt x="4851" y="21600"/>
                    <a:pt x="10800" y="216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54" name="Freeform 153"/>
            <p:cNvSpPr/>
            <p:nvPr/>
          </p:nvSpPr>
          <p:spPr>
            <a:xfrm>
              <a:off x="3982863" y="4555556"/>
              <a:ext cx="1698347" cy="1115964"/>
            </a:xfrm>
            <a:custGeom>
              <a:avLst/>
              <a:gdLst>
                <a:gd name="connsiteX0" fmla="*/ 1207913 w 2113665"/>
                <a:gd name="connsiteY0" fmla="*/ 0 h 1388865"/>
                <a:gd name="connsiteX1" fmla="*/ 1400327 w 2113665"/>
                <a:gd name="connsiteY1" fmla="*/ 59611 h 1388865"/>
                <a:gd name="connsiteX2" fmla="*/ 1592742 w 2113665"/>
                <a:gd name="connsiteY2" fmla="*/ 0 h 1388865"/>
                <a:gd name="connsiteX3" fmla="*/ 1905988 w 2113665"/>
                <a:gd name="connsiteY3" fmla="*/ 112113 h 1388865"/>
                <a:gd name="connsiteX4" fmla="*/ 1908228 w 2113665"/>
                <a:gd name="connsiteY4" fmla="*/ 115474 h 1388865"/>
                <a:gd name="connsiteX5" fmla="*/ 1914197 w 2113665"/>
                <a:gd name="connsiteY5" fmla="*/ 117120 h 1388865"/>
                <a:gd name="connsiteX6" fmla="*/ 2109844 w 2113665"/>
                <a:gd name="connsiteY6" fmla="*/ 870551 h 1388865"/>
                <a:gd name="connsiteX7" fmla="*/ 2107800 w 2113665"/>
                <a:gd name="connsiteY7" fmla="*/ 918994 h 1388865"/>
                <a:gd name="connsiteX8" fmla="*/ 2107183 w 2113665"/>
                <a:gd name="connsiteY8" fmla="*/ 919794 h 1388865"/>
                <a:gd name="connsiteX9" fmla="*/ 2107243 w 2113665"/>
                <a:gd name="connsiteY9" fmla="*/ 957518 h 1388865"/>
                <a:gd name="connsiteX10" fmla="*/ 2095777 w 2113665"/>
                <a:gd name="connsiteY10" fmla="*/ 1388865 h 1388865"/>
                <a:gd name="connsiteX11" fmla="*/ 1935178 w 2113665"/>
                <a:gd name="connsiteY11" fmla="*/ 1384752 h 1388865"/>
                <a:gd name="connsiteX12" fmla="*/ 1944248 w 2113665"/>
                <a:gd name="connsiteY12" fmla="*/ 910557 h 1388865"/>
                <a:gd name="connsiteX13" fmla="*/ 1941819 w 2113665"/>
                <a:gd name="connsiteY13" fmla="*/ 882900 h 1388865"/>
                <a:gd name="connsiteX14" fmla="*/ 1927414 w 2113665"/>
                <a:gd name="connsiteY14" fmla="*/ 849816 h 1388865"/>
                <a:gd name="connsiteX15" fmla="*/ 1869835 w 2113665"/>
                <a:gd name="connsiteY15" fmla="*/ 690347 h 1388865"/>
                <a:gd name="connsiteX16" fmla="*/ 1847533 w 2113665"/>
                <a:gd name="connsiteY16" fmla="*/ 624464 h 1388865"/>
                <a:gd name="connsiteX17" fmla="*/ 1847251 w 2113665"/>
                <a:gd name="connsiteY17" fmla="*/ 627226 h 1388865"/>
                <a:gd name="connsiteX18" fmla="*/ 1862635 w 2113665"/>
                <a:gd name="connsiteY18" fmla="*/ 1250637 h 1388865"/>
                <a:gd name="connsiteX19" fmla="*/ 1400327 w 2113665"/>
                <a:gd name="connsiteY19" fmla="*/ 1340116 h 1388865"/>
                <a:gd name="connsiteX20" fmla="*/ 938019 w 2113665"/>
                <a:gd name="connsiteY20" fmla="*/ 1250637 h 1388865"/>
                <a:gd name="connsiteX21" fmla="*/ 906105 w 2113665"/>
                <a:gd name="connsiteY21" fmla="*/ 517438 h 1388865"/>
                <a:gd name="connsiteX22" fmla="*/ 888491 w 2113665"/>
                <a:gd name="connsiteY22" fmla="*/ 380950 h 1388865"/>
                <a:gd name="connsiteX23" fmla="*/ 832015 w 2113665"/>
                <a:gd name="connsiteY23" fmla="*/ 407166 h 1388865"/>
                <a:gd name="connsiteX24" fmla="*/ 268138 w 2113665"/>
                <a:gd name="connsiteY24" fmla="*/ 617614 h 1388865"/>
                <a:gd name="connsiteX25" fmla="*/ 208913 w 2113665"/>
                <a:gd name="connsiteY25" fmla="*/ 616088 h 1388865"/>
                <a:gd name="connsiteX26" fmla="*/ 196337 w 2113665"/>
                <a:gd name="connsiteY26" fmla="*/ 604832 h 1388865"/>
                <a:gd name="connsiteX27" fmla="*/ 172448 w 2113665"/>
                <a:gd name="connsiteY27" fmla="*/ 588629 h 1388865"/>
                <a:gd name="connsiteX28" fmla="*/ 142032 w 2113665"/>
                <a:gd name="connsiteY28" fmla="*/ 543075 h 1388865"/>
                <a:gd name="connsiteX29" fmla="*/ 0 w 2113665"/>
                <a:gd name="connsiteY29" fmla="*/ 222445 h 1388865"/>
                <a:gd name="connsiteX30" fmla="*/ 144724 w 2113665"/>
                <a:gd name="connsiteY30" fmla="*/ 170456 h 1388865"/>
                <a:gd name="connsiteX31" fmla="*/ 268177 w 2113665"/>
                <a:gd name="connsiteY31" fmla="*/ 408648 h 1388865"/>
                <a:gd name="connsiteX32" fmla="*/ 290588 w 2113665"/>
                <a:gd name="connsiteY32" fmla="*/ 448860 h 1388865"/>
                <a:gd name="connsiteX33" fmla="*/ 330930 w 2113665"/>
                <a:gd name="connsiteY33" fmla="*/ 425765 h 1388865"/>
                <a:gd name="connsiteX34" fmla="*/ 876790 w 2113665"/>
                <a:gd name="connsiteY34" fmla="*/ 122023 h 1388865"/>
                <a:gd name="connsiteX35" fmla="*/ 892639 w 2113665"/>
                <a:gd name="connsiteY35" fmla="*/ 114465 h 1388865"/>
                <a:gd name="connsiteX36" fmla="*/ 894666 w 2113665"/>
                <a:gd name="connsiteY36" fmla="*/ 112113 h 1388865"/>
                <a:gd name="connsiteX37" fmla="*/ 1207913 w 2113665"/>
                <a:gd name="connsiteY37" fmla="*/ 0 h 13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13665" h="1388865">
                  <a:moveTo>
                    <a:pt x="1207913" y="0"/>
                  </a:moveTo>
                  <a:cubicBezTo>
                    <a:pt x="1245533" y="35542"/>
                    <a:pt x="1317607" y="59611"/>
                    <a:pt x="1400327" y="59611"/>
                  </a:cubicBezTo>
                  <a:cubicBezTo>
                    <a:pt x="1483048" y="59611"/>
                    <a:pt x="1555121" y="35542"/>
                    <a:pt x="1592742" y="0"/>
                  </a:cubicBezTo>
                  <a:cubicBezTo>
                    <a:pt x="1706367" y="27124"/>
                    <a:pt x="1825889" y="70024"/>
                    <a:pt x="1905988" y="112113"/>
                  </a:cubicBezTo>
                  <a:lnTo>
                    <a:pt x="1908228" y="115474"/>
                  </a:lnTo>
                  <a:lnTo>
                    <a:pt x="1914197" y="117120"/>
                  </a:lnTo>
                  <a:cubicBezTo>
                    <a:pt x="1964051" y="167505"/>
                    <a:pt x="2085591" y="810283"/>
                    <a:pt x="2109844" y="870551"/>
                  </a:cubicBezTo>
                  <a:cubicBezTo>
                    <a:pt x="2115912" y="885607"/>
                    <a:pt x="2114402" y="902812"/>
                    <a:pt x="2107800" y="918994"/>
                  </a:cubicBezTo>
                  <a:lnTo>
                    <a:pt x="2107183" y="919794"/>
                  </a:lnTo>
                  <a:lnTo>
                    <a:pt x="2107243" y="957518"/>
                  </a:lnTo>
                  <a:cubicBezTo>
                    <a:pt x="2105994" y="1087746"/>
                    <a:pt x="2095777" y="1388865"/>
                    <a:pt x="2095777" y="1388865"/>
                  </a:cubicBezTo>
                  <a:lnTo>
                    <a:pt x="1935178" y="1384752"/>
                  </a:lnTo>
                  <a:cubicBezTo>
                    <a:pt x="1935178" y="1384752"/>
                    <a:pt x="1956788" y="961717"/>
                    <a:pt x="1944248" y="910557"/>
                  </a:cubicBezTo>
                  <a:lnTo>
                    <a:pt x="1941819" y="882900"/>
                  </a:lnTo>
                  <a:lnTo>
                    <a:pt x="1927414" y="849816"/>
                  </a:lnTo>
                  <a:cubicBezTo>
                    <a:pt x="1908942" y="803454"/>
                    <a:pt x="1889301" y="747440"/>
                    <a:pt x="1869835" y="690347"/>
                  </a:cubicBezTo>
                  <a:lnTo>
                    <a:pt x="1847533" y="624464"/>
                  </a:lnTo>
                  <a:lnTo>
                    <a:pt x="1847251" y="627226"/>
                  </a:lnTo>
                  <a:cubicBezTo>
                    <a:pt x="1833994" y="786676"/>
                    <a:pt x="1832758" y="990932"/>
                    <a:pt x="1862635" y="1250637"/>
                  </a:cubicBezTo>
                  <a:cubicBezTo>
                    <a:pt x="1868150" y="1298525"/>
                    <a:pt x="1719362" y="1346850"/>
                    <a:pt x="1400327" y="1340116"/>
                  </a:cubicBezTo>
                  <a:cubicBezTo>
                    <a:pt x="1081293" y="1346850"/>
                    <a:pt x="932395" y="1298525"/>
                    <a:pt x="938019" y="1250637"/>
                  </a:cubicBezTo>
                  <a:cubicBezTo>
                    <a:pt x="966385" y="1009950"/>
                    <a:pt x="934539" y="736372"/>
                    <a:pt x="906105" y="517438"/>
                  </a:cubicBezTo>
                  <a:lnTo>
                    <a:pt x="888491" y="380950"/>
                  </a:lnTo>
                  <a:lnTo>
                    <a:pt x="832015" y="407166"/>
                  </a:lnTo>
                  <a:cubicBezTo>
                    <a:pt x="672698" y="476682"/>
                    <a:pt x="357025" y="590013"/>
                    <a:pt x="268138" y="617614"/>
                  </a:cubicBezTo>
                  <a:cubicBezTo>
                    <a:pt x="242751" y="625500"/>
                    <a:pt x="223108" y="623741"/>
                    <a:pt x="208913" y="616088"/>
                  </a:cubicBezTo>
                  <a:lnTo>
                    <a:pt x="196337" y="604832"/>
                  </a:lnTo>
                  <a:lnTo>
                    <a:pt x="172448" y="588629"/>
                  </a:lnTo>
                  <a:cubicBezTo>
                    <a:pt x="161307" y="577243"/>
                    <a:pt x="150964" y="562245"/>
                    <a:pt x="142032" y="543075"/>
                  </a:cubicBezTo>
                  <a:cubicBezTo>
                    <a:pt x="109707" y="473675"/>
                    <a:pt x="0" y="222445"/>
                    <a:pt x="0" y="222445"/>
                  </a:cubicBezTo>
                  <a:lnTo>
                    <a:pt x="144724" y="170456"/>
                  </a:lnTo>
                  <a:cubicBezTo>
                    <a:pt x="144724" y="170456"/>
                    <a:pt x="213802" y="308814"/>
                    <a:pt x="268177" y="408648"/>
                  </a:cubicBezTo>
                  <a:lnTo>
                    <a:pt x="290588" y="448860"/>
                  </a:lnTo>
                  <a:lnTo>
                    <a:pt x="330930" y="425765"/>
                  </a:lnTo>
                  <a:cubicBezTo>
                    <a:pt x="495525" y="331801"/>
                    <a:pt x="785952" y="167529"/>
                    <a:pt x="876790" y="122023"/>
                  </a:cubicBezTo>
                  <a:lnTo>
                    <a:pt x="892639" y="114465"/>
                  </a:lnTo>
                  <a:lnTo>
                    <a:pt x="894666" y="112113"/>
                  </a:lnTo>
                  <a:cubicBezTo>
                    <a:pt x="974766" y="70024"/>
                    <a:pt x="1094288" y="27124"/>
                    <a:pt x="1207913"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155" name="Freeform 154"/>
            <p:cNvSpPr/>
            <p:nvPr/>
          </p:nvSpPr>
          <p:spPr>
            <a:xfrm>
              <a:off x="3982862" y="4684466"/>
              <a:ext cx="1684011" cy="985408"/>
            </a:xfrm>
            <a:custGeom>
              <a:avLst/>
              <a:gdLst>
                <a:gd name="connsiteX0" fmla="*/ 1867257 w 2095824"/>
                <a:gd name="connsiteY0" fmla="*/ 653 h 1226382"/>
                <a:gd name="connsiteX1" fmla="*/ 1865848 w 2095824"/>
                <a:gd name="connsiteY1" fmla="*/ 25903 h 1226382"/>
                <a:gd name="connsiteX2" fmla="*/ 1861061 w 2095824"/>
                <a:gd name="connsiteY2" fmla="*/ 363120 h 1226382"/>
                <a:gd name="connsiteX3" fmla="*/ 1860871 w 2095824"/>
                <a:gd name="connsiteY3" fmla="*/ 364266 h 1226382"/>
                <a:gd name="connsiteX4" fmla="*/ 1880694 w 2095824"/>
                <a:gd name="connsiteY4" fmla="*/ 432299 h 1226382"/>
                <a:gd name="connsiteX5" fmla="*/ 1987090 w 2095824"/>
                <a:gd name="connsiteY5" fmla="*/ 709135 h 1226382"/>
                <a:gd name="connsiteX6" fmla="*/ 1994044 w 2095824"/>
                <a:gd name="connsiteY6" fmla="*/ 800927 h 1226382"/>
                <a:gd name="connsiteX7" fmla="*/ 1988322 w 2095824"/>
                <a:gd name="connsiteY7" fmla="*/ 794831 h 1226382"/>
                <a:gd name="connsiteX8" fmla="*/ 1987559 w 2095824"/>
                <a:gd name="connsiteY8" fmla="*/ 809441 h 1226382"/>
                <a:gd name="connsiteX9" fmla="*/ 1976184 w 2095824"/>
                <a:gd name="connsiteY9" fmla="*/ 927867 h 1226382"/>
                <a:gd name="connsiteX10" fmla="*/ 2000133 w 2095824"/>
                <a:gd name="connsiteY10" fmla="*/ 1191878 h 1226382"/>
                <a:gd name="connsiteX11" fmla="*/ 2095824 w 2095824"/>
                <a:gd name="connsiteY11" fmla="*/ 1224892 h 1226382"/>
                <a:gd name="connsiteX12" fmla="*/ 2095779 w 2095824"/>
                <a:gd name="connsiteY12" fmla="*/ 1226382 h 1226382"/>
                <a:gd name="connsiteX13" fmla="*/ 1935178 w 2095824"/>
                <a:gd name="connsiteY13" fmla="*/ 1222278 h 1226382"/>
                <a:gd name="connsiteX14" fmla="*/ 1944252 w 2095824"/>
                <a:gd name="connsiteY14" fmla="*/ 748078 h 1226382"/>
                <a:gd name="connsiteX15" fmla="*/ 1941431 w 2095824"/>
                <a:gd name="connsiteY15" fmla="*/ 706777 h 1226382"/>
                <a:gd name="connsiteX16" fmla="*/ 1902694 w 2095824"/>
                <a:gd name="connsiteY16" fmla="*/ 605947 h 1226382"/>
                <a:gd name="connsiteX17" fmla="*/ 1857697 w 2095824"/>
                <a:gd name="connsiteY17" fmla="*/ 475064 h 1226382"/>
                <a:gd name="connsiteX18" fmla="*/ 1847713 w 2095824"/>
                <a:gd name="connsiteY18" fmla="*/ 445930 h 1226382"/>
                <a:gd name="connsiteX19" fmla="*/ 1842057 w 2095824"/>
                <a:gd name="connsiteY19" fmla="*/ 514497 h 1226382"/>
                <a:gd name="connsiteX20" fmla="*/ 1864605 w 2095824"/>
                <a:gd name="connsiteY20" fmla="*/ 1088623 h 1226382"/>
                <a:gd name="connsiteX21" fmla="*/ 1402342 w 2095824"/>
                <a:gd name="connsiteY21" fmla="*/ 1178095 h 1226382"/>
                <a:gd name="connsiteX22" fmla="*/ 940032 w 2095824"/>
                <a:gd name="connsiteY22" fmla="*/ 1088623 h 1226382"/>
                <a:gd name="connsiteX23" fmla="*/ 892388 w 2095824"/>
                <a:gd name="connsiteY23" fmla="*/ 234670 h 1226382"/>
                <a:gd name="connsiteX24" fmla="*/ 893230 w 2095824"/>
                <a:gd name="connsiteY24" fmla="*/ 215306 h 1226382"/>
                <a:gd name="connsiteX25" fmla="*/ 889639 w 2095824"/>
                <a:gd name="connsiteY25" fmla="*/ 217465 h 1226382"/>
                <a:gd name="connsiteX26" fmla="*/ 318998 w 2095824"/>
                <a:gd name="connsiteY26" fmla="*/ 437938 h 1226382"/>
                <a:gd name="connsiteX27" fmla="*/ 283562 w 2095824"/>
                <a:gd name="connsiteY27" fmla="*/ 449575 h 1226382"/>
                <a:gd name="connsiteX28" fmla="*/ 281545 w 2095824"/>
                <a:gd name="connsiteY28" fmla="*/ 451559 h 1226382"/>
                <a:gd name="connsiteX29" fmla="*/ 140936 w 2095824"/>
                <a:gd name="connsiteY29" fmla="*/ 388507 h 1226382"/>
                <a:gd name="connsiteX30" fmla="*/ 0 w 2095824"/>
                <a:gd name="connsiteY30" fmla="*/ 70378 h 1226382"/>
                <a:gd name="connsiteX31" fmla="*/ 190 w 2095824"/>
                <a:gd name="connsiteY31" fmla="*/ 70182 h 1226382"/>
                <a:gd name="connsiteX32" fmla="*/ 168262 w 2095824"/>
                <a:gd name="connsiteY32" fmla="*/ 353347 h 1226382"/>
                <a:gd name="connsiteX33" fmla="*/ 183729 w 2095824"/>
                <a:gd name="connsiteY33" fmla="*/ 376200 h 1226382"/>
                <a:gd name="connsiteX34" fmla="*/ 183786 w 2095824"/>
                <a:gd name="connsiteY34" fmla="*/ 375368 h 1226382"/>
                <a:gd name="connsiteX35" fmla="*/ 208669 w 2095824"/>
                <a:gd name="connsiteY35" fmla="*/ 407080 h 1226382"/>
                <a:gd name="connsiteX36" fmla="*/ 468688 w 2095824"/>
                <a:gd name="connsiteY36" fmla="*/ 363032 h 1226382"/>
                <a:gd name="connsiteX37" fmla="*/ 845104 w 2095824"/>
                <a:gd name="connsiteY37" fmla="*/ 212020 h 1226382"/>
                <a:gd name="connsiteX38" fmla="*/ 887789 w 2095824"/>
                <a:gd name="connsiteY38" fmla="*/ 136889 h 1226382"/>
                <a:gd name="connsiteX39" fmla="*/ 896571 w 2095824"/>
                <a:gd name="connsiteY39" fmla="*/ 96850 h 1226382"/>
                <a:gd name="connsiteX40" fmla="*/ 897929 w 2095824"/>
                <a:gd name="connsiteY40" fmla="*/ 68374 h 1226382"/>
                <a:gd name="connsiteX41" fmla="*/ 918028 w 2095824"/>
                <a:gd name="connsiteY41" fmla="*/ 21066 h 1226382"/>
                <a:gd name="connsiteX42" fmla="*/ 960471 w 2095824"/>
                <a:gd name="connsiteY42" fmla="*/ 476197 h 1226382"/>
                <a:gd name="connsiteX43" fmla="*/ 1007655 w 2095824"/>
                <a:gd name="connsiteY43" fmla="*/ 950501 h 1226382"/>
                <a:gd name="connsiteX44" fmla="*/ 1087844 w 2095824"/>
                <a:gd name="connsiteY44" fmla="*/ 1134108 h 1226382"/>
                <a:gd name="connsiteX45" fmla="*/ 1389728 w 2095824"/>
                <a:gd name="connsiteY45" fmla="*/ 1153222 h 1226382"/>
                <a:gd name="connsiteX46" fmla="*/ 1798133 w 2095824"/>
                <a:gd name="connsiteY46" fmla="*/ 1081945 h 1226382"/>
                <a:gd name="connsiteX47" fmla="*/ 1793392 w 2095824"/>
                <a:gd name="connsiteY47" fmla="*/ 628023 h 1226382"/>
                <a:gd name="connsiteX48" fmla="*/ 1814291 w 2095824"/>
                <a:gd name="connsiteY48" fmla="*/ 189358 h 1226382"/>
                <a:gd name="connsiteX49" fmla="*/ 1867257 w 2095824"/>
                <a:gd name="connsiteY49" fmla="*/ 653 h 122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95824" h="1226382">
                  <a:moveTo>
                    <a:pt x="1867257" y="653"/>
                  </a:moveTo>
                  <a:cubicBezTo>
                    <a:pt x="1870742" y="-2334"/>
                    <a:pt x="1871061" y="4729"/>
                    <a:pt x="1865848" y="25903"/>
                  </a:cubicBezTo>
                  <a:cubicBezTo>
                    <a:pt x="1844949" y="110538"/>
                    <a:pt x="1855077" y="265415"/>
                    <a:pt x="1861061" y="363120"/>
                  </a:cubicBezTo>
                  <a:lnTo>
                    <a:pt x="1860871" y="364266"/>
                  </a:lnTo>
                  <a:lnTo>
                    <a:pt x="1880694" y="432299"/>
                  </a:lnTo>
                  <a:cubicBezTo>
                    <a:pt x="1918853" y="549694"/>
                    <a:pt x="1969133" y="674196"/>
                    <a:pt x="1987090" y="709135"/>
                  </a:cubicBezTo>
                  <a:cubicBezTo>
                    <a:pt x="1998709" y="731739"/>
                    <a:pt x="1997926" y="764410"/>
                    <a:pt x="1994044" y="800927"/>
                  </a:cubicBezTo>
                  <a:lnTo>
                    <a:pt x="1988322" y="794831"/>
                  </a:lnTo>
                  <a:lnTo>
                    <a:pt x="1987559" y="809441"/>
                  </a:lnTo>
                  <a:cubicBezTo>
                    <a:pt x="1983368" y="847298"/>
                    <a:pt x="1976184" y="889037"/>
                    <a:pt x="1976184" y="927867"/>
                  </a:cubicBezTo>
                  <a:cubicBezTo>
                    <a:pt x="1976184" y="1005528"/>
                    <a:pt x="1957036" y="1191878"/>
                    <a:pt x="2000133" y="1191878"/>
                  </a:cubicBezTo>
                  <a:cubicBezTo>
                    <a:pt x="2037046" y="1191878"/>
                    <a:pt x="2059912" y="1217547"/>
                    <a:pt x="2095824" y="1224892"/>
                  </a:cubicBezTo>
                  <a:lnTo>
                    <a:pt x="2095779" y="1226382"/>
                  </a:lnTo>
                  <a:lnTo>
                    <a:pt x="1935178" y="1222278"/>
                  </a:lnTo>
                  <a:cubicBezTo>
                    <a:pt x="1935178" y="1222278"/>
                    <a:pt x="1956795" y="799234"/>
                    <a:pt x="1944252" y="748078"/>
                  </a:cubicBezTo>
                  <a:lnTo>
                    <a:pt x="1941431" y="706777"/>
                  </a:lnTo>
                  <a:lnTo>
                    <a:pt x="1902694" y="605947"/>
                  </a:lnTo>
                  <a:cubicBezTo>
                    <a:pt x="1887749" y="563974"/>
                    <a:pt x="1872543" y="519030"/>
                    <a:pt x="1857697" y="475064"/>
                  </a:cubicBezTo>
                  <a:lnTo>
                    <a:pt x="1847713" y="445930"/>
                  </a:lnTo>
                  <a:lnTo>
                    <a:pt x="1842057" y="514497"/>
                  </a:lnTo>
                  <a:cubicBezTo>
                    <a:pt x="1831622" y="693526"/>
                    <a:pt x="1845594" y="927111"/>
                    <a:pt x="1864605" y="1088623"/>
                  </a:cubicBezTo>
                  <a:cubicBezTo>
                    <a:pt x="1870268" y="1136526"/>
                    <a:pt x="1721350" y="1184831"/>
                    <a:pt x="1402342" y="1178095"/>
                  </a:cubicBezTo>
                  <a:cubicBezTo>
                    <a:pt x="1083287" y="1184831"/>
                    <a:pt x="934416" y="1136526"/>
                    <a:pt x="940032" y="1088623"/>
                  </a:cubicBezTo>
                  <a:cubicBezTo>
                    <a:pt x="973912" y="801151"/>
                    <a:pt x="921895" y="466813"/>
                    <a:pt x="892388" y="234670"/>
                  </a:cubicBezTo>
                  <a:lnTo>
                    <a:pt x="893230" y="215306"/>
                  </a:lnTo>
                  <a:lnTo>
                    <a:pt x="889639" y="217465"/>
                  </a:lnTo>
                  <a:cubicBezTo>
                    <a:pt x="782792" y="271808"/>
                    <a:pt x="464853" y="388487"/>
                    <a:pt x="318998" y="437938"/>
                  </a:cubicBezTo>
                  <a:lnTo>
                    <a:pt x="283562" y="449575"/>
                  </a:lnTo>
                  <a:lnTo>
                    <a:pt x="281545" y="451559"/>
                  </a:lnTo>
                  <a:cubicBezTo>
                    <a:pt x="239547" y="475790"/>
                    <a:pt x="178076" y="468187"/>
                    <a:pt x="140936" y="388507"/>
                  </a:cubicBezTo>
                  <a:cubicBezTo>
                    <a:pt x="110503" y="323152"/>
                    <a:pt x="11420" y="96521"/>
                    <a:pt x="0" y="70378"/>
                  </a:cubicBezTo>
                  <a:cubicBezTo>
                    <a:pt x="0" y="70378"/>
                    <a:pt x="190" y="70182"/>
                    <a:pt x="190" y="70182"/>
                  </a:cubicBezTo>
                  <a:cubicBezTo>
                    <a:pt x="40933" y="136255"/>
                    <a:pt x="116603" y="273122"/>
                    <a:pt x="168262" y="353347"/>
                  </a:cubicBezTo>
                  <a:lnTo>
                    <a:pt x="183729" y="376200"/>
                  </a:lnTo>
                  <a:lnTo>
                    <a:pt x="183786" y="375368"/>
                  </a:lnTo>
                  <a:cubicBezTo>
                    <a:pt x="193767" y="389831"/>
                    <a:pt x="202302" y="400870"/>
                    <a:pt x="208669" y="407080"/>
                  </a:cubicBezTo>
                  <a:cubicBezTo>
                    <a:pt x="247491" y="444854"/>
                    <a:pt x="360034" y="407080"/>
                    <a:pt x="468688" y="363032"/>
                  </a:cubicBezTo>
                  <a:cubicBezTo>
                    <a:pt x="577341" y="318983"/>
                    <a:pt x="802427" y="237181"/>
                    <a:pt x="845104" y="212020"/>
                  </a:cubicBezTo>
                  <a:cubicBezTo>
                    <a:pt x="866442" y="199429"/>
                    <a:pt x="879056" y="169535"/>
                    <a:pt x="887789" y="136889"/>
                  </a:cubicBezTo>
                  <a:lnTo>
                    <a:pt x="896571" y="96850"/>
                  </a:lnTo>
                  <a:lnTo>
                    <a:pt x="897929" y="68374"/>
                  </a:lnTo>
                  <a:cubicBezTo>
                    <a:pt x="902104" y="23538"/>
                    <a:pt x="911296" y="-9808"/>
                    <a:pt x="918028" y="21066"/>
                  </a:cubicBezTo>
                  <a:cubicBezTo>
                    <a:pt x="918028" y="112899"/>
                    <a:pt x="946339" y="338535"/>
                    <a:pt x="960471" y="476197"/>
                  </a:cubicBezTo>
                  <a:cubicBezTo>
                    <a:pt x="974649" y="613917"/>
                    <a:pt x="1017091" y="839611"/>
                    <a:pt x="1007655" y="950501"/>
                  </a:cubicBezTo>
                  <a:cubicBezTo>
                    <a:pt x="998218" y="1061448"/>
                    <a:pt x="1007655" y="1107335"/>
                    <a:pt x="1087844" y="1134108"/>
                  </a:cubicBezTo>
                  <a:cubicBezTo>
                    <a:pt x="1168033" y="1160880"/>
                    <a:pt x="1304844" y="1153222"/>
                    <a:pt x="1389728" y="1153222"/>
                  </a:cubicBezTo>
                  <a:cubicBezTo>
                    <a:pt x="1474659" y="1153222"/>
                    <a:pt x="1774518" y="1158462"/>
                    <a:pt x="1798133" y="1081945"/>
                  </a:cubicBezTo>
                  <a:cubicBezTo>
                    <a:pt x="1821703" y="1005485"/>
                    <a:pt x="1798133" y="761885"/>
                    <a:pt x="1793392" y="628023"/>
                  </a:cubicBezTo>
                  <a:cubicBezTo>
                    <a:pt x="1788697" y="494161"/>
                    <a:pt x="1809596" y="296448"/>
                    <a:pt x="1814291" y="189358"/>
                  </a:cubicBezTo>
                  <a:cubicBezTo>
                    <a:pt x="1817847" y="109041"/>
                    <a:pt x="1856800" y="9616"/>
                    <a:pt x="1867257" y="653"/>
                  </a:cubicBezTo>
                  <a:close/>
                </a:path>
              </a:pathLst>
            </a:custGeom>
            <a:solidFill>
              <a:schemeClr val="tx2">
                <a:lumMod val="50000"/>
                <a:alpha val="5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grpSp>
          <p:nvGrpSpPr>
            <p:cNvPr id="26" name="Group 25"/>
            <p:cNvGrpSpPr/>
            <p:nvPr/>
          </p:nvGrpSpPr>
          <p:grpSpPr>
            <a:xfrm>
              <a:off x="2949493" y="2599321"/>
              <a:ext cx="1742354" cy="1979306"/>
              <a:chOff x="1033853" y="2279065"/>
              <a:chExt cx="3609586" cy="4100470"/>
            </a:xfrm>
          </p:grpSpPr>
          <p:sp>
            <p:nvSpPr>
              <p:cNvPr id="27" name="Freeform 26"/>
              <p:cNvSpPr/>
              <p:nvPr/>
            </p:nvSpPr>
            <p:spPr>
              <a:xfrm>
                <a:off x="1725934" y="3680715"/>
                <a:ext cx="1096269" cy="1333710"/>
              </a:xfrm>
              <a:custGeom>
                <a:avLst/>
                <a:gdLst>
                  <a:gd name="connsiteX0" fmla="*/ 1060906 w 1096269"/>
                  <a:gd name="connsiteY0" fmla="*/ 368791 h 1333710"/>
                  <a:gd name="connsiteX1" fmla="*/ 924504 w 1096269"/>
                  <a:gd name="connsiteY1" fmla="*/ 333428 h 1333710"/>
                  <a:gd name="connsiteX2" fmla="*/ 500141 w 1096269"/>
                  <a:gd name="connsiteY2" fmla="*/ 651699 h 1333710"/>
                  <a:gd name="connsiteX3" fmla="*/ 904296 w 1096269"/>
                  <a:gd name="connsiteY3" fmla="*/ 1020491 h 1333710"/>
                  <a:gd name="connsiteX4" fmla="*/ 1096269 w 1096269"/>
                  <a:gd name="connsiteY4" fmla="*/ 1025542 h 1333710"/>
                  <a:gd name="connsiteX5" fmla="*/ 767894 w 1096269"/>
                  <a:gd name="connsiteY5" fmla="*/ 1333710 h 1333710"/>
                  <a:gd name="connsiteX6" fmla="*/ 282908 w 1096269"/>
                  <a:gd name="connsiteY6" fmla="*/ 1136685 h 1333710"/>
                  <a:gd name="connsiteX7" fmla="*/ 0 w 1096269"/>
                  <a:gd name="connsiteY7" fmla="*/ 550661 h 1333710"/>
                  <a:gd name="connsiteX8" fmla="*/ 459726 w 1096269"/>
                  <a:gd name="connsiteY8" fmla="*/ 45467 h 1333710"/>
                  <a:gd name="connsiteX9" fmla="*/ 929555 w 1096269"/>
                  <a:gd name="connsiteY9" fmla="*/ 0 h 1333710"/>
                  <a:gd name="connsiteX10" fmla="*/ 1035646 w 1096269"/>
                  <a:gd name="connsiteY10" fmla="*/ 222285 h 1333710"/>
                  <a:gd name="connsiteX11" fmla="*/ 1060906 w 1096269"/>
                  <a:gd name="connsiteY11" fmla="*/ 368791 h 133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6269" h="1333710">
                    <a:moveTo>
                      <a:pt x="1060906" y="368791"/>
                    </a:moveTo>
                    <a:lnTo>
                      <a:pt x="924504" y="333428"/>
                    </a:lnTo>
                    <a:lnTo>
                      <a:pt x="500141" y="651699"/>
                    </a:lnTo>
                    <a:lnTo>
                      <a:pt x="904296" y="1020491"/>
                    </a:lnTo>
                    <a:lnTo>
                      <a:pt x="1096269" y="1025542"/>
                    </a:lnTo>
                    <a:lnTo>
                      <a:pt x="767894" y="1333710"/>
                    </a:lnTo>
                    <a:lnTo>
                      <a:pt x="282908" y="1136685"/>
                    </a:lnTo>
                    <a:lnTo>
                      <a:pt x="0" y="550661"/>
                    </a:lnTo>
                    <a:lnTo>
                      <a:pt x="459726" y="45467"/>
                    </a:lnTo>
                    <a:lnTo>
                      <a:pt x="929555" y="0"/>
                    </a:lnTo>
                    <a:lnTo>
                      <a:pt x="1035646" y="222285"/>
                    </a:lnTo>
                    <a:lnTo>
                      <a:pt x="1060906" y="368791"/>
                    </a:ln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hape 50"/>
              <p:cNvSpPr/>
              <p:nvPr/>
            </p:nvSpPr>
            <p:spPr>
              <a:xfrm>
                <a:off x="2077500" y="3845423"/>
                <a:ext cx="677004" cy="986648"/>
              </a:xfrm>
              <a:custGeom>
                <a:avLst/>
                <a:gdLst/>
                <a:ahLst/>
                <a:cxnLst>
                  <a:cxn ang="0">
                    <a:pos x="wd2" y="hd2"/>
                  </a:cxn>
                  <a:cxn ang="5400000">
                    <a:pos x="wd2" y="hd2"/>
                  </a:cxn>
                  <a:cxn ang="10800000">
                    <a:pos x="wd2" y="hd2"/>
                  </a:cxn>
                  <a:cxn ang="16200000">
                    <a:pos x="wd2" y="hd2"/>
                  </a:cxn>
                </a:cxnLst>
                <a:rect l="0" t="0" r="r" b="b"/>
                <a:pathLst>
                  <a:path w="20783" h="20931" extrusionOk="0">
                    <a:moveTo>
                      <a:pt x="15399" y="10866"/>
                    </a:moveTo>
                    <a:cubicBezTo>
                      <a:pt x="15887" y="7908"/>
                      <a:pt x="18016" y="5458"/>
                      <a:pt x="20783" y="4254"/>
                    </a:cubicBezTo>
                    <a:cubicBezTo>
                      <a:pt x="19101" y="1914"/>
                      <a:pt x="16335" y="301"/>
                      <a:pt x="12996" y="37"/>
                    </a:cubicBezTo>
                    <a:cubicBezTo>
                      <a:pt x="6843" y="-448"/>
                      <a:pt x="1085" y="3827"/>
                      <a:pt x="134" y="9586"/>
                    </a:cubicBezTo>
                    <a:cubicBezTo>
                      <a:pt x="-817" y="15346"/>
                      <a:pt x="3399" y="20407"/>
                      <a:pt x="9551" y="20893"/>
                    </a:cubicBezTo>
                    <a:cubicBezTo>
                      <a:pt x="12840" y="21152"/>
                      <a:pt x="16015" y="20050"/>
                      <a:pt x="18405" y="18090"/>
                    </a:cubicBezTo>
                    <a:cubicBezTo>
                      <a:pt x="16153" y="16478"/>
                      <a:pt x="14916" y="13788"/>
                      <a:pt x="15399" y="10866"/>
                    </a:cubicBezTo>
                    <a:close/>
                  </a:path>
                </a:pathLst>
              </a:custGeom>
              <a:gradFill>
                <a:gsLst>
                  <a:gs pos="53000">
                    <a:schemeClr val="bg2">
                      <a:lumMod val="20000"/>
                      <a:lumOff val="80000"/>
                    </a:schemeClr>
                  </a:gs>
                  <a:gs pos="23000">
                    <a:schemeClr val="bg2">
                      <a:lumMod val="60000"/>
                      <a:lumOff val="40000"/>
                    </a:schemeClr>
                  </a:gs>
                  <a:gs pos="77000">
                    <a:schemeClr val="bg2">
                      <a:lumMod val="60000"/>
                      <a:lumOff val="40000"/>
                    </a:schemeClr>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46"/>
              <p:cNvSpPr/>
              <p:nvPr/>
            </p:nvSpPr>
            <p:spPr>
              <a:xfrm>
                <a:off x="2593431" y="2588845"/>
                <a:ext cx="551880" cy="198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629"/>
                    </a:lnTo>
                    <a:lnTo>
                      <a:pt x="17403" y="21600"/>
                    </a:lnTo>
                    <a:lnTo>
                      <a:pt x="1605" y="10971"/>
                    </a:lnTo>
                    <a:cubicBezTo>
                      <a:pt x="1605" y="10971"/>
                      <a:pt x="0" y="0"/>
                      <a:pt x="0" y="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47"/>
              <p:cNvSpPr/>
              <p:nvPr/>
            </p:nvSpPr>
            <p:spPr>
              <a:xfrm>
                <a:off x="3020712" y="5344811"/>
                <a:ext cx="939773" cy="618106"/>
              </a:xfrm>
              <a:custGeom>
                <a:avLst/>
                <a:gdLst/>
                <a:ahLst/>
                <a:cxnLst>
                  <a:cxn ang="0">
                    <a:pos x="wd2" y="hd2"/>
                  </a:cxn>
                  <a:cxn ang="5400000">
                    <a:pos x="wd2" y="hd2"/>
                  </a:cxn>
                  <a:cxn ang="10800000">
                    <a:pos x="wd2" y="hd2"/>
                  </a:cxn>
                  <a:cxn ang="16200000">
                    <a:pos x="wd2" y="hd2"/>
                  </a:cxn>
                </a:cxnLst>
                <a:rect l="0" t="0" r="r" b="b"/>
                <a:pathLst>
                  <a:path w="21600" h="21600" extrusionOk="0">
                    <a:moveTo>
                      <a:pt x="9640" y="0"/>
                    </a:moveTo>
                    <a:lnTo>
                      <a:pt x="21600" y="6943"/>
                    </a:lnTo>
                    <a:cubicBezTo>
                      <a:pt x="21600" y="6943"/>
                      <a:pt x="13699" y="18625"/>
                      <a:pt x="10293" y="21600"/>
                    </a:cubicBezTo>
                    <a:cubicBezTo>
                      <a:pt x="5509" y="21490"/>
                      <a:pt x="0" y="18184"/>
                      <a:pt x="0" y="18184"/>
                    </a:cubicBezTo>
                    <a:cubicBezTo>
                      <a:pt x="0" y="18184"/>
                      <a:pt x="9640" y="0"/>
                      <a:pt x="9640" y="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48"/>
              <p:cNvSpPr/>
              <p:nvPr/>
            </p:nvSpPr>
            <p:spPr>
              <a:xfrm>
                <a:off x="3682999" y="4148423"/>
                <a:ext cx="671717" cy="851472"/>
              </a:xfrm>
              <a:custGeom>
                <a:avLst/>
                <a:gdLst/>
                <a:ahLst/>
                <a:cxnLst>
                  <a:cxn ang="0">
                    <a:pos x="wd2" y="hd2"/>
                  </a:cxn>
                  <a:cxn ang="5400000">
                    <a:pos x="wd2" y="hd2"/>
                  </a:cxn>
                  <a:cxn ang="10800000">
                    <a:pos x="wd2" y="hd2"/>
                  </a:cxn>
                  <a:cxn ang="16200000">
                    <a:pos x="wd2" y="hd2"/>
                  </a:cxn>
                </a:cxnLst>
                <a:rect l="0" t="0" r="r" b="b"/>
                <a:pathLst>
                  <a:path w="21600" h="21600" extrusionOk="0">
                    <a:moveTo>
                      <a:pt x="3346" y="2080"/>
                    </a:moveTo>
                    <a:lnTo>
                      <a:pt x="5375" y="0"/>
                    </a:lnTo>
                    <a:lnTo>
                      <a:pt x="21600" y="2560"/>
                    </a:lnTo>
                    <a:cubicBezTo>
                      <a:pt x="21194" y="9280"/>
                      <a:pt x="18862" y="21600"/>
                      <a:pt x="18862" y="21600"/>
                    </a:cubicBezTo>
                    <a:lnTo>
                      <a:pt x="0" y="18000"/>
                    </a:lnTo>
                    <a:cubicBezTo>
                      <a:pt x="0" y="18000"/>
                      <a:pt x="3346" y="2080"/>
                      <a:pt x="3346" y="208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49"/>
              <p:cNvSpPr/>
              <p:nvPr/>
            </p:nvSpPr>
            <p:spPr>
              <a:xfrm>
                <a:off x="3437312" y="3005444"/>
                <a:ext cx="761069" cy="634925"/>
              </a:xfrm>
              <a:custGeom>
                <a:avLst/>
                <a:gdLst/>
                <a:ahLst/>
                <a:cxnLst>
                  <a:cxn ang="0">
                    <a:pos x="wd2" y="hd2"/>
                  </a:cxn>
                  <a:cxn ang="5400000">
                    <a:pos x="wd2" y="hd2"/>
                  </a:cxn>
                  <a:cxn ang="10800000">
                    <a:pos x="wd2" y="hd2"/>
                  </a:cxn>
                  <a:cxn ang="16200000">
                    <a:pos x="wd2" y="hd2"/>
                  </a:cxn>
                </a:cxnLst>
                <a:rect l="0" t="0" r="r" b="b"/>
                <a:pathLst>
                  <a:path w="21600" h="21600" extrusionOk="0">
                    <a:moveTo>
                      <a:pt x="119" y="4005"/>
                    </a:moveTo>
                    <a:lnTo>
                      <a:pt x="0" y="0"/>
                    </a:lnTo>
                    <a:lnTo>
                      <a:pt x="15156" y="6151"/>
                    </a:lnTo>
                    <a:lnTo>
                      <a:pt x="21600" y="18739"/>
                    </a:lnTo>
                    <a:lnTo>
                      <a:pt x="6444" y="21600"/>
                    </a:lnTo>
                    <a:cubicBezTo>
                      <a:pt x="6444" y="21600"/>
                      <a:pt x="119" y="4005"/>
                      <a:pt x="119" y="4005"/>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3" name="Shape 51"/>
              <p:cNvSpPr/>
              <p:nvPr/>
            </p:nvSpPr>
            <p:spPr>
              <a:xfrm>
                <a:off x="3437312" y="2717029"/>
                <a:ext cx="702201" cy="475143"/>
              </a:xfrm>
              <a:custGeom>
                <a:avLst/>
                <a:gdLst/>
                <a:ahLst/>
                <a:cxnLst>
                  <a:cxn ang="0">
                    <a:pos x="wd2" y="hd2"/>
                  </a:cxn>
                  <a:cxn ang="5400000">
                    <a:pos x="wd2" y="hd2"/>
                  </a:cxn>
                  <a:cxn ang="10800000">
                    <a:pos x="wd2" y="hd2"/>
                  </a:cxn>
                  <a:cxn ang="16200000">
                    <a:pos x="wd2" y="hd2"/>
                  </a:cxn>
                </a:cxnLst>
                <a:rect l="0" t="0" r="r" b="b"/>
                <a:pathLst>
                  <a:path w="21600" h="21600" extrusionOk="0">
                    <a:moveTo>
                      <a:pt x="21600" y="6881"/>
                    </a:moveTo>
                    <a:lnTo>
                      <a:pt x="5691" y="0"/>
                    </a:lnTo>
                    <a:lnTo>
                      <a:pt x="0" y="13381"/>
                    </a:lnTo>
                    <a:lnTo>
                      <a:pt x="16426" y="21600"/>
                    </a:lnTo>
                    <a:cubicBezTo>
                      <a:pt x="16426" y="21600"/>
                      <a:pt x="21600" y="6881"/>
                      <a:pt x="21600" y="6881"/>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52"/>
              <p:cNvSpPr/>
              <p:nvPr/>
            </p:nvSpPr>
            <p:spPr>
              <a:xfrm>
                <a:off x="4056870" y="3475454"/>
                <a:ext cx="586569" cy="696946"/>
              </a:xfrm>
              <a:custGeom>
                <a:avLst/>
                <a:gdLst/>
                <a:ahLst/>
                <a:cxnLst>
                  <a:cxn ang="0">
                    <a:pos x="wd2" y="hd2"/>
                  </a:cxn>
                  <a:cxn ang="5400000">
                    <a:pos x="wd2" y="hd2"/>
                  </a:cxn>
                  <a:cxn ang="10800000">
                    <a:pos x="wd2" y="hd2"/>
                  </a:cxn>
                  <a:cxn ang="16200000">
                    <a:pos x="wd2" y="hd2"/>
                  </a:cxn>
                </a:cxnLst>
                <a:rect l="0" t="0" r="r" b="b"/>
                <a:pathLst>
                  <a:path w="21600" h="21600" extrusionOk="0">
                    <a:moveTo>
                      <a:pt x="18813" y="3225"/>
                    </a:moveTo>
                    <a:lnTo>
                      <a:pt x="21600" y="21600"/>
                    </a:lnTo>
                    <a:lnTo>
                      <a:pt x="2787" y="18375"/>
                    </a:lnTo>
                    <a:lnTo>
                      <a:pt x="0" y="0"/>
                    </a:lnTo>
                    <a:cubicBezTo>
                      <a:pt x="0" y="0"/>
                      <a:pt x="18813" y="3225"/>
                      <a:pt x="18813" y="3225"/>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53"/>
              <p:cNvSpPr/>
              <p:nvPr/>
            </p:nvSpPr>
            <p:spPr>
              <a:xfrm>
                <a:off x="3848859" y="4062966"/>
                <a:ext cx="792605" cy="188165"/>
              </a:xfrm>
              <a:custGeom>
                <a:avLst/>
                <a:gdLst/>
                <a:ahLst/>
                <a:cxnLst>
                  <a:cxn ang="0">
                    <a:pos x="wd2" y="hd2"/>
                  </a:cxn>
                  <a:cxn ang="5400000">
                    <a:pos x="wd2" y="hd2"/>
                  </a:cxn>
                  <a:cxn ang="10800000">
                    <a:pos x="wd2" y="hd2"/>
                  </a:cxn>
                  <a:cxn ang="16200000">
                    <a:pos x="wd2" y="hd2"/>
                  </a:cxn>
                </a:cxnLst>
                <a:rect l="0" t="0" r="r" b="b"/>
                <a:pathLst>
                  <a:path w="21600" h="21600" extrusionOk="0">
                    <a:moveTo>
                      <a:pt x="21600" y="11946"/>
                    </a:moveTo>
                    <a:lnTo>
                      <a:pt x="7677" y="0"/>
                    </a:lnTo>
                    <a:lnTo>
                      <a:pt x="0" y="10016"/>
                    </a:lnTo>
                    <a:lnTo>
                      <a:pt x="13751" y="21600"/>
                    </a:lnTo>
                    <a:cubicBezTo>
                      <a:pt x="13751" y="21600"/>
                      <a:pt x="21600" y="11946"/>
                      <a:pt x="21600" y="11946"/>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54"/>
              <p:cNvSpPr/>
              <p:nvPr/>
            </p:nvSpPr>
            <p:spPr>
              <a:xfrm>
                <a:off x="3752721" y="4858489"/>
                <a:ext cx="773682" cy="199729"/>
              </a:xfrm>
              <a:custGeom>
                <a:avLst/>
                <a:gdLst/>
                <a:ahLst/>
                <a:cxnLst>
                  <a:cxn ang="0">
                    <a:pos x="wd2" y="hd2"/>
                  </a:cxn>
                  <a:cxn ang="5400000">
                    <a:pos x="wd2" y="hd2"/>
                  </a:cxn>
                  <a:cxn ang="10800000">
                    <a:pos x="wd2" y="hd2"/>
                  </a:cxn>
                  <a:cxn ang="16200000">
                    <a:pos x="wd2" y="hd2"/>
                  </a:cxn>
                </a:cxnLst>
                <a:rect l="0" t="0" r="r" b="b"/>
                <a:pathLst>
                  <a:path w="21600" h="21600" extrusionOk="0">
                    <a:moveTo>
                      <a:pt x="14087" y="2046"/>
                    </a:moveTo>
                    <a:lnTo>
                      <a:pt x="21600" y="21600"/>
                    </a:lnTo>
                    <a:lnTo>
                      <a:pt x="7513" y="19554"/>
                    </a:lnTo>
                    <a:lnTo>
                      <a:pt x="0" y="0"/>
                    </a:lnTo>
                    <a:cubicBezTo>
                      <a:pt x="0" y="0"/>
                      <a:pt x="14087" y="2046"/>
                      <a:pt x="14087" y="2046"/>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7" name="Shape 55"/>
              <p:cNvSpPr/>
              <p:nvPr/>
            </p:nvSpPr>
            <p:spPr>
              <a:xfrm>
                <a:off x="3768455" y="5035032"/>
                <a:ext cx="761069" cy="549779"/>
              </a:xfrm>
              <a:custGeom>
                <a:avLst/>
                <a:gdLst/>
                <a:ahLst/>
                <a:cxnLst>
                  <a:cxn ang="0">
                    <a:pos x="wd2" y="hd2"/>
                  </a:cxn>
                  <a:cxn ang="5400000">
                    <a:pos x="wd2" y="hd2"/>
                  </a:cxn>
                  <a:cxn ang="10800000">
                    <a:pos x="wd2" y="hd2"/>
                  </a:cxn>
                  <a:cxn ang="16200000">
                    <a:pos x="wd2" y="hd2"/>
                  </a:cxn>
                </a:cxnLst>
                <a:rect l="0" t="0" r="r" b="b"/>
                <a:pathLst>
                  <a:path w="21600" h="21600" extrusionOk="0">
                    <a:moveTo>
                      <a:pt x="7280" y="0"/>
                    </a:moveTo>
                    <a:lnTo>
                      <a:pt x="21600" y="743"/>
                    </a:lnTo>
                    <a:lnTo>
                      <a:pt x="15126" y="21600"/>
                    </a:lnTo>
                    <a:lnTo>
                      <a:pt x="0" y="20650"/>
                    </a:lnTo>
                    <a:lnTo>
                      <a:pt x="7280" y="0"/>
                    </a:lnTo>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56"/>
              <p:cNvSpPr/>
              <p:nvPr/>
            </p:nvSpPr>
            <p:spPr>
              <a:xfrm>
                <a:off x="3095487" y="5814821"/>
                <a:ext cx="633874" cy="373177"/>
              </a:xfrm>
              <a:custGeom>
                <a:avLst/>
                <a:gdLst/>
                <a:ahLst/>
                <a:cxnLst>
                  <a:cxn ang="0">
                    <a:pos x="wd2" y="hd2"/>
                  </a:cxn>
                  <a:cxn ang="5400000">
                    <a:pos x="wd2" y="hd2"/>
                  </a:cxn>
                  <a:cxn ang="10800000">
                    <a:pos x="wd2" y="hd2"/>
                  </a:cxn>
                  <a:cxn ang="16200000">
                    <a:pos x="wd2" y="hd2"/>
                  </a:cxn>
                </a:cxnLst>
                <a:rect l="0" t="0" r="r" b="b"/>
                <a:pathLst>
                  <a:path w="21600" h="21600" extrusionOk="0">
                    <a:moveTo>
                      <a:pt x="18161" y="0"/>
                    </a:moveTo>
                    <a:lnTo>
                      <a:pt x="21600" y="19227"/>
                    </a:lnTo>
                    <a:lnTo>
                      <a:pt x="3439" y="21600"/>
                    </a:lnTo>
                    <a:lnTo>
                      <a:pt x="0" y="2373"/>
                    </a:lnTo>
                    <a:cubicBezTo>
                      <a:pt x="0" y="2373"/>
                      <a:pt x="18161" y="0"/>
                      <a:pt x="18161" y="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57"/>
              <p:cNvSpPr/>
              <p:nvPr/>
            </p:nvSpPr>
            <p:spPr>
              <a:xfrm>
                <a:off x="2753661" y="6140912"/>
                <a:ext cx="974462" cy="2386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786" y="3711"/>
                    </a:lnTo>
                    <a:lnTo>
                      <a:pt x="0" y="21600"/>
                    </a:lnTo>
                    <a:lnTo>
                      <a:pt x="10765" y="21029"/>
                    </a:lnTo>
                    <a:cubicBezTo>
                      <a:pt x="10765" y="21029"/>
                      <a:pt x="21600" y="0"/>
                      <a:pt x="21600" y="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0" name="Shape 58"/>
              <p:cNvSpPr/>
              <p:nvPr/>
            </p:nvSpPr>
            <p:spPr>
              <a:xfrm>
                <a:off x="2075063" y="5959318"/>
                <a:ext cx="668564" cy="381586"/>
              </a:xfrm>
              <a:custGeom>
                <a:avLst/>
                <a:gdLst/>
                <a:ahLst/>
                <a:cxnLst>
                  <a:cxn ang="0">
                    <a:pos x="wd2" y="hd2"/>
                  </a:cxn>
                  <a:cxn ang="5400000">
                    <a:pos x="wd2" y="hd2"/>
                  </a:cxn>
                  <a:cxn ang="10800000">
                    <a:pos x="wd2" y="hd2"/>
                  </a:cxn>
                  <a:cxn ang="16200000">
                    <a:pos x="wd2" y="hd2"/>
                  </a:cxn>
                </a:cxnLst>
                <a:rect l="0" t="0" r="r" b="b"/>
                <a:pathLst>
                  <a:path w="21600" h="21600" extrusionOk="0">
                    <a:moveTo>
                      <a:pt x="7200" y="2797"/>
                    </a:moveTo>
                    <a:lnTo>
                      <a:pt x="3260" y="4225"/>
                    </a:lnTo>
                    <a:lnTo>
                      <a:pt x="0" y="21124"/>
                    </a:lnTo>
                    <a:lnTo>
                      <a:pt x="18034" y="21600"/>
                    </a:lnTo>
                    <a:lnTo>
                      <a:pt x="21600" y="9104"/>
                    </a:lnTo>
                    <a:lnTo>
                      <a:pt x="15487" y="0"/>
                    </a:lnTo>
                    <a:cubicBezTo>
                      <a:pt x="15487" y="0"/>
                      <a:pt x="7200" y="2797"/>
                      <a:pt x="7200" y="2797"/>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1" name="Shape 59"/>
              <p:cNvSpPr/>
              <p:nvPr/>
            </p:nvSpPr>
            <p:spPr>
              <a:xfrm>
                <a:off x="1279540" y="5440950"/>
                <a:ext cx="371074" cy="177653"/>
              </a:xfrm>
              <a:custGeom>
                <a:avLst/>
                <a:gdLst/>
                <a:ahLst/>
                <a:cxnLst>
                  <a:cxn ang="0">
                    <a:pos x="wd2" y="hd2"/>
                  </a:cxn>
                  <a:cxn ang="5400000">
                    <a:pos x="wd2" y="hd2"/>
                  </a:cxn>
                  <a:cxn ang="10800000">
                    <a:pos x="wd2" y="hd2"/>
                  </a:cxn>
                  <a:cxn ang="16200000">
                    <a:pos x="wd2" y="hd2"/>
                  </a:cxn>
                </a:cxnLst>
                <a:rect l="0" t="0" r="r" b="b"/>
                <a:pathLst>
                  <a:path w="21600" h="21600" extrusionOk="0">
                    <a:moveTo>
                      <a:pt x="0" y="17894"/>
                    </a:moveTo>
                    <a:lnTo>
                      <a:pt x="11259" y="0"/>
                    </a:lnTo>
                    <a:lnTo>
                      <a:pt x="14686" y="1534"/>
                    </a:lnTo>
                    <a:lnTo>
                      <a:pt x="21600" y="21600"/>
                    </a:lnTo>
                    <a:cubicBezTo>
                      <a:pt x="21600" y="21600"/>
                      <a:pt x="0" y="17894"/>
                      <a:pt x="0" y="17894"/>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2" name="Shape 60"/>
              <p:cNvSpPr/>
              <p:nvPr/>
            </p:nvSpPr>
            <p:spPr>
              <a:xfrm>
                <a:off x="1087263" y="3822331"/>
                <a:ext cx="288029" cy="121939"/>
              </a:xfrm>
              <a:custGeom>
                <a:avLst/>
                <a:gdLst/>
                <a:ahLst/>
                <a:cxnLst>
                  <a:cxn ang="0">
                    <a:pos x="wd2" y="hd2"/>
                  </a:cxn>
                  <a:cxn ang="5400000">
                    <a:pos x="wd2" y="hd2"/>
                  </a:cxn>
                  <a:cxn ang="10800000">
                    <a:pos x="wd2" y="hd2"/>
                  </a:cxn>
                  <a:cxn ang="16200000">
                    <a:pos x="wd2" y="hd2"/>
                  </a:cxn>
                </a:cxnLst>
                <a:rect l="0" t="0" r="r" b="b"/>
                <a:pathLst>
                  <a:path w="21600" h="21600" extrusionOk="0">
                    <a:moveTo>
                      <a:pt x="19235" y="12662"/>
                    </a:moveTo>
                    <a:lnTo>
                      <a:pt x="0" y="21600"/>
                    </a:lnTo>
                    <a:lnTo>
                      <a:pt x="21600" y="0"/>
                    </a:lnTo>
                    <a:cubicBezTo>
                      <a:pt x="21600" y="0"/>
                      <a:pt x="19235" y="12662"/>
                      <a:pt x="19235" y="12662"/>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3" name="Shape 61"/>
              <p:cNvSpPr/>
              <p:nvPr/>
            </p:nvSpPr>
            <p:spPr>
              <a:xfrm>
                <a:off x="1664093" y="2786173"/>
                <a:ext cx="395252" cy="2396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043" y="18568"/>
                    </a:lnTo>
                    <a:lnTo>
                      <a:pt x="10800" y="21600"/>
                    </a:lnTo>
                    <a:lnTo>
                      <a:pt x="21600" y="8242"/>
                    </a:lnTo>
                    <a:cubicBezTo>
                      <a:pt x="21600" y="8242"/>
                      <a:pt x="0" y="0"/>
                      <a:pt x="0" y="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62"/>
              <p:cNvSpPr/>
              <p:nvPr/>
            </p:nvSpPr>
            <p:spPr>
              <a:xfrm>
                <a:off x="2614795" y="2279065"/>
                <a:ext cx="543470" cy="469886"/>
              </a:xfrm>
              <a:custGeom>
                <a:avLst/>
                <a:gdLst/>
                <a:ahLst/>
                <a:cxnLst>
                  <a:cxn ang="0">
                    <a:pos x="wd2" y="hd2"/>
                  </a:cxn>
                  <a:cxn ang="5400000">
                    <a:pos x="wd2" y="hd2"/>
                  </a:cxn>
                  <a:cxn ang="10800000">
                    <a:pos x="wd2" y="hd2"/>
                  </a:cxn>
                  <a:cxn ang="16200000">
                    <a:pos x="wd2" y="hd2"/>
                  </a:cxn>
                </a:cxnLst>
                <a:rect l="0" t="0" r="r" b="b"/>
                <a:pathLst>
                  <a:path w="21600" h="21600" extrusionOk="0">
                    <a:moveTo>
                      <a:pt x="836" y="15463"/>
                    </a:moveTo>
                    <a:lnTo>
                      <a:pt x="0" y="0"/>
                    </a:lnTo>
                    <a:lnTo>
                      <a:pt x="21224" y="7393"/>
                    </a:lnTo>
                    <a:lnTo>
                      <a:pt x="21600" y="21600"/>
                    </a:lnTo>
                    <a:cubicBezTo>
                      <a:pt x="21600" y="21600"/>
                      <a:pt x="11322" y="15656"/>
                      <a:pt x="836" y="15463"/>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63"/>
              <p:cNvSpPr/>
              <p:nvPr/>
            </p:nvSpPr>
            <p:spPr>
              <a:xfrm>
                <a:off x="1033853" y="2279065"/>
                <a:ext cx="3103139" cy="4099685"/>
              </a:xfrm>
              <a:custGeom>
                <a:avLst/>
                <a:gdLst/>
                <a:ahLst/>
                <a:cxnLst>
                  <a:cxn ang="0">
                    <a:pos x="wd2" y="hd2"/>
                  </a:cxn>
                  <a:cxn ang="5400000">
                    <a:pos x="wd2" y="hd2"/>
                  </a:cxn>
                  <a:cxn ang="10800000">
                    <a:pos x="wd2" y="hd2"/>
                  </a:cxn>
                  <a:cxn ang="16200000">
                    <a:pos x="wd2" y="hd2"/>
                  </a:cxn>
                </a:cxnLst>
                <a:rect l="0" t="0" r="r" b="b"/>
                <a:pathLst>
                  <a:path w="21600" h="21600" extrusionOk="0">
                    <a:moveTo>
                      <a:pt x="12274" y="11024"/>
                    </a:moveTo>
                    <a:cubicBezTo>
                      <a:pt x="12055" y="12478"/>
                      <a:pt x="10728" y="13557"/>
                      <a:pt x="9310" y="13435"/>
                    </a:cubicBezTo>
                    <a:cubicBezTo>
                      <a:pt x="7892" y="13312"/>
                      <a:pt x="6920" y="12034"/>
                      <a:pt x="7139" y="10580"/>
                    </a:cubicBezTo>
                    <a:cubicBezTo>
                      <a:pt x="7358" y="9126"/>
                      <a:pt x="8686" y="8047"/>
                      <a:pt x="10104" y="8169"/>
                    </a:cubicBezTo>
                    <a:cubicBezTo>
                      <a:pt x="11522" y="8292"/>
                      <a:pt x="12494" y="9570"/>
                      <a:pt x="12274" y="11024"/>
                    </a:cubicBezTo>
                    <a:close/>
                    <a:moveTo>
                      <a:pt x="18852" y="13326"/>
                    </a:moveTo>
                    <a:cubicBezTo>
                      <a:pt x="19043" y="12781"/>
                      <a:pt x="19186" y="12214"/>
                      <a:pt x="19275" y="11629"/>
                    </a:cubicBezTo>
                    <a:cubicBezTo>
                      <a:pt x="19352" y="11116"/>
                      <a:pt x="19384" y="10609"/>
                      <a:pt x="19375" y="10113"/>
                    </a:cubicBezTo>
                    <a:lnTo>
                      <a:pt x="19639" y="9853"/>
                    </a:lnTo>
                    <a:lnTo>
                      <a:pt x="21600" y="9393"/>
                    </a:lnTo>
                    <a:lnTo>
                      <a:pt x="21073" y="6270"/>
                    </a:lnTo>
                    <a:lnTo>
                      <a:pt x="18819" y="6779"/>
                    </a:lnTo>
                    <a:lnTo>
                      <a:pt x="18608" y="6724"/>
                    </a:lnTo>
                    <a:cubicBezTo>
                      <a:pt x="18167" y="5765"/>
                      <a:pt x="17549" y="4905"/>
                      <a:pt x="16787" y="4188"/>
                    </a:cubicBezTo>
                    <a:lnTo>
                      <a:pt x="16771" y="3833"/>
                    </a:lnTo>
                    <a:lnTo>
                      <a:pt x="18059" y="2282"/>
                    </a:lnTo>
                    <a:lnTo>
                      <a:pt x="15629" y="753"/>
                    </a:lnTo>
                    <a:lnTo>
                      <a:pt x="14224" y="2415"/>
                    </a:lnTo>
                    <a:lnTo>
                      <a:pt x="14006" y="2470"/>
                    </a:lnTo>
                    <a:cubicBezTo>
                      <a:pt x="13311" y="2214"/>
                      <a:pt x="12565" y="2044"/>
                      <a:pt x="11779" y="1976"/>
                    </a:cubicBezTo>
                    <a:cubicBezTo>
                      <a:pt x="11649" y="1965"/>
                      <a:pt x="11518" y="1957"/>
                      <a:pt x="11388" y="1952"/>
                    </a:cubicBezTo>
                    <a:lnTo>
                      <a:pt x="11151" y="1772"/>
                    </a:lnTo>
                    <a:lnTo>
                      <a:pt x="11005" y="0"/>
                    </a:lnTo>
                    <a:lnTo>
                      <a:pt x="8137" y="510"/>
                    </a:lnTo>
                    <a:lnTo>
                      <a:pt x="8166" y="2193"/>
                    </a:lnTo>
                    <a:lnTo>
                      <a:pt x="7826" y="2519"/>
                    </a:lnTo>
                    <a:cubicBezTo>
                      <a:pt x="6995" y="2826"/>
                      <a:pt x="6210" y="3249"/>
                      <a:pt x="5494" y="3769"/>
                    </a:cubicBezTo>
                    <a:lnTo>
                      <a:pt x="5444" y="3744"/>
                    </a:lnTo>
                    <a:lnTo>
                      <a:pt x="4420" y="2658"/>
                    </a:lnTo>
                    <a:lnTo>
                      <a:pt x="2224" y="4674"/>
                    </a:lnTo>
                    <a:lnTo>
                      <a:pt x="3161" y="5760"/>
                    </a:lnTo>
                    <a:lnTo>
                      <a:pt x="3206" y="6102"/>
                    </a:lnTo>
                    <a:cubicBezTo>
                      <a:pt x="2694" y="6836"/>
                      <a:pt x="2280" y="7646"/>
                      <a:pt x="1988" y="8511"/>
                    </a:cubicBezTo>
                    <a:lnTo>
                      <a:pt x="380" y="8751"/>
                    </a:lnTo>
                    <a:lnTo>
                      <a:pt x="0" y="11963"/>
                    </a:lnTo>
                    <a:lnTo>
                      <a:pt x="1544" y="12321"/>
                    </a:lnTo>
                    <a:cubicBezTo>
                      <a:pt x="1604" y="12926"/>
                      <a:pt x="1727" y="13512"/>
                      <a:pt x="1907" y="14072"/>
                    </a:cubicBezTo>
                    <a:lnTo>
                      <a:pt x="1756" y="14289"/>
                    </a:lnTo>
                    <a:lnTo>
                      <a:pt x="527" y="15264"/>
                    </a:lnTo>
                    <a:lnTo>
                      <a:pt x="1756" y="17435"/>
                    </a:lnTo>
                    <a:lnTo>
                      <a:pt x="3102" y="16660"/>
                    </a:lnTo>
                    <a:lnTo>
                      <a:pt x="3309" y="16693"/>
                    </a:lnTo>
                    <a:cubicBezTo>
                      <a:pt x="3818" y="17332"/>
                      <a:pt x="4422" y="17893"/>
                      <a:pt x="5106" y="18356"/>
                    </a:cubicBezTo>
                    <a:lnTo>
                      <a:pt x="5268" y="18698"/>
                    </a:lnTo>
                    <a:lnTo>
                      <a:pt x="4741" y="20293"/>
                    </a:lnTo>
                    <a:lnTo>
                      <a:pt x="7259" y="21356"/>
                    </a:lnTo>
                    <a:lnTo>
                      <a:pt x="7961" y="19783"/>
                    </a:lnTo>
                    <a:lnTo>
                      <a:pt x="8556" y="19690"/>
                    </a:lnTo>
                    <a:cubicBezTo>
                      <a:pt x="8735" y="19717"/>
                      <a:pt x="8916" y="19739"/>
                      <a:pt x="9099" y="19754"/>
                    </a:cubicBezTo>
                    <a:cubicBezTo>
                      <a:pt x="9647" y="19802"/>
                      <a:pt x="10190" y="19798"/>
                      <a:pt x="10725" y="19746"/>
                    </a:cubicBezTo>
                    <a:lnTo>
                      <a:pt x="11444" y="19938"/>
                    </a:lnTo>
                    <a:lnTo>
                      <a:pt x="12000" y="21600"/>
                    </a:lnTo>
                    <a:lnTo>
                      <a:pt x="15073" y="20559"/>
                    </a:lnTo>
                    <a:lnTo>
                      <a:pt x="14371" y="18809"/>
                    </a:lnTo>
                    <a:lnTo>
                      <a:pt x="14499" y="18534"/>
                    </a:lnTo>
                    <a:cubicBezTo>
                      <a:pt x="15438" y="17996"/>
                      <a:pt x="16287" y="17301"/>
                      <a:pt x="17004" y="16482"/>
                    </a:cubicBezTo>
                    <a:lnTo>
                      <a:pt x="17327" y="16482"/>
                    </a:lnTo>
                    <a:lnTo>
                      <a:pt x="19024" y="17302"/>
                    </a:lnTo>
                    <a:lnTo>
                      <a:pt x="20810" y="14533"/>
                    </a:lnTo>
                    <a:lnTo>
                      <a:pt x="18937" y="13580"/>
                    </a:lnTo>
                    <a:cubicBezTo>
                      <a:pt x="18937" y="13580"/>
                      <a:pt x="18852" y="13326"/>
                      <a:pt x="18852" y="13326"/>
                    </a:cubicBezTo>
                    <a:close/>
                  </a:path>
                </a:pathLst>
              </a:custGeom>
              <a:gradFill>
                <a:gsLst>
                  <a:gs pos="0">
                    <a:schemeClr val="bg1">
                      <a:lumMod val="95000"/>
                    </a:schemeClr>
                  </a:gs>
                  <a:gs pos="93000">
                    <a:schemeClr val="tx1">
                      <a:lumMod val="50000"/>
                      <a:lumOff val="5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6" name="Shape 64"/>
              <p:cNvSpPr/>
              <p:nvPr/>
            </p:nvSpPr>
            <p:spPr>
              <a:xfrm>
                <a:off x="1418406" y="2941351"/>
                <a:ext cx="2129099" cy="2802064"/>
              </a:xfrm>
              <a:custGeom>
                <a:avLst/>
                <a:gdLst/>
                <a:ahLst/>
                <a:cxnLst>
                  <a:cxn ang="0">
                    <a:pos x="wd2" y="hd2"/>
                  </a:cxn>
                  <a:cxn ang="5400000">
                    <a:pos x="wd2" y="hd2"/>
                  </a:cxn>
                  <a:cxn ang="10800000">
                    <a:pos x="wd2" y="hd2"/>
                  </a:cxn>
                  <a:cxn ang="16200000">
                    <a:pos x="wd2" y="hd2"/>
                  </a:cxn>
                </a:cxnLst>
                <a:rect l="0" t="0" r="r" b="b"/>
                <a:pathLst>
                  <a:path w="20163" h="20697" extrusionOk="0">
                    <a:moveTo>
                      <a:pt x="13014" y="10610"/>
                    </a:moveTo>
                    <a:cubicBezTo>
                      <a:pt x="12716" y="12649"/>
                      <a:pt x="10910" y="14162"/>
                      <a:pt x="8981" y="13990"/>
                    </a:cubicBezTo>
                    <a:cubicBezTo>
                      <a:pt x="7051" y="13818"/>
                      <a:pt x="5729" y="12027"/>
                      <a:pt x="6027" y="9988"/>
                    </a:cubicBezTo>
                    <a:cubicBezTo>
                      <a:pt x="6326" y="7950"/>
                      <a:pt x="8132" y="6436"/>
                      <a:pt x="10061" y="6608"/>
                    </a:cubicBezTo>
                    <a:cubicBezTo>
                      <a:pt x="11990" y="6780"/>
                      <a:pt x="13313" y="8571"/>
                      <a:pt x="13014" y="10610"/>
                    </a:cubicBezTo>
                    <a:close/>
                    <a:moveTo>
                      <a:pt x="11591" y="39"/>
                    </a:moveTo>
                    <a:cubicBezTo>
                      <a:pt x="6086" y="-451"/>
                      <a:pt x="948" y="3768"/>
                      <a:pt x="115" y="9462"/>
                    </a:cubicBezTo>
                    <a:cubicBezTo>
                      <a:pt x="-718" y="15156"/>
                      <a:pt x="3069" y="20169"/>
                      <a:pt x="8573" y="20659"/>
                    </a:cubicBezTo>
                    <a:cubicBezTo>
                      <a:pt x="14078" y="21149"/>
                      <a:pt x="19216" y="16930"/>
                      <a:pt x="20049" y="11236"/>
                    </a:cubicBezTo>
                    <a:cubicBezTo>
                      <a:pt x="20882" y="5542"/>
                      <a:pt x="17095" y="529"/>
                      <a:pt x="11591" y="39"/>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7" name="Shape 65"/>
              <p:cNvSpPr/>
              <p:nvPr/>
            </p:nvSpPr>
            <p:spPr>
              <a:xfrm>
                <a:off x="1461134" y="2984080"/>
                <a:ext cx="2034007" cy="2717303"/>
              </a:xfrm>
              <a:custGeom>
                <a:avLst/>
                <a:gdLst/>
                <a:ahLst/>
                <a:cxnLst>
                  <a:cxn ang="0">
                    <a:pos x="wd2" y="hd2"/>
                  </a:cxn>
                  <a:cxn ang="5400000">
                    <a:pos x="wd2" y="hd2"/>
                  </a:cxn>
                  <a:cxn ang="10800000">
                    <a:pos x="wd2" y="hd2"/>
                  </a:cxn>
                  <a:cxn ang="16200000">
                    <a:pos x="wd2" y="hd2"/>
                  </a:cxn>
                </a:cxnLst>
                <a:rect l="0" t="0" r="r" b="b"/>
                <a:pathLst>
                  <a:path w="20147" h="20710" extrusionOk="0">
                    <a:moveTo>
                      <a:pt x="13178" y="10628"/>
                    </a:moveTo>
                    <a:cubicBezTo>
                      <a:pt x="12866" y="12731"/>
                      <a:pt x="10978" y="14293"/>
                      <a:pt x="8960" y="14115"/>
                    </a:cubicBezTo>
                    <a:cubicBezTo>
                      <a:pt x="6942" y="13938"/>
                      <a:pt x="5559" y="12089"/>
                      <a:pt x="5871" y="9986"/>
                    </a:cubicBezTo>
                    <a:cubicBezTo>
                      <a:pt x="6183" y="7883"/>
                      <a:pt x="8071" y="6321"/>
                      <a:pt x="10089" y="6498"/>
                    </a:cubicBezTo>
                    <a:cubicBezTo>
                      <a:pt x="12107" y="6676"/>
                      <a:pt x="13490" y="8524"/>
                      <a:pt x="13178" y="10628"/>
                    </a:cubicBezTo>
                    <a:close/>
                    <a:moveTo>
                      <a:pt x="11603" y="38"/>
                    </a:moveTo>
                    <a:cubicBezTo>
                      <a:pt x="6105" y="-445"/>
                      <a:pt x="963" y="3783"/>
                      <a:pt x="118" y="9481"/>
                    </a:cubicBezTo>
                    <a:cubicBezTo>
                      <a:pt x="-727" y="15179"/>
                      <a:pt x="3045" y="20189"/>
                      <a:pt x="8543" y="20672"/>
                    </a:cubicBezTo>
                    <a:cubicBezTo>
                      <a:pt x="14041" y="21155"/>
                      <a:pt x="19183" y="16927"/>
                      <a:pt x="20028" y="11229"/>
                    </a:cubicBezTo>
                    <a:cubicBezTo>
                      <a:pt x="20873" y="5531"/>
                      <a:pt x="17101" y="521"/>
                      <a:pt x="11603" y="38"/>
                    </a:cubicBezTo>
                    <a:close/>
                  </a:path>
                </a:pathLst>
              </a:custGeom>
              <a:gradFill>
                <a:gsLst>
                  <a:gs pos="0">
                    <a:schemeClr val="bg1">
                      <a:lumMod val="75000"/>
                    </a:schemeClr>
                  </a:gs>
                  <a:gs pos="93000">
                    <a:schemeClr val="bg2">
                      <a:lumMod val="40000"/>
                      <a:lumOff val="6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8" name="Shape 66"/>
              <p:cNvSpPr/>
              <p:nvPr/>
            </p:nvSpPr>
            <p:spPr>
              <a:xfrm>
                <a:off x="3277081" y="2428614"/>
                <a:ext cx="866189" cy="4415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163" y="6377"/>
                    </a:lnTo>
                    <a:lnTo>
                      <a:pt x="0" y="0"/>
                    </a:lnTo>
                    <a:lnTo>
                      <a:pt x="8703" y="14194"/>
                    </a:lnTo>
                    <a:cubicBezTo>
                      <a:pt x="8703" y="14194"/>
                      <a:pt x="21600" y="21600"/>
                      <a:pt x="21600" y="2160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sp>
        <p:nvSpPr>
          <p:cNvPr id="2" name="椭圆 1"/>
          <p:cNvSpPr/>
          <p:nvPr/>
        </p:nvSpPr>
        <p:spPr>
          <a:xfrm>
            <a:off x="6233795" y="1923415"/>
            <a:ext cx="768350" cy="1007745"/>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2000">
                <a:solidFill>
                  <a:schemeClr val="tx1"/>
                </a:solidFill>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406525" y="1649730"/>
            <a:ext cx="2477770" cy="2633106"/>
          </a:xfrm>
          <a:prstGeom prst="verticalScroll">
            <a:avLst/>
          </a:prstGeom>
          <a:noFill/>
          <a:ln w="31750" cmpd="dbl">
            <a:solidFill>
              <a:srgbClr val="B5655E"/>
            </a:solidFill>
            <a:prstDash val="solid"/>
          </a:ln>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（4）进入/redis/bin目录，执行启动程序，可以看到启动界面。</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11.2.2 实例二：Redis数据库的安装与配置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4758055" y="71755"/>
            <a:ext cx="3806190" cy="50152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57555" y="1215390"/>
            <a:ext cx="7628890" cy="133794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（5）按Ctrl+C快捷键退出，执行命令“ps </a:t>
            </a: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ef | grep redis”或“pstree </a:t>
            </a: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p | grep redis”，查看是否完全关闭，若没有，则执行kill命令关闭进程。</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11.2.2 实例二：Redis数据库的安装与配置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812165" y="2545080"/>
            <a:ext cx="7519035" cy="2332990"/>
          </a:xfrm>
          <a:prstGeom prst="rect">
            <a:avLst/>
          </a:prstGeom>
        </p:spPr>
      </p:pic>
      <p:pic>
        <p:nvPicPr>
          <p:cNvPr id="41985" name="图片 1" descr="三人打气"/>
          <p:cNvPicPr>
            <a:picLocks noGrp="1" noChangeAspect="1"/>
          </p:cNvPicPr>
          <p:nvPr/>
        </p:nvPicPr>
        <p:blipFill>
          <a:blip r:embed="rId3">
            <a:clrChange>
              <a:clrFrom>
                <a:srgbClr val="EDF5FF">
                  <a:alpha val="100000"/>
                </a:srgbClr>
              </a:clrFrom>
              <a:clrTo>
                <a:srgbClr val="EDF5FF">
                  <a:alpha val="100000"/>
                  <a:alpha val="0"/>
                </a:srgbClr>
              </a:clrTo>
            </a:clrChange>
          </a:blip>
          <a:stretch>
            <a:fillRect/>
          </a:stretch>
        </p:blipFill>
        <p:spPr>
          <a:xfrm>
            <a:off x="7509510" y="3432175"/>
            <a:ext cx="1711325" cy="171132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47395" y="1202055"/>
            <a:ext cx="7649210" cy="1337945"/>
          </a:xfrm>
          <a:prstGeom prst="rect">
            <a:avLst/>
          </a:prstGeom>
          <a:noFill/>
          <a:ln w="28575" cmpd="dbl">
            <a:solidFill>
              <a:srgbClr val="FFC000"/>
            </a:solidFill>
            <a:prstDash val="lgDash"/>
          </a:ln>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（6）从上面的过程可以看到，每次启动运行都在前台，如果希望后台运行，可以修改配置文件。搜索文件中的daemonize配置项，将其修改为yes，保存并退出即可。</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11.2.2 实例二：Redis数据库的安装与配置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1287780" y="2459990"/>
            <a:ext cx="6567805" cy="2524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81050" y="1333500"/>
            <a:ext cx="7582535" cy="133794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如果希望启动时通过密码登录，搜索requirepass配置项，取消其注释，然后在其后增加密码即可。例如，密码设置为yst888，保存并退出后，重启生效。</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11.2.2 实例二：Redis数据库的安装与配置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sp>
        <p:nvSpPr>
          <p:cNvPr id="2" name="文本框 1"/>
          <p:cNvSpPr txBox="1"/>
          <p:nvPr/>
        </p:nvSpPr>
        <p:spPr>
          <a:xfrm>
            <a:off x="4064635" y="2553335"/>
            <a:ext cx="3255010" cy="1947091"/>
          </a:xfrm>
          <a:prstGeom prst="roundRect">
            <a:avLst/>
          </a:prstGeom>
          <a:solidFill>
            <a:srgbClr val="FFC000"/>
          </a:solidFill>
        </p:spPr>
        <p:txBody>
          <a:bodyPr wrap="square" rtlCol="0" anchor="t">
            <a:spAutoFit/>
          </a:bodyPr>
          <a:lstStyle/>
          <a:p>
            <a:pPr>
              <a:lnSpc>
                <a:spcPct val="150000"/>
              </a:lnSpc>
            </a:pPr>
            <a:r>
              <a:rPr lang="zh-CN" altLang="en-US" dirty="0" smtClean="0">
                <a:solidFill>
                  <a:schemeClr val="tx1"/>
                </a:solidFill>
                <a:latin typeface="微软雅黑" panose="020B0503020204020204" pitchFamily="34" charset="-122"/>
                <a:ea typeface="微软雅黑" panose="020B0503020204020204" pitchFamily="34" charset="-122"/>
              </a:rPr>
              <a:t>#</a:t>
            </a:r>
          </a:p>
          <a:p>
            <a:pPr>
              <a:lnSpc>
                <a:spcPct val="150000"/>
              </a:lnSpc>
            </a:pPr>
            <a:r>
              <a:rPr lang="zh-CN" altLang="en-US" dirty="0" smtClean="0">
                <a:solidFill>
                  <a:schemeClr val="tx1"/>
                </a:solidFill>
                <a:latin typeface="微软雅黑" panose="020B0503020204020204" pitchFamily="34" charset="-122"/>
                <a:ea typeface="微软雅黑" panose="020B0503020204020204" pitchFamily="34" charset="-122"/>
              </a:rPr>
              <a:t>requirepass yst888</a:t>
            </a:r>
          </a:p>
          <a:p>
            <a:pPr>
              <a:lnSpc>
                <a:spcPct val="150000"/>
              </a:lnSpc>
            </a:pPr>
            <a:r>
              <a:rPr lang="zh-CN" altLang="en-US" dirty="0" smtClean="0">
                <a:solidFill>
                  <a:schemeClr val="tx1"/>
                </a:solidFill>
                <a:latin typeface="微软雅黑" panose="020B0503020204020204" pitchFamily="34" charset="-122"/>
                <a:ea typeface="微软雅黑" panose="020B0503020204020204" pitchFamily="34" charset="-122"/>
              </a:rPr>
              <a:t># Command renaming.</a:t>
            </a:r>
          </a:p>
          <a:p>
            <a:pPr>
              <a:lnSpc>
                <a:spcPct val="150000"/>
              </a:lnSpc>
            </a:pPr>
            <a:r>
              <a:rPr lang="zh-CN" altLang="en-US" dirty="0" smtClean="0">
                <a:solidFill>
                  <a:schemeClr val="tx1"/>
                </a:solidFill>
                <a:latin typeface="微软雅黑" panose="020B0503020204020204" pitchFamily="34" charset="-122"/>
                <a:ea typeface="微软雅黑" panose="020B0503020204020204" pitchFamily="34" charset="-122"/>
              </a:rPr>
              <a:t>#</a:t>
            </a:r>
          </a:p>
        </p:txBody>
      </p:sp>
      <p:pic>
        <p:nvPicPr>
          <p:cNvPr id="97284" name="图片 4" descr="www_tuweimei_comComp_19286052_xWdJYo7ioHEc0vuAifqjl0D0u9wpv1li.jpg"/>
          <p:cNvPicPr>
            <a:picLocks noGrp="1"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449830" y="2810510"/>
            <a:ext cx="1953895" cy="233299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8625" y="1130300"/>
            <a:ext cx="3759835" cy="3830955"/>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按照上面实例中的说明修改配置文件中的daemonize配置项和requirepass配置项后，重新启动Redis，将会发现Redis在后台启动并提供服务，此时用户仍然可以在命令提示符后输入Linux命令完成其他功能。在任何时候都可执行“redis</a:t>
            </a:r>
            <a:r>
              <a:rPr lang="en-US" dirty="0" smtClean="0">
                <a:latin typeface="微软雅黑" panose="020B0503020204020204" pitchFamily="34" charset="-122"/>
                <a:ea typeface="微软雅黑" panose="020B0503020204020204" pitchFamily="34" charset="-122"/>
              </a:rPr>
              <a:t>-</a:t>
            </a:r>
            <a:r>
              <a:rPr dirty="0" smtClean="0">
                <a:latin typeface="微软雅黑" panose="020B0503020204020204" pitchFamily="34" charset="-122"/>
                <a:ea typeface="微软雅黑" panose="020B0503020204020204" pitchFamily="34" charset="-122"/>
              </a:rPr>
              <a:t>cli”命令启动客户端，输入密码登录后访问。</a:t>
            </a:r>
          </a:p>
        </p:txBody>
      </p:sp>
      <p:sp>
        <p:nvSpPr>
          <p:cNvPr id="9" name="矩形 8"/>
          <p:cNvSpPr/>
          <p:nvPr/>
        </p:nvSpPr>
        <p:spPr>
          <a:xfrm>
            <a:off x="669290" y="631825"/>
            <a:ext cx="61652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11.2.2 实例二：Redis数据库的安装与配置</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grpSp>
        <p:nvGrpSpPr>
          <p:cNvPr id="10" name="组合 9"/>
          <p:cNvGrpSpPr/>
          <p:nvPr/>
        </p:nvGrpSpPr>
        <p:grpSpPr>
          <a:xfrm>
            <a:off x="4188460" y="1245870"/>
            <a:ext cx="4606925" cy="2612390"/>
            <a:chOff x="1800" y="3986"/>
            <a:chExt cx="10800" cy="6124"/>
          </a:xfrm>
        </p:grpSpPr>
        <p:pic>
          <p:nvPicPr>
            <p:cNvPr id="2" name="图片 1"/>
            <p:cNvPicPr>
              <a:picLocks noChangeAspect="1"/>
            </p:cNvPicPr>
            <p:nvPr/>
          </p:nvPicPr>
          <p:blipFill>
            <a:blip r:embed="rId2"/>
            <a:srcRect t="85347"/>
            <a:stretch>
              <a:fillRect/>
            </a:stretch>
          </p:blipFill>
          <p:spPr>
            <a:xfrm>
              <a:off x="1800" y="8334"/>
              <a:ext cx="10800" cy="1776"/>
            </a:xfrm>
            <a:prstGeom prst="rect">
              <a:avLst/>
            </a:prstGeom>
          </p:spPr>
        </p:pic>
        <p:pic>
          <p:nvPicPr>
            <p:cNvPr id="3" name="图片 2"/>
            <p:cNvPicPr>
              <a:picLocks noChangeAspect="1"/>
            </p:cNvPicPr>
            <p:nvPr/>
          </p:nvPicPr>
          <p:blipFill>
            <a:blip r:embed="rId2"/>
            <a:srcRect b="63985"/>
            <a:stretch>
              <a:fillRect/>
            </a:stretch>
          </p:blipFill>
          <p:spPr>
            <a:xfrm>
              <a:off x="1800" y="3986"/>
              <a:ext cx="10800" cy="4365"/>
            </a:xfrm>
            <a:prstGeom prst="rect">
              <a:avLst/>
            </a:prstGeom>
          </p:spPr>
        </p:pic>
      </p:grpSp>
      <p:pic>
        <p:nvPicPr>
          <p:cNvPr id="40961" name="图片 1" descr="4ba4742bc70d5b09d42af1bc"/>
          <p:cNvPicPr>
            <a:picLocks noGrp="1"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772275" y="3615690"/>
            <a:ext cx="2446655" cy="152781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28625" y="1058545"/>
            <a:ext cx="8286750" cy="1430020"/>
          </a:xfrm>
          <a:prstGeom prst="rect">
            <a:avLst/>
          </a:prstGeom>
          <a:no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sz="2000" dirty="0" smtClean="0">
                <a:latin typeface="微软雅黑" panose="020B0503020204020204" pitchFamily="34" charset="-122"/>
                <a:ea typeface="微软雅黑" panose="020B0503020204020204" pitchFamily="34" charset="-122"/>
              </a:rPr>
              <a:t>本实例讲解在CentOS 7中对key</a:t>
            </a:r>
            <a:r>
              <a:rPr lang="en-US" sz="2000" dirty="0" smtClean="0">
                <a:latin typeface="微软雅黑" panose="020B0503020204020204" pitchFamily="34" charset="-122"/>
                <a:ea typeface="微软雅黑" panose="020B0503020204020204" pitchFamily="34" charset="-122"/>
              </a:rPr>
              <a:t>-</a:t>
            </a:r>
            <a:r>
              <a:rPr sz="2000" dirty="0" smtClean="0">
                <a:latin typeface="微软雅黑" panose="020B0503020204020204" pitchFamily="34" charset="-122"/>
                <a:ea typeface="微软雅黑" panose="020B0503020204020204" pitchFamily="34" charset="-122"/>
              </a:rPr>
              <a:t>value型数据库Redis进行数据备份与恢复的详细步骤。</a:t>
            </a:r>
          </a:p>
          <a:p>
            <a:pPr>
              <a:lnSpc>
                <a:spcPct val="150000"/>
              </a:lnSpc>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    （1）在后台启动Redis数据库，通过客户端密码验证登录，执行save命令保存。</a:t>
            </a:r>
          </a:p>
        </p:txBody>
      </p:sp>
      <p:sp>
        <p:nvSpPr>
          <p:cNvPr id="9" name="矩形 8"/>
          <p:cNvSpPr/>
          <p:nvPr/>
        </p:nvSpPr>
        <p:spPr>
          <a:xfrm>
            <a:off x="669290" y="631825"/>
            <a:ext cx="52889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11.2.3 实例三：Redis数据备份与恢复</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941070" y="2488565"/>
            <a:ext cx="6269355" cy="2490470"/>
          </a:xfrm>
          <a:prstGeom prst="rect">
            <a:avLst/>
          </a:prstGeom>
        </p:spPr>
      </p:pic>
      <p:sp>
        <p:nvSpPr>
          <p:cNvPr id="3" name="文本框 2"/>
          <p:cNvSpPr txBox="1"/>
          <p:nvPr/>
        </p:nvSpPr>
        <p:spPr>
          <a:xfrm>
            <a:off x="5336540" y="2903220"/>
            <a:ext cx="3461385" cy="2168525"/>
          </a:xfrm>
          <a:prstGeom prst="rect">
            <a:avLst/>
          </a:prstGeom>
          <a:solidFill>
            <a:srgbClr val="F0E1C0"/>
          </a:solid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Redis数据库运行时，大部分数据都运行在内存中，Redis只会每隔一段时间保存一次，为获取最新副本，在进行备份时一定要先执行save命令。</a:t>
            </a:r>
          </a:p>
        </p:txBody>
      </p:sp>
      <p:sp>
        <p:nvSpPr>
          <p:cNvPr id="14" name="竖卷形 13"/>
          <p:cNvSpPr/>
          <p:nvPr/>
        </p:nvSpPr>
        <p:spPr>
          <a:xfrm>
            <a:off x="4794250" y="3447415"/>
            <a:ext cx="648335" cy="1080135"/>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43915" y="1463675"/>
            <a:ext cx="7455535" cy="1012038"/>
          </a:xfrm>
          <a:prstGeom prst="round2DiagRect">
            <a:avLst/>
          </a:prstGeom>
          <a:noFill/>
          <a:ln w="28575" cmpd="dbl">
            <a:solidFill>
              <a:schemeClr val="accent3">
                <a:lumMod val="60000"/>
                <a:lumOff val="40000"/>
              </a:schemeClr>
            </a:solidFill>
            <a:prstDash val="solid"/>
          </a:ln>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（2）执行保存命令后，在配置目录中会立即刷新dump.rdb文件，该文件就是用户希望备份的数据，可以复制到备份目录进行保存。</a:t>
            </a:r>
          </a:p>
        </p:txBody>
      </p:sp>
      <p:sp>
        <p:nvSpPr>
          <p:cNvPr id="9" name="矩形 8"/>
          <p:cNvSpPr/>
          <p:nvPr/>
        </p:nvSpPr>
        <p:spPr>
          <a:xfrm>
            <a:off x="669290" y="631825"/>
            <a:ext cx="52889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11.2.3 实例三：Redis数据备份与恢复</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579120" y="2757170"/>
            <a:ext cx="7985125" cy="16338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23265" y="1255395"/>
            <a:ext cx="7698105" cy="1560939"/>
          </a:xfrm>
          <a:prstGeom prst="snip2DiagRect">
            <a:avLst/>
          </a:prstGeom>
          <a:noFill/>
          <a:ln w="28575" cmpd="thickThin">
            <a:solidFill>
              <a:schemeClr val="bg1">
                <a:lumMod val="50000"/>
              </a:schemeClr>
            </a:solidFill>
            <a:prstDash val="sysDash"/>
          </a:ln>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（3）当需要恢复数据库时，需要先停止数据库，使其处于脱机状态。如果希望保留当前的数据，可先进行更名操作，然后实施恢复，操作过程如下所示：</a:t>
            </a:r>
          </a:p>
        </p:txBody>
      </p:sp>
      <p:sp>
        <p:nvSpPr>
          <p:cNvPr id="9" name="矩形 8"/>
          <p:cNvSpPr/>
          <p:nvPr/>
        </p:nvSpPr>
        <p:spPr>
          <a:xfrm>
            <a:off x="669290" y="631825"/>
            <a:ext cx="52889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11.2.3 实例三：Redis数据备份与恢复</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pic>
        <p:nvPicPr>
          <p:cNvPr id="2" name="图片 1"/>
          <p:cNvPicPr>
            <a:picLocks noChangeAspect="1"/>
          </p:cNvPicPr>
          <p:nvPr/>
        </p:nvPicPr>
        <p:blipFill>
          <a:blip r:embed="rId2"/>
          <a:stretch>
            <a:fillRect/>
          </a:stretch>
        </p:blipFill>
        <p:spPr>
          <a:xfrm>
            <a:off x="457835" y="2926715"/>
            <a:ext cx="8228965" cy="1868805"/>
          </a:xfrm>
          <a:prstGeom prst="rect">
            <a:avLst/>
          </a:prstGeom>
        </p:spPr>
      </p:pic>
      <p:sp>
        <p:nvSpPr>
          <p:cNvPr id="3" name="下箭头 2"/>
          <p:cNvSpPr/>
          <p:nvPr/>
        </p:nvSpPr>
        <p:spPr>
          <a:xfrm>
            <a:off x="7595870" y="2571750"/>
            <a:ext cx="648335" cy="1080135"/>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9290" y="631825"/>
            <a:ext cx="5288915" cy="460375"/>
          </a:xfrm>
          <a:prstGeom prst="rect">
            <a:avLst/>
          </a:prstGeom>
          <a:ln w="28575" cmpd="dbl">
            <a:solidFill>
              <a:srgbClr val="7030A0"/>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11.2.3 实例三：Redis数据备份与恢复</a:t>
            </a:r>
          </a:p>
        </p:txBody>
      </p:sp>
      <p:sp>
        <p:nvSpPr>
          <p:cNvPr id="4" name="矩形 3"/>
          <p:cNvSpPr/>
          <p:nvPr/>
        </p:nvSpPr>
        <p:spPr>
          <a:xfrm rot="13500000">
            <a:off x="131514" y="172189"/>
            <a:ext cx="291422" cy="291423"/>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rot="13500000">
            <a:off x="384971" y="206059"/>
            <a:ext cx="223681" cy="223682"/>
          </a:xfrm>
          <a:prstGeom prst="rect">
            <a:avLst/>
          </a:prstGeom>
          <a:solidFill>
            <a:srgbClr val="7030A0"/>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658495" y="55245"/>
            <a:ext cx="352996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11.2 MySQL数据库</a:t>
            </a:r>
          </a:p>
        </p:txBody>
      </p:sp>
      <p:cxnSp>
        <p:nvCxnSpPr>
          <p:cNvPr id="8" name="直接连接符 7"/>
          <p:cNvCxnSpPr/>
          <p:nvPr/>
        </p:nvCxnSpPr>
        <p:spPr>
          <a:xfrm>
            <a:off x="338455" y="523875"/>
            <a:ext cx="3726180" cy="0"/>
          </a:xfrm>
          <a:prstGeom prst="line">
            <a:avLst/>
          </a:prstGeom>
          <a:ln>
            <a:solidFill>
              <a:srgbClr val="7030A0"/>
            </a:solidFill>
          </a:ln>
        </p:spPr>
        <p:style>
          <a:lnRef idx="2">
            <a:schemeClr val="accent5"/>
          </a:lnRef>
          <a:fillRef idx="0">
            <a:schemeClr val="accent5"/>
          </a:fillRef>
          <a:effectRef idx="1">
            <a:schemeClr val="accent5"/>
          </a:effectRef>
          <a:fontRef idx="minor">
            <a:schemeClr val="tx1"/>
          </a:fontRef>
        </p:style>
      </p:cxnSp>
      <p:grpSp>
        <p:nvGrpSpPr>
          <p:cNvPr id="10" name="组合 9"/>
          <p:cNvGrpSpPr/>
          <p:nvPr/>
        </p:nvGrpSpPr>
        <p:grpSpPr>
          <a:xfrm>
            <a:off x="3423920" y="2241550"/>
            <a:ext cx="5390515" cy="2682875"/>
            <a:chOff x="1822" y="4458"/>
            <a:chExt cx="10754" cy="5352"/>
          </a:xfrm>
        </p:grpSpPr>
        <p:pic>
          <p:nvPicPr>
            <p:cNvPr id="2" name="图片 1"/>
            <p:cNvPicPr>
              <a:picLocks noChangeAspect="1"/>
            </p:cNvPicPr>
            <p:nvPr/>
          </p:nvPicPr>
          <p:blipFill>
            <a:blip r:embed="rId2"/>
            <a:srcRect t="63333"/>
            <a:stretch>
              <a:fillRect/>
            </a:stretch>
          </p:blipFill>
          <p:spPr>
            <a:xfrm>
              <a:off x="1822" y="5586"/>
              <a:ext cx="10755" cy="4224"/>
            </a:xfrm>
            <a:prstGeom prst="rect">
              <a:avLst/>
            </a:prstGeom>
          </p:spPr>
        </p:pic>
        <p:pic>
          <p:nvPicPr>
            <p:cNvPr id="3" name="图片 2"/>
            <p:cNvPicPr>
              <a:picLocks noChangeAspect="1"/>
            </p:cNvPicPr>
            <p:nvPr/>
          </p:nvPicPr>
          <p:blipFill>
            <a:blip r:embed="rId2"/>
            <a:srcRect b="89227"/>
            <a:stretch>
              <a:fillRect/>
            </a:stretch>
          </p:blipFill>
          <p:spPr>
            <a:xfrm>
              <a:off x="1822" y="4458"/>
              <a:ext cx="10755" cy="1241"/>
            </a:xfrm>
            <a:prstGeom prst="rect">
              <a:avLst/>
            </a:prstGeom>
          </p:spPr>
        </p:pic>
      </p:grpSp>
      <p:sp>
        <p:nvSpPr>
          <p:cNvPr id="7" name="文本框 6"/>
          <p:cNvSpPr txBox="1"/>
          <p:nvPr/>
        </p:nvSpPr>
        <p:spPr>
          <a:xfrm>
            <a:off x="669290" y="1373505"/>
            <a:ext cx="2883535" cy="1337945"/>
          </a:xfrm>
          <a:prstGeom prst="rect">
            <a:avLst/>
          </a:prstGeom>
          <a:solidFill>
            <a:srgbClr val="A7CDA4"/>
          </a:solidFill>
        </p:spPr>
        <p:txBody>
          <a:bodyPr wrap="square" rtlCol="0" anchor="t">
            <a:spAutoFit/>
          </a:bodyPr>
          <a:lstStyle/>
          <a:p>
            <a:pPr>
              <a:lnSpc>
                <a:spcPct val="150000"/>
              </a:lnSpc>
            </a:pPr>
            <a:r>
              <a:rPr lang="en-US"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latin typeface="微软雅黑" panose="020B0503020204020204" pitchFamily="34" charset="-122"/>
                <a:ea typeface="微软雅黑" panose="020B0503020204020204" pitchFamily="34" charset="-122"/>
              </a:rPr>
              <a:t>（4）再次启动Redis，通过客户端密码登录后即可访问恢复后的数据。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文本框 8"/>
          <p:cNvSpPr txBox="1"/>
          <p:nvPr/>
        </p:nvSpPr>
        <p:spPr>
          <a:xfrm>
            <a:off x="669290" y="1344930"/>
            <a:ext cx="3198495" cy="1938020"/>
          </a:xfrm>
          <a:prstGeom prst="rect">
            <a:avLst/>
          </a:prstGeom>
          <a:noFill/>
          <a:ln w="31750" cmpd="thickThin">
            <a:solidFill>
              <a:srgbClr val="FFC000"/>
            </a:solidFill>
            <a:prstDash val="solid"/>
          </a:ln>
        </p:spPr>
        <p:txBody>
          <a:bodyPr wrap="square" rtlCol="0" anchor="t">
            <a:spAutoFit/>
          </a:bodyPr>
          <a:lstStyle/>
          <a:p>
            <a:pPr>
              <a:lnSpc>
                <a:spcPct val="150000"/>
              </a:lnSpc>
            </a:pPr>
            <a:r>
              <a:rPr lang="en-US" altLang="zh-CN" sz="2000" dirty="0" smtClean="0">
                <a:solidFill>
                  <a:schemeClr val="tx1"/>
                </a:solidFill>
                <a:latin typeface="微软雅黑" panose="020B0503020204020204" pitchFamily="34" charset="-122"/>
                <a:ea typeface="微软雅黑" panose="020B0503020204020204" pitchFamily="34" charset="-122"/>
              </a:rPr>
              <a:t>       </a:t>
            </a:r>
            <a:r>
              <a:rPr lang="zh-CN" altLang="en-US" sz="2000" dirty="0" smtClean="0">
                <a:solidFill>
                  <a:schemeClr val="tx1"/>
                </a:solidFill>
                <a:latin typeface="微软雅黑" panose="020B0503020204020204" pitchFamily="34" charset="-122"/>
                <a:ea typeface="微软雅黑" panose="020B0503020204020204" pitchFamily="34" charset="-122"/>
              </a:rPr>
              <a:t>本实例讲解在CentOS 7系统中安装Apache服务并配置虚拟主机的详细步骤。</a:t>
            </a:r>
          </a:p>
        </p:txBody>
      </p:sp>
      <p:sp>
        <p:nvSpPr>
          <p:cNvPr id="4" name="文本框 3"/>
          <p:cNvSpPr txBox="1"/>
          <p:nvPr/>
        </p:nvSpPr>
        <p:spPr>
          <a:xfrm>
            <a:off x="4518660" y="2294890"/>
            <a:ext cx="4146550" cy="2584450"/>
          </a:xfrm>
          <a:prstGeom prst="rect">
            <a:avLst/>
          </a:prstGeom>
          <a:noFill/>
          <a:ln w="31750" cmpd="sng">
            <a:solidFill>
              <a:srgbClr val="00B0F0"/>
            </a:solidFill>
            <a:prstDash val="solid"/>
          </a:ln>
        </p:spPr>
        <p:txBody>
          <a:bodyPr wrap="square" rtlCol="0" anchor="t">
            <a:spAutoFit/>
          </a:bodyPr>
          <a:lstStyle/>
          <a:p>
            <a:pPr>
              <a:lnSpc>
                <a:spcPct val="150000"/>
              </a:lnSpc>
            </a:pPr>
            <a:r>
              <a:rPr lang="en-US" altLang="zh-CN" dirty="0" smtClean="0">
                <a:latin typeface="微软雅黑" panose="020B0503020204020204" pitchFamily="34" charset="-122"/>
                <a:ea typeface="微软雅黑" panose="020B0503020204020204" pitchFamily="34" charset="-122"/>
                <a:sym typeface="+mn-ea"/>
              </a:rPr>
              <a:t>     </a:t>
            </a:r>
            <a:r>
              <a:rPr lang="zh-CN" altLang="en-US" dirty="0" smtClean="0">
                <a:latin typeface="微软雅黑" panose="020B0503020204020204" pitchFamily="34" charset="-122"/>
                <a:ea typeface="微软雅黑" panose="020B0503020204020204" pitchFamily="34" charset="-122"/>
                <a:sym typeface="+mn-ea"/>
              </a:rPr>
              <a:t>（1）Apache在CentOS 7中就是指Apache HTTP Server，所以安装Apache就是指安装httpd。执行命令查看本机是否安装了该服务，若没有安装，可执行yum命令进行安装，该安装过程可以参见第4章中的4.4.2安装实例。</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5" name="燕尾形箭头 4"/>
          <p:cNvSpPr/>
          <p:nvPr/>
        </p:nvSpPr>
        <p:spPr>
          <a:xfrm rot="2700000">
            <a:off x="2963545" y="3455035"/>
            <a:ext cx="1727835" cy="652780"/>
          </a:xfrm>
          <a:prstGeom prst="notch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8" name="矩形 7"/>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54685" y="954405"/>
            <a:ext cx="7961630" cy="506730"/>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dirty="0" smtClean="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矩形 1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5" name="直接连接符 4"/>
          <p:cNvCxnSpPr/>
          <p:nvPr/>
        </p:nvCxnSpPr>
        <p:spPr>
          <a:xfrm>
            <a:off x="338455" y="523875"/>
            <a:ext cx="2762250" cy="0"/>
          </a:xfrm>
          <a:prstGeom prst="line">
            <a:avLst/>
          </a:prstGeom>
        </p:spPr>
        <p:style>
          <a:lnRef idx="2">
            <a:schemeClr val="accent5"/>
          </a:lnRef>
          <a:fillRef idx="0">
            <a:schemeClr val="accent5"/>
          </a:fillRef>
          <a:effectRef idx="1">
            <a:schemeClr val="accent5"/>
          </a:effectRef>
          <a:fontRef idx="minor">
            <a:schemeClr val="tx1"/>
          </a:fontRef>
        </p:style>
      </p:cxnSp>
      <p:sp>
        <p:nvSpPr>
          <p:cNvPr id="22" name="矩形 21"/>
          <p:cNvSpPr/>
          <p:nvPr/>
        </p:nvSpPr>
        <p:spPr>
          <a:xfrm>
            <a:off x="658495" y="55245"/>
            <a:ext cx="3215640"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11.3 小结</a:t>
            </a:r>
          </a:p>
        </p:txBody>
      </p:sp>
      <p:grpSp>
        <p:nvGrpSpPr>
          <p:cNvPr id="4" name="组合 3"/>
          <p:cNvGrpSpPr/>
          <p:nvPr/>
        </p:nvGrpSpPr>
        <p:grpSpPr>
          <a:xfrm>
            <a:off x="1044575" y="808990"/>
            <a:ext cx="7197993" cy="3969233"/>
            <a:chOff x="830" y="1281"/>
            <a:chExt cx="12666" cy="6154"/>
          </a:xfrm>
        </p:grpSpPr>
        <p:sp>
          <p:nvSpPr>
            <p:cNvPr id="10" name="对角圆角矩形 9"/>
            <p:cNvSpPr/>
            <p:nvPr/>
          </p:nvSpPr>
          <p:spPr>
            <a:xfrm>
              <a:off x="830" y="1281"/>
              <a:ext cx="12191" cy="5821"/>
            </a:xfrm>
            <a:prstGeom prst="round2Diag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对角圆角矩形 2"/>
            <p:cNvSpPr/>
            <p:nvPr/>
          </p:nvSpPr>
          <p:spPr>
            <a:xfrm>
              <a:off x="1289" y="1614"/>
              <a:ext cx="12207" cy="5821"/>
            </a:xfrm>
            <a:prstGeom prst="round2Diag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sym typeface="+mn-ea"/>
                </a:rPr>
                <a:t>      </a:t>
              </a:r>
            </a:p>
            <a:p>
              <a:pPr algn="l">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sym typeface="+mn-ea"/>
                </a:rPr>
                <a:t>       </a:t>
              </a:r>
              <a:r>
                <a:rPr dirty="0" smtClean="0">
                  <a:solidFill>
                    <a:schemeClr val="bg1"/>
                  </a:solidFill>
                  <a:latin typeface="微软雅黑" panose="020B0503020204020204" pitchFamily="34" charset="-122"/>
                  <a:ea typeface="微软雅黑" panose="020B0503020204020204" pitchFamily="34" charset="-122"/>
                  <a:sym typeface="+mn-ea"/>
                </a:rPr>
                <a:t>本章通过实例学习了在CentOS 7系统中安装配置LAMP的详细步骤方法；介绍了Apache服务的安装与配置，演示了基于域名创建虚拟站点的一般过程；演示了PHP 5.4版本的安装过程，并创建index.php文件演示页面显示效果，同时提供了新版本PHP服务的安装方法。本章不仅演示了MySQL数据库安装与配置的全过程，还针对一些容易出现的问题给出了解决方案，并提供了远程访问数据库的解决方案。在本章的最后部分，对目前比较流行的keyvalue数据库Redis的安装与配置过程进行了演示，并给出了数据备份和恢复的方法和步骤。</a:t>
              </a:r>
            </a:p>
            <a:p>
              <a:pPr algn="l">
                <a:lnSpc>
                  <a:spcPct val="150000"/>
                </a:lnSpc>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27" name="直接连接符 26"/>
          <p:cNvCxnSpPr/>
          <p:nvPr/>
        </p:nvCxnSpPr>
        <p:spPr>
          <a:xfrm>
            <a:off x="338455" y="523875"/>
            <a:ext cx="2762250" cy="0"/>
          </a:xfrm>
          <a:prstGeom prst="line">
            <a:avLst/>
          </a:prstGeom>
        </p:spPr>
        <p:style>
          <a:lnRef idx="2">
            <a:schemeClr val="accent5"/>
          </a:lnRef>
          <a:fillRef idx="0">
            <a:schemeClr val="accent5"/>
          </a:fillRef>
          <a:effectRef idx="1">
            <a:schemeClr val="accent5"/>
          </a:effectRef>
          <a:fontRef idx="minor">
            <a:schemeClr val="tx1"/>
          </a:fontRef>
        </p:style>
      </p:cxnSp>
      <p:sp>
        <p:nvSpPr>
          <p:cNvPr id="28" name="矩形 27"/>
          <p:cNvSpPr/>
          <p:nvPr/>
        </p:nvSpPr>
        <p:spPr>
          <a:xfrm>
            <a:off x="658495" y="55245"/>
            <a:ext cx="3215640"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11.4 习题</a:t>
            </a:r>
          </a:p>
        </p:txBody>
      </p:sp>
      <p:sp>
        <p:nvSpPr>
          <p:cNvPr id="29" name="文本框 28"/>
          <p:cNvSpPr txBox="1"/>
          <p:nvPr/>
        </p:nvSpPr>
        <p:spPr>
          <a:xfrm>
            <a:off x="768985" y="605790"/>
            <a:ext cx="7793355" cy="4394835"/>
          </a:xfrm>
          <a:prstGeom prst="rect">
            <a:avLst/>
          </a:prstGeom>
          <a:noFill/>
          <a:ln w="31750">
            <a:solidFill>
              <a:schemeClr val="accent1"/>
            </a:solidFill>
            <a:prstDash val="sysDot"/>
          </a:ln>
        </p:spPr>
        <p:txBody>
          <a:bodyPr wrap="square" rtlCol="0" anchor="t">
            <a:spAutoFit/>
          </a:bodyPr>
          <a:lstStyle/>
          <a:p>
            <a:pPr>
              <a:lnSpc>
                <a:spcPct val="140000"/>
              </a:lnSpc>
              <a:spcBef>
                <a:spcPts val="0"/>
              </a:spcBef>
              <a:spcAft>
                <a:spcPts val="0"/>
              </a:spcAft>
            </a:pPr>
            <a:r>
              <a:rPr sz="2000" dirty="0" smtClean="0">
                <a:solidFill>
                  <a:schemeClr val="tx1"/>
                </a:solidFill>
                <a:latin typeface="微软雅黑" panose="020B0503020204020204" pitchFamily="34" charset="-122"/>
                <a:ea typeface="微软雅黑" panose="020B0503020204020204" pitchFamily="34" charset="-122"/>
              </a:rPr>
              <a:t>一、填空题</a:t>
            </a:r>
            <a:endParaRPr dirty="0" smtClean="0">
              <a:solidFill>
                <a:schemeClr val="tx1"/>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1.检验DNS配置是否正常可以执行</a:t>
            </a:r>
            <a:r>
              <a:rPr u="sng"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命令。</a:t>
            </a: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2.启动Apache服务可以使用</a:t>
            </a:r>
            <a:r>
              <a:rPr u="sng"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命令。</a:t>
            </a: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3.可以执行</a:t>
            </a:r>
            <a:r>
              <a:rPr u="sng"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命令将Apache设置为开机自启动模式。</a:t>
            </a: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4.通过yum安装的Apache，其默认配置文件主目录位于</a:t>
            </a:r>
            <a:r>
              <a:rPr u="sng"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下。</a:t>
            </a: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5.</a:t>
            </a:r>
            <a:r>
              <a:rPr u="sng"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是一种通用开源脚本语言，常用来创建动态交互性站点，语法吸收了C、Java和Perl语言的特点，利于学习，使用广泛，主要适用于Web开发领域。</a:t>
            </a: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6.PHP服务安装完成后可以执行</a:t>
            </a:r>
            <a:r>
              <a:rPr u="sng"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命令查看版本信息。</a:t>
            </a: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7.</a:t>
            </a:r>
            <a:r>
              <a:rPr u="sng"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rPr>
              <a:t>是一个关系型数据库管理系统，由瑞典MySQL AB 公司开发，目前是 Oracle 公司旗下产品。</a:t>
            </a:r>
          </a:p>
        </p:txBody>
      </p:sp>
      <p:grpSp>
        <p:nvGrpSpPr>
          <p:cNvPr id="5" name="Group 4"/>
          <p:cNvGrpSpPr/>
          <p:nvPr/>
        </p:nvGrpSpPr>
        <p:grpSpPr>
          <a:xfrm>
            <a:off x="6941820" y="-16510"/>
            <a:ext cx="2073275" cy="1529080"/>
            <a:chOff x="327791" y="4099501"/>
            <a:chExt cx="4080084" cy="3008380"/>
          </a:xfrm>
        </p:grpSpPr>
        <p:sp>
          <p:nvSpPr>
            <p:cNvPr id="6" name="Shape 6"/>
            <p:cNvSpPr/>
            <p:nvPr/>
          </p:nvSpPr>
          <p:spPr>
            <a:xfrm>
              <a:off x="407262" y="5336222"/>
              <a:ext cx="1771659" cy="17716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7" name="Shape 7"/>
            <p:cNvSpPr/>
            <p:nvPr/>
          </p:nvSpPr>
          <p:spPr>
            <a:xfrm>
              <a:off x="1448576" y="4530297"/>
              <a:ext cx="2030859" cy="203085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nvGrpSpPr>
            <p:cNvPr id="8" name="Group 7"/>
            <p:cNvGrpSpPr/>
            <p:nvPr/>
          </p:nvGrpSpPr>
          <p:grpSpPr>
            <a:xfrm>
              <a:off x="2056326" y="5519838"/>
              <a:ext cx="2351549" cy="1562069"/>
              <a:chOff x="6919266" y="2220698"/>
              <a:chExt cx="3741177" cy="2485162"/>
            </a:xfrm>
          </p:grpSpPr>
          <p:grpSp>
            <p:nvGrpSpPr>
              <p:cNvPr id="2" name="Group 25"/>
              <p:cNvGrpSpPr/>
              <p:nvPr/>
            </p:nvGrpSpPr>
            <p:grpSpPr>
              <a:xfrm>
                <a:off x="6919266" y="3086797"/>
                <a:ext cx="3124130" cy="1619063"/>
                <a:chOff x="6913980" y="3201803"/>
                <a:chExt cx="3124130" cy="1619063"/>
              </a:xfrm>
            </p:grpSpPr>
            <p:sp>
              <p:nvSpPr>
                <p:cNvPr id="37" name="Shape 12"/>
                <p:cNvSpPr/>
                <p:nvPr/>
              </p:nvSpPr>
              <p:spPr>
                <a:xfrm>
                  <a:off x="6913980" y="3488884"/>
                  <a:ext cx="3124130" cy="1329176"/>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5"/>
                      </a:lnTo>
                      <a:lnTo>
                        <a:pt x="11291" y="0"/>
                      </a:lnTo>
                      <a:cubicBezTo>
                        <a:pt x="11291" y="0"/>
                        <a:pt x="0" y="5911"/>
                        <a:pt x="0" y="5911"/>
                      </a:cubicBezTo>
                      <a:close/>
                    </a:path>
                  </a:pathLst>
                </a:custGeom>
                <a:solidFill>
                  <a:schemeClr val="tx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3"/>
                <p:cNvSpPr/>
                <p:nvPr/>
              </p:nvSpPr>
              <p:spPr>
                <a:xfrm>
                  <a:off x="6913980" y="3555210"/>
                  <a:ext cx="1500942" cy="12656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123"/>
                      </a:lnTo>
                      <a:lnTo>
                        <a:pt x="21600" y="21600"/>
                      </a:lnTo>
                      <a:lnTo>
                        <a:pt x="21600" y="16477"/>
                      </a:lnTo>
                      <a:cubicBezTo>
                        <a:pt x="21600" y="16477"/>
                        <a:pt x="0" y="0"/>
                        <a:pt x="0" y="0"/>
                      </a:cubicBezTo>
                      <a:close/>
                    </a:path>
                  </a:pathLst>
                </a:custGeom>
                <a:solidFill>
                  <a:schemeClr val="tx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4"/>
                <p:cNvSpPr/>
                <p:nvPr/>
              </p:nvSpPr>
              <p:spPr>
                <a:xfrm>
                  <a:off x="8410004" y="4107929"/>
                  <a:ext cx="1533061" cy="675796"/>
                </a:xfrm>
                <a:custGeom>
                  <a:avLst/>
                  <a:gdLst/>
                  <a:ahLst/>
                  <a:cxnLst>
                    <a:cxn ang="0">
                      <a:pos x="wd2" y="hd2"/>
                    </a:cxn>
                    <a:cxn ang="5400000">
                      <a:pos x="wd2" y="hd2"/>
                    </a:cxn>
                    <a:cxn ang="10800000">
                      <a:pos x="wd2" y="hd2"/>
                    </a:cxn>
                    <a:cxn ang="16200000">
                      <a:pos x="wd2" y="hd2"/>
                    </a:cxn>
                  </a:cxnLst>
                  <a:rect l="0" t="0" r="r" b="b"/>
                  <a:pathLst>
                    <a:path w="21600" h="21600" extrusionOk="0">
                      <a:moveTo>
                        <a:pt x="21600" y="8380"/>
                      </a:moveTo>
                      <a:lnTo>
                        <a:pt x="21600" y="0"/>
                      </a:lnTo>
                      <a:lnTo>
                        <a:pt x="0" y="13122"/>
                      </a:lnTo>
                      <a:lnTo>
                        <a:pt x="0" y="21600"/>
                      </a:lnTo>
                      <a:cubicBezTo>
                        <a:pt x="0" y="21600"/>
                        <a:pt x="21600" y="8380"/>
                        <a:pt x="21600" y="838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0" name="Shape 15"/>
                <p:cNvSpPr/>
                <p:nvPr/>
              </p:nvSpPr>
              <p:spPr>
                <a:xfrm>
                  <a:off x="6913980" y="3201803"/>
                  <a:ext cx="3124130" cy="1329169"/>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6"/>
                      </a:lnTo>
                      <a:lnTo>
                        <a:pt x="11291" y="0"/>
                      </a:lnTo>
                      <a:cubicBezTo>
                        <a:pt x="11291" y="0"/>
                        <a:pt x="0" y="5911"/>
                        <a:pt x="0" y="5911"/>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3" name="Group 26"/>
              <p:cNvGrpSpPr/>
              <p:nvPr/>
            </p:nvGrpSpPr>
            <p:grpSpPr>
              <a:xfrm>
                <a:off x="7506329" y="2825776"/>
                <a:ext cx="3129148" cy="1619057"/>
                <a:chOff x="4482815" y="5446950"/>
                <a:chExt cx="3129148" cy="1619057"/>
              </a:xfrm>
            </p:grpSpPr>
            <p:sp>
              <p:nvSpPr>
                <p:cNvPr id="33" name="Shape 8"/>
                <p:cNvSpPr/>
                <p:nvPr/>
              </p:nvSpPr>
              <p:spPr>
                <a:xfrm>
                  <a:off x="4482815" y="5734031"/>
                  <a:ext cx="3124124" cy="1329171"/>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6"/>
                      </a:lnTo>
                      <a:lnTo>
                        <a:pt x="11291" y="0"/>
                      </a:lnTo>
                      <a:cubicBezTo>
                        <a:pt x="11291" y="0"/>
                        <a:pt x="0" y="5911"/>
                        <a:pt x="0" y="5911"/>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9"/>
                <p:cNvSpPr/>
                <p:nvPr/>
              </p:nvSpPr>
              <p:spPr>
                <a:xfrm>
                  <a:off x="4482815" y="5800357"/>
                  <a:ext cx="1500943" cy="12656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123"/>
                      </a:lnTo>
                      <a:lnTo>
                        <a:pt x="21600" y="21600"/>
                      </a:lnTo>
                      <a:lnTo>
                        <a:pt x="21600" y="16477"/>
                      </a:lnTo>
                      <a:cubicBezTo>
                        <a:pt x="21600" y="16477"/>
                        <a:pt x="0" y="0"/>
                        <a:pt x="0" y="0"/>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0"/>
                <p:cNvSpPr/>
                <p:nvPr/>
              </p:nvSpPr>
              <p:spPr>
                <a:xfrm>
                  <a:off x="5986209" y="6353076"/>
                  <a:ext cx="1533066" cy="675803"/>
                </a:xfrm>
                <a:custGeom>
                  <a:avLst/>
                  <a:gdLst/>
                  <a:ahLst/>
                  <a:cxnLst>
                    <a:cxn ang="0">
                      <a:pos x="wd2" y="hd2"/>
                    </a:cxn>
                    <a:cxn ang="5400000">
                      <a:pos x="wd2" y="hd2"/>
                    </a:cxn>
                    <a:cxn ang="10800000">
                      <a:pos x="wd2" y="hd2"/>
                    </a:cxn>
                    <a:cxn ang="16200000">
                      <a:pos x="wd2" y="hd2"/>
                    </a:cxn>
                  </a:cxnLst>
                  <a:rect l="0" t="0" r="r" b="b"/>
                  <a:pathLst>
                    <a:path w="21600" h="21600" extrusionOk="0">
                      <a:moveTo>
                        <a:pt x="21600" y="8380"/>
                      </a:moveTo>
                      <a:lnTo>
                        <a:pt x="21600" y="0"/>
                      </a:lnTo>
                      <a:lnTo>
                        <a:pt x="0" y="13122"/>
                      </a:lnTo>
                      <a:lnTo>
                        <a:pt x="0" y="21600"/>
                      </a:lnTo>
                      <a:cubicBezTo>
                        <a:pt x="0" y="21600"/>
                        <a:pt x="21600" y="8380"/>
                        <a:pt x="21600" y="838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1"/>
                <p:cNvSpPr/>
                <p:nvPr/>
              </p:nvSpPr>
              <p:spPr>
                <a:xfrm>
                  <a:off x="4487839" y="5446950"/>
                  <a:ext cx="3124124" cy="1329164"/>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6"/>
                      </a:lnTo>
                      <a:lnTo>
                        <a:pt x="11291" y="0"/>
                      </a:lnTo>
                      <a:cubicBezTo>
                        <a:pt x="11291" y="0"/>
                        <a:pt x="0" y="5911"/>
                        <a:pt x="0" y="5911"/>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4" name="Group 27"/>
              <p:cNvGrpSpPr/>
              <p:nvPr/>
            </p:nvGrpSpPr>
            <p:grpSpPr>
              <a:xfrm>
                <a:off x="7531301" y="2220698"/>
                <a:ext cx="3129142" cy="1636349"/>
                <a:chOff x="7107934" y="786594"/>
                <a:chExt cx="3129142" cy="1636349"/>
              </a:xfrm>
            </p:grpSpPr>
            <p:sp>
              <p:nvSpPr>
                <p:cNvPr id="9" name="Shape 16"/>
                <p:cNvSpPr/>
                <p:nvPr/>
              </p:nvSpPr>
              <p:spPr>
                <a:xfrm>
                  <a:off x="7112958" y="1093771"/>
                  <a:ext cx="3124118" cy="1329172"/>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5"/>
                      </a:lnTo>
                      <a:lnTo>
                        <a:pt x="11291" y="0"/>
                      </a:lnTo>
                      <a:cubicBezTo>
                        <a:pt x="11291" y="0"/>
                        <a:pt x="0" y="5911"/>
                        <a:pt x="0" y="5911"/>
                      </a:cubicBezTo>
                      <a:close/>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17"/>
                <p:cNvSpPr/>
                <p:nvPr/>
              </p:nvSpPr>
              <p:spPr>
                <a:xfrm>
                  <a:off x="7112958" y="1152727"/>
                  <a:ext cx="1500936" cy="12656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5123"/>
                      </a:lnTo>
                      <a:lnTo>
                        <a:pt x="21600" y="21600"/>
                      </a:lnTo>
                      <a:lnTo>
                        <a:pt x="21600" y="16477"/>
                      </a:lnTo>
                      <a:cubicBezTo>
                        <a:pt x="21600" y="16477"/>
                        <a:pt x="0" y="0"/>
                        <a:pt x="0" y="0"/>
                      </a:cubicBezTo>
                      <a:close/>
                    </a:path>
                  </a:pathLst>
                </a:custGeom>
                <a:solidFill>
                  <a:schemeClr val="accent1">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8"/>
                <p:cNvSpPr/>
                <p:nvPr/>
              </p:nvSpPr>
              <p:spPr>
                <a:xfrm>
                  <a:off x="8608983" y="1712815"/>
                  <a:ext cx="1533066" cy="675796"/>
                </a:xfrm>
                <a:custGeom>
                  <a:avLst/>
                  <a:gdLst/>
                  <a:ahLst/>
                  <a:cxnLst>
                    <a:cxn ang="0">
                      <a:pos x="wd2" y="hd2"/>
                    </a:cxn>
                    <a:cxn ang="5400000">
                      <a:pos x="wd2" y="hd2"/>
                    </a:cxn>
                    <a:cxn ang="10800000">
                      <a:pos x="wd2" y="hd2"/>
                    </a:cxn>
                    <a:cxn ang="16200000">
                      <a:pos x="wd2" y="hd2"/>
                    </a:cxn>
                  </a:cxnLst>
                  <a:rect l="0" t="0" r="r" b="b"/>
                  <a:pathLst>
                    <a:path w="21600" h="21600" extrusionOk="0">
                      <a:moveTo>
                        <a:pt x="21600" y="8380"/>
                      </a:moveTo>
                      <a:lnTo>
                        <a:pt x="21600" y="0"/>
                      </a:lnTo>
                      <a:lnTo>
                        <a:pt x="0" y="13122"/>
                      </a:lnTo>
                      <a:lnTo>
                        <a:pt x="0" y="21600"/>
                      </a:lnTo>
                      <a:cubicBezTo>
                        <a:pt x="0" y="21600"/>
                        <a:pt x="21600" y="8380"/>
                        <a:pt x="21600" y="838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9"/>
                <p:cNvSpPr/>
                <p:nvPr/>
              </p:nvSpPr>
              <p:spPr>
                <a:xfrm>
                  <a:off x="7107934" y="786594"/>
                  <a:ext cx="3124118" cy="1329170"/>
                </a:xfrm>
                <a:custGeom>
                  <a:avLst/>
                  <a:gdLst/>
                  <a:ahLst/>
                  <a:cxnLst>
                    <a:cxn ang="0">
                      <a:pos x="wd2" y="hd2"/>
                    </a:cxn>
                    <a:cxn ang="5400000">
                      <a:pos x="wd2" y="hd2"/>
                    </a:cxn>
                    <a:cxn ang="10800000">
                      <a:pos x="wd2" y="hd2"/>
                    </a:cxn>
                    <a:cxn ang="16200000">
                      <a:pos x="wd2" y="hd2"/>
                    </a:cxn>
                  </a:cxnLst>
                  <a:rect l="0" t="0" r="r" b="b"/>
                  <a:pathLst>
                    <a:path w="21600" h="21600" extrusionOk="0">
                      <a:moveTo>
                        <a:pt x="0" y="5911"/>
                      </a:moveTo>
                      <a:lnTo>
                        <a:pt x="10377" y="21600"/>
                      </a:lnTo>
                      <a:lnTo>
                        <a:pt x="21600" y="14636"/>
                      </a:lnTo>
                      <a:lnTo>
                        <a:pt x="11291" y="0"/>
                      </a:lnTo>
                      <a:cubicBezTo>
                        <a:pt x="11291" y="0"/>
                        <a:pt x="0" y="5911"/>
                        <a:pt x="0" y="5911"/>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grpSp>
          <p:nvGrpSpPr>
            <p:cNvPr id="10" name="Group 8"/>
            <p:cNvGrpSpPr/>
            <p:nvPr/>
          </p:nvGrpSpPr>
          <p:grpSpPr>
            <a:xfrm>
              <a:off x="327791" y="5779312"/>
              <a:ext cx="1105732" cy="1106530"/>
              <a:chOff x="1902665" y="3496253"/>
              <a:chExt cx="1759156" cy="1760426"/>
            </a:xfrm>
          </p:grpSpPr>
          <p:sp>
            <p:nvSpPr>
              <p:cNvPr id="22" name="Shape 26"/>
              <p:cNvSpPr/>
              <p:nvPr/>
            </p:nvSpPr>
            <p:spPr>
              <a:xfrm>
                <a:off x="3339733" y="4933322"/>
                <a:ext cx="320194" cy="320193"/>
              </a:xfrm>
              <a:custGeom>
                <a:avLst/>
                <a:gdLst/>
                <a:ahLst/>
                <a:cxnLst>
                  <a:cxn ang="0">
                    <a:pos x="wd2" y="hd2"/>
                  </a:cxn>
                  <a:cxn ang="5400000">
                    <a:pos x="wd2" y="hd2"/>
                  </a:cxn>
                  <a:cxn ang="10800000">
                    <a:pos x="wd2" y="hd2"/>
                  </a:cxn>
                  <a:cxn ang="16200000">
                    <a:pos x="wd2" y="hd2"/>
                  </a:cxn>
                </a:cxnLst>
                <a:rect l="0" t="0" r="r" b="b"/>
                <a:pathLst>
                  <a:path w="21600" h="21600" extrusionOk="0">
                    <a:moveTo>
                      <a:pt x="5960" y="14527"/>
                    </a:moveTo>
                    <a:lnTo>
                      <a:pt x="0" y="8569"/>
                    </a:lnTo>
                    <a:lnTo>
                      <a:pt x="8570" y="0"/>
                    </a:lnTo>
                    <a:lnTo>
                      <a:pt x="14529" y="5959"/>
                    </a:lnTo>
                    <a:lnTo>
                      <a:pt x="14533" y="5956"/>
                    </a:lnTo>
                    <a:lnTo>
                      <a:pt x="21600" y="21600"/>
                    </a:lnTo>
                    <a:lnTo>
                      <a:pt x="5956" y="14529"/>
                    </a:lnTo>
                    <a:cubicBezTo>
                      <a:pt x="5956" y="14529"/>
                      <a:pt x="5960" y="14527"/>
                      <a:pt x="5960" y="14527"/>
                    </a:cubicBezTo>
                    <a:close/>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3" name="Shape 27"/>
              <p:cNvSpPr/>
              <p:nvPr/>
            </p:nvSpPr>
            <p:spPr>
              <a:xfrm>
                <a:off x="1902665" y="3496253"/>
                <a:ext cx="1647350" cy="1647369"/>
              </a:xfrm>
              <a:custGeom>
                <a:avLst/>
                <a:gdLst/>
                <a:ahLst/>
                <a:cxnLst>
                  <a:cxn ang="0">
                    <a:pos x="wd2" y="hd2"/>
                  </a:cxn>
                  <a:cxn ang="5400000">
                    <a:pos x="wd2" y="hd2"/>
                  </a:cxn>
                  <a:cxn ang="10800000">
                    <a:pos x="wd2" y="hd2"/>
                  </a:cxn>
                  <a:cxn ang="16200000">
                    <a:pos x="wd2" y="hd2"/>
                  </a:cxn>
                </a:cxnLst>
                <a:rect l="0" t="0" r="r" b="b"/>
                <a:pathLst>
                  <a:path w="21491" h="21491" extrusionOk="0">
                    <a:moveTo>
                      <a:pt x="3319" y="1662"/>
                    </a:moveTo>
                    <a:lnTo>
                      <a:pt x="3012" y="1970"/>
                    </a:lnTo>
                    <a:cubicBezTo>
                      <a:pt x="3029" y="1665"/>
                      <a:pt x="2925" y="1354"/>
                      <a:pt x="2692" y="1121"/>
                    </a:cubicBezTo>
                    <a:lnTo>
                      <a:pt x="1895" y="325"/>
                    </a:lnTo>
                    <a:cubicBezTo>
                      <a:pt x="1462" y="-109"/>
                      <a:pt x="759" y="-109"/>
                      <a:pt x="325" y="325"/>
                    </a:cubicBezTo>
                    <a:cubicBezTo>
                      <a:pt x="-109" y="759"/>
                      <a:pt x="-109" y="1463"/>
                      <a:pt x="325" y="1897"/>
                    </a:cubicBezTo>
                    <a:lnTo>
                      <a:pt x="1120" y="2693"/>
                    </a:lnTo>
                    <a:cubicBezTo>
                      <a:pt x="1353" y="2926"/>
                      <a:pt x="1664" y="3029"/>
                      <a:pt x="1970" y="3012"/>
                    </a:cubicBezTo>
                    <a:lnTo>
                      <a:pt x="1662" y="3319"/>
                    </a:lnTo>
                    <a:lnTo>
                      <a:pt x="19834" y="21491"/>
                    </a:lnTo>
                    <a:cubicBezTo>
                      <a:pt x="19834" y="21491"/>
                      <a:pt x="19735" y="20975"/>
                      <a:pt x="20307" y="21017"/>
                    </a:cubicBezTo>
                    <a:lnTo>
                      <a:pt x="2249" y="2959"/>
                    </a:lnTo>
                    <a:cubicBezTo>
                      <a:pt x="2411" y="2906"/>
                      <a:pt x="2564" y="2821"/>
                      <a:pt x="2693" y="2692"/>
                    </a:cubicBezTo>
                    <a:cubicBezTo>
                      <a:pt x="2821" y="2564"/>
                      <a:pt x="2907" y="2411"/>
                      <a:pt x="2959" y="2249"/>
                    </a:cubicBezTo>
                    <a:lnTo>
                      <a:pt x="21018" y="20307"/>
                    </a:lnTo>
                    <a:cubicBezTo>
                      <a:pt x="21101" y="19842"/>
                      <a:pt x="21491" y="19834"/>
                      <a:pt x="21491" y="19834"/>
                    </a:cubicBezTo>
                    <a:cubicBezTo>
                      <a:pt x="21491" y="19834"/>
                      <a:pt x="3319" y="1662"/>
                      <a:pt x="3319" y="1662"/>
                    </a:cubicBezTo>
                    <a:close/>
                  </a:path>
                </a:pathLst>
              </a:custGeom>
              <a:solidFill>
                <a:schemeClr val="tx1">
                  <a:lumMod val="65000"/>
                  <a:lumOff val="3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4" name="Shape 28"/>
              <p:cNvSpPr/>
              <p:nvPr/>
            </p:nvSpPr>
            <p:spPr>
              <a:xfrm>
                <a:off x="2072165" y="3665754"/>
                <a:ext cx="1447324" cy="1447271"/>
              </a:xfrm>
              <a:custGeom>
                <a:avLst/>
                <a:gdLst/>
                <a:ahLst/>
                <a:cxnLst>
                  <a:cxn ang="0">
                    <a:pos x="wd2" y="hd2"/>
                  </a:cxn>
                  <a:cxn ang="5400000">
                    <a:pos x="wd2" y="hd2"/>
                  </a:cxn>
                  <a:cxn ang="10800000">
                    <a:pos x="wd2" y="hd2"/>
                  </a:cxn>
                  <a:cxn ang="16200000">
                    <a:pos x="wd2" y="hd2"/>
                  </a:cxn>
                </a:cxnLst>
                <a:rect l="0" t="0" r="r" b="b"/>
                <a:pathLst>
                  <a:path w="21600" h="21600" extrusionOk="0">
                    <a:moveTo>
                      <a:pt x="20787" y="21600"/>
                    </a:moveTo>
                    <a:cubicBezTo>
                      <a:pt x="20630" y="20566"/>
                      <a:pt x="21600" y="20788"/>
                      <a:pt x="21600" y="20788"/>
                    </a:cubicBezTo>
                    <a:lnTo>
                      <a:pt x="812" y="0"/>
                    </a:lnTo>
                    <a:lnTo>
                      <a:pt x="0" y="812"/>
                    </a:lnTo>
                    <a:cubicBezTo>
                      <a:pt x="0" y="812"/>
                      <a:pt x="20787" y="21600"/>
                      <a:pt x="20787" y="21600"/>
                    </a:cubicBezTo>
                    <a:close/>
                  </a:path>
                </a:pathLst>
              </a:custGeom>
              <a:solidFill>
                <a:srgbClr val="FFC00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1" name="Freeform 24"/>
              <p:cNvSpPr/>
              <p:nvPr/>
            </p:nvSpPr>
            <p:spPr>
              <a:xfrm>
                <a:off x="1946886" y="3540470"/>
                <a:ext cx="1714935" cy="1716209"/>
              </a:xfrm>
              <a:custGeom>
                <a:avLst/>
                <a:gdLst>
                  <a:gd name="connsiteX0" fmla="*/ 1687205 w 1714935"/>
                  <a:gd name="connsiteY0" fmla="*/ 1654833 h 1716209"/>
                  <a:gd name="connsiteX1" fmla="*/ 1714935 w 1714935"/>
                  <a:gd name="connsiteY1" fmla="*/ 1716209 h 1716209"/>
                  <a:gd name="connsiteX2" fmla="*/ 1651505 w 1714935"/>
                  <a:gd name="connsiteY2" fmla="*/ 1687544 h 1716209"/>
                  <a:gd name="connsiteX3" fmla="*/ 1687205 w 1714935"/>
                  <a:gd name="connsiteY3" fmla="*/ 1654833 h 1716209"/>
                  <a:gd name="connsiteX4" fmla="*/ 138883 w 1714935"/>
                  <a:gd name="connsiteY4" fmla="*/ 0 h 1716209"/>
                  <a:gd name="connsiteX5" fmla="*/ 148770 w 1714935"/>
                  <a:gd name="connsiteY5" fmla="*/ 4094 h 1716209"/>
                  <a:gd name="connsiteX6" fmla="*/ 148770 w 1714935"/>
                  <a:gd name="connsiteY6" fmla="*/ 23855 h 1716209"/>
                  <a:gd name="connsiteX7" fmla="*/ 147797 w 1714935"/>
                  <a:gd name="connsiteY7" fmla="*/ 24827 h 1716209"/>
                  <a:gd name="connsiteX8" fmla="*/ 193422 w 1714935"/>
                  <a:gd name="connsiteY8" fmla="*/ 70469 h 1716209"/>
                  <a:gd name="connsiteX9" fmla="*/ 194373 w 1714935"/>
                  <a:gd name="connsiteY9" fmla="*/ 69517 h 1716209"/>
                  <a:gd name="connsiteX10" fmla="*/ 214131 w 1714935"/>
                  <a:gd name="connsiteY10" fmla="*/ 69497 h 1716209"/>
                  <a:gd name="connsiteX11" fmla="*/ 214131 w 1714935"/>
                  <a:gd name="connsiteY11" fmla="*/ 89288 h 1716209"/>
                  <a:gd name="connsiteX12" fmla="*/ 89209 w 1714935"/>
                  <a:gd name="connsiteY12" fmla="*/ 214188 h 1716209"/>
                  <a:gd name="connsiteX13" fmla="*/ 69451 w 1714935"/>
                  <a:gd name="connsiteY13" fmla="*/ 214188 h 1716209"/>
                  <a:gd name="connsiteX14" fmla="*/ 68623 w 1714935"/>
                  <a:gd name="connsiteY14" fmla="*/ 195676 h 1716209"/>
                  <a:gd name="connsiteX15" fmla="*/ 22599 w 1714935"/>
                  <a:gd name="connsiteY15" fmla="*/ 149594 h 1716209"/>
                  <a:gd name="connsiteX16" fmla="*/ 4090 w 1714935"/>
                  <a:gd name="connsiteY16" fmla="*/ 148796 h 1716209"/>
                  <a:gd name="connsiteX17" fmla="*/ 4090 w 1714935"/>
                  <a:gd name="connsiteY17" fmla="*/ 128974 h 1716209"/>
                  <a:gd name="connsiteX18" fmla="*/ 128950 w 1714935"/>
                  <a:gd name="connsiteY18" fmla="*/ 4094 h 1716209"/>
                  <a:gd name="connsiteX19" fmla="*/ 138883 w 1714935"/>
                  <a:gd name="connsiteY19" fmla="*/ 0 h 17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935" h="1716209">
                    <a:moveTo>
                      <a:pt x="1687205" y="1654833"/>
                    </a:moveTo>
                    <a:lnTo>
                      <a:pt x="1714935" y="1716209"/>
                    </a:lnTo>
                    <a:lnTo>
                      <a:pt x="1651505" y="1687544"/>
                    </a:lnTo>
                    <a:cubicBezTo>
                      <a:pt x="1651505" y="1687544"/>
                      <a:pt x="1687205" y="1654833"/>
                      <a:pt x="1687205" y="1654833"/>
                    </a:cubicBezTo>
                    <a:close/>
                    <a:moveTo>
                      <a:pt x="138883" y="0"/>
                    </a:moveTo>
                    <a:cubicBezTo>
                      <a:pt x="142467" y="4"/>
                      <a:pt x="146043" y="1372"/>
                      <a:pt x="148770" y="4094"/>
                    </a:cubicBezTo>
                    <a:cubicBezTo>
                      <a:pt x="154223" y="9559"/>
                      <a:pt x="154223" y="18401"/>
                      <a:pt x="148770" y="23855"/>
                    </a:cubicBezTo>
                    <a:lnTo>
                      <a:pt x="147797" y="24827"/>
                    </a:lnTo>
                    <a:lnTo>
                      <a:pt x="193422" y="70469"/>
                    </a:lnTo>
                    <a:lnTo>
                      <a:pt x="194373" y="69517"/>
                    </a:lnTo>
                    <a:cubicBezTo>
                      <a:pt x="199888" y="64012"/>
                      <a:pt x="208678" y="64073"/>
                      <a:pt x="214131" y="69497"/>
                    </a:cubicBezTo>
                    <a:cubicBezTo>
                      <a:pt x="219646" y="74951"/>
                      <a:pt x="219646" y="83803"/>
                      <a:pt x="214131" y="89288"/>
                    </a:cubicBezTo>
                    <a:lnTo>
                      <a:pt x="89209" y="214188"/>
                    </a:lnTo>
                    <a:cubicBezTo>
                      <a:pt x="83756" y="219663"/>
                      <a:pt x="74966" y="219633"/>
                      <a:pt x="69451" y="214188"/>
                    </a:cubicBezTo>
                    <a:cubicBezTo>
                      <a:pt x="64428" y="209061"/>
                      <a:pt x="64243" y="201171"/>
                      <a:pt x="68623" y="195676"/>
                    </a:cubicBezTo>
                    <a:lnTo>
                      <a:pt x="22599" y="149594"/>
                    </a:lnTo>
                    <a:cubicBezTo>
                      <a:pt x="17115" y="154015"/>
                      <a:pt x="9165" y="153872"/>
                      <a:pt x="4090" y="148796"/>
                    </a:cubicBezTo>
                    <a:cubicBezTo>
                      <a:pt x="-1364" y="143332"/>
                      <a:pt x="-1364" y="134469"/>
                      <a:pt x="4090" y="128974"/>
                    </a:cubicBezTo>
                    <a:lnTo>
                      <a:pt x="128950" y="4094"/>
                    </a:lnTo>
                    <a:cubicBezTo>
                      <a:pt x="131708" y="1357"/>
                      <a:pt x="135299" y="-4"/>
                      <a:pt x="138883" y="0"/>
                    </a:cubicBezTo>
                    <a:close/>
                  </a:path>
                </a:pathLst>
              </a:custGeom>
              <a:solidFill>
                <a:schemeClr val="tx2">
                  <a:lumMod val="5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12" name="Group 9"/>
            <p:cNvGrpSpPr/>
            <p:nvPr/>
          </p:nvGrpSpPr>
          <p:grpSpPr>
            <a:xfrm>
              <a:off x="1321264" y="4099501"/>
              <a:ext cx="2298777" cy="2762066"/>
              <a:chOff x="3612396" y="467356"/>
              <a:chExt cx="3657220" cy="4394288"/>
            </a:xfrm>
          </p:grpSpPr>
          <p:sp>
            <p:nvSpPr>
              <p:cNvPr id="18" name="Shape 20"/>
              <p:cNvSpPr/>
              <p:nvPr/>
            </p:nvSpPr>
            <p:spPr>
              <a:xfrm>
                <a:off x="4025104" y="1418032"/>
                <a:ext cx="2366232" cy="2883819"/>
              </a:xfrm>
              <a:custGeom>
                <a:avLst/>
                <a:gdLst/>
                <a:ahLst/>
                <a:cxnLst>
                  <a:cxn ang="0">
                    <a:pos x="wd2" y="hd2"/>
                  </a:cxn>
                  <a:cxn ang="5400000">
                    <a:pos x="wd2" y="hd2"/>
                  </a:cxn>
                  <a:cxn ang="10800000">
                    <a:pos x="wd2" y="hd2"/>
                  </a:cxn>
                  <a:cxn ang="16200000">
                    <a:pos x="wd2" y="hd2"/>
                  </a:cxn>
                </a:cxnLst>
                <a:rect l="0" t="0" r="r" b="b"/>
                <a:pathLst>
                  <a:path w="21600" h="21600" extrusionOk="0">
                    <a:moveTo>
                      <a:pt x="20074" y="13386"/>
                    </a:moveTo>
                    <a:cubicBezTo>
                      <a:pt x="21037" y="12061"/>
                      <a:pt x="21600" y="10517"/>
                      <a:pt x="21600" y="8862"/>
                    </a:cubicBezTo>
                    <a:cubicBezTo>
                      <a:pt x="21600" y="3968"/>
                      <a:pt x="16765" y="0"/>
                      <a:pt x="10800" y="0"/>
                    </a:cubicBezTo>
                    <a:cubicBezTo>
                      <a:pt x="4835" y="0"/>
                      <a:pt x="0" y="3968"/>
                      <a:pt x="0" y="8862"/>
                    </a:cubicBezTo>
                    <a:cubicBezTo>
                      <a:pt x="0" y="10517"/>
                      <a:pt x="563" y="12061"/>
                      <a:pt x="1525" y="13386"/>
                    </a:cubicBezTo>
                    <a:lnTo>
                      <a:pt x="1484" y="13386"/>
                    </a:lnTo>
                    <a:cubicBezTo>
                      <a:pt x="5914" y="19018"/>
                      <a:pt x="5455" y="21600"/>
                      <a:pt x="5455" y="21600"/>
                    </a:cubicBezTo>
                    <a:lnTo>
                      <a:pt x="10800" y="21600"/>
                    </a:lnTo>
                    <a:lnTo>
                      <a:pt x="16145" y="21600"/>
                    </a:lnTo>
                    <a:cubicBezTo>
                      <a:pt x="16145" y="21600"/>
                      <a:pt x="15684" y="19018"/>
                      <a:pt x="20114" y="13386"/>
                    </a:cubicBezTo>
                    <a:cubicBezTo>
                      <a:pt x="20114" y="13386"/>
                      <a:pt x="20074" y="13386"/>
                      <a:pt x="20074" y="13386"/>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9" name="Shape 25"/>
              <p:cNvSpPr/>
              <p:nvPr/>
            </p:nvSpPr>
            <p:spPr>
              <a:xfrm>
                <a:off x="5204237" y="1418032"/>
                <a:ext cx="1188978" cy="3443612"/>
              </a:xfrm>
              <a:custGeom>
                <a:avLst/>
                <a:gdLst/>
                <a:ahLst/>
                <a:cxnLst>
                  <a:cxn ang="0">
                    <a:pos x="wd2" y="hd2"/>
                  </a:cxn>
                  <a:cxn ang="5400000">
                    <a:pos x="wd2" y="hd2"/>
                  </a:cxn>
                  <a:cxn ang="10800000">
                    <a:pos x="wd2" y="hd2"/>
                  </a:cxn>
                  <a:cxn ang="16200000">
                    <a:pos x="wd2" y="hd2"/>
                  </a:cxn>
                </a:cxnLst>
                <a:rect l="0" t="0" r="r" b="b"/>
                <a:pathLst>
                  <a:path w="21600" h="21600" extrusionOk="0">
                    <a:moveTo>
                      <a:pt x="18564" y="11210"/>
                    </a:moveTo>
                    <a:cubicBezTo>
                      <a:pt x="20480" y="10100"/>
                      <a:pt x="21600" y="8808"/>
                      <a:pt x="21600" y="7422"/>
                    </a:cubicBezTo>
                    <a:cubicBezTo>
                      <a:pt x="21600" y="3323"/>
                      <a:pt x="11978" y="0"/>
                      <a:pt x="106" y="0"/>
                    </a:cubicBezTo>
                    <a:cubicBezTo>
                      <a:pt x="71" y="0"/>
                      <a:pt x="36" y="1"/>
                      <a:pt x="0" y="1"/>
                    </a:cubicBezTo>
                    <a:lnTo>
                      <a:pt x="0" y="8712"/>
                    </a:lnTo>
                    <a:lnTo>
                      <a:pt x="0" y="9278"/>
                    </a:lnTo>
                    <a:lnTo>
                      <a:pt x="0" y="18089"/>
                    </a:lnTo>
                    <a:lnTo>
                      <a:pt x="0" y="18425"/>
                    </a:lnTo>
                    <a:lnTo>
                      <a:pt x="0" y="19058"/>
                    </a:lnTo>
                    <a:lnTo>
                      <a:pt x="0" y="19670"/>
                    </a:lnTo>
                    <a:lnTo>
                      <a:pt x="0" y="20303"/>
                    </a:lnTo>
                    <a:lnTo>
                      <a:pt x="0" y="21080"/>
                    </a:lnTo>
                    <a:lnTo>
                      <a:pt x="0" y="21340"/>
                    </a:lnTo>
                    <a:lnTo>
                      <a:pt x="0" y="21600"/>
                    </a:lnTo>
                    <a:lnTo>
                      <a:pt x="9070" y="21600"/>
                    </a:lnTo>
                    <a:cubicBezTo>
                      <a:pt x="9462" y="21600"/>
                      <a:pt x="9783" y="21484"/>
                      <a:pt x="9783" y="21340"/>
                    </a:cubicBezTo>
                    <a:cubicBezTo>
                      <a:pt x="9783" y="21197"/>
                      <a:pt x="9462" y="21080"/>
                      <a:pt x="9070" y="21080"/>
                    </a:cubicBezTo>
                    <a:lnTo>
                      <a:pt x="8925" y="21080"/>
                    </a:lnTo>
                    <a:lnTo>
                      <a:pt x="10218" y="20303"/>
                    </a:lnTo>
                    <a:lnTo>
                      <a:pt x="11008" y="20303"/>
                    </a:lnTo>
                    <a:cubicBezTo>
                      <a:pt x="11491" y="20303"/>
                      <a:pt x="11877" y="20161"/>
                      <a:pt x="11877" y="19987"/>
                    </a:cubicBezTo>
                    <a:cubicBezTo>
                      <a:pt x="11877" y="19811"/>
                      <a:pt x="11491" y="19670"/>
                      <a:pt x="11008" y="19670"/>
                    </a:cubicBezTo>
                    <a:lnTo>
                      <a:pt x="10744" y="19670"/>
                    </a:lnTo>
                    <a:lnTo>
                      <a:pt x="10744" y="19058"/>
                    </a:lnTo>
                    <a:lnTo>
                      <a:pt x="11008" y="19058"/>
                    </a:lnTo>
                    <a:cubicBezTo>
                      <a:pt x="11491" y="19058"/>
                      <a:pt x="11877" y="18916"/>
                      <a:pt x="11877" y="18742"/>
                    </a:cubicBezTo>
                    <a:cubicBezTo>
                      <a:pt x="11877" y="18567"/>
                      <a:pt x="11491" y="18425"/>
                      <a:pt x="11008" y="18425"/>
                    </a:cubicBezTo>
                    <a:lnTo>
                      <a:pt x="10744" y="18425"/>
                    </a:lnTo>
                    <a:lnTo>
                      <a:pt x="10744" y="18089"/>
                    </a:lnTo>
                    <a:cubicBezTo>
                      <a:pt x="10744" y="18089"/>
                      <a:pt x="9826" y="15927"/>
                      <a:pt x="18643" y="11210"/>
                    </a:cubicBezTo>
                    <a:cubicBezTo>
                      <a:pt x="18643" y="11210"/>
                      <a:pt x="18564" y="11210"/>
                      <a:pt x="18564" y="11210"/>
                    </a:cubicBezTo>
                    <a:close/>
                  </a:path>
                </a:pathLst>
              </a:custGeom>
              <a:solidFill>
                <a:srgbClr val="010101">
                  <a:alpha val="1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0" name="Freeform 19"/>
              <p:cNvSpPr/>
              <p:nvPr/>
            </p:nvSpPr>
            <p:spPr>
              <a:xfrm>
                <a:off x="3612396" y="467356"/>
                <a:ext cx="3657220" cy="4352992"/>
              </a:xfrm>
              <a:custGeom>
                <a:avLst/>
                <a:gdLst>
                  <a:gd name="connsiteX0" fmla="*/ 1706493 w 3657220"/>
                  <a:gd name="connsiteY0" fmla="*/ 2315203 h 4352992"/>
                  <a:gd name="connsiteX1" fmla="*/ 1643051 w 3657220"/>
                  <a:gd name="connsiteY1" fmla="*/ 2379467 h 4352992"/>
                  <a:gd name="connsiteX2" fmla="*/ 1548922 w 3657220"/>
                  <a:gd name="connsiteY2" fmla="*/ 2472292 h 4352992"/>
                  <a:gd name="connsiteX3" fmla="*/ 1527879 w 3657220"/>
                  <a:gd name="connsiteY3" fmla="*/ 2493019 h 4352992"/>
                  <a:gd name="connsiteX4" fmla="*/ 1506023 w 3657220"/>
                  <a:gd name="connsiteY4" fmla="*/ 2473482 h 4352992"/>
                  <a:gd name="connsiteX5" fmla="*/ 1424670 w 3657220"/>
                  <a:gd name="connsiteY5" fmla="*/ 2397714 h 4352992"/>
                  <a:gd name="connsiteX6" fmla="*/ 1361666 w 3657220"/>
                  <a:gd name="connsiteY6" fmla="*/ 2338112 h 4352992"/>
                  <a:gd name="connsiteX7" fmla="*/ 1273863 w 3657220"/>
                  <a:gd name="connsiteY7" fmla="*/ 2423301 h 4352992"/>
                  <a:gd name="connsiteX8" fmla="*/ 1260711 w 3657220"/>
                  <a:gd name="connsiteY8" fmla="*/ 2435598 h 4352992"/>
                  <a:gd name="connsiteX9" fmla="*/ 1248248 w 3657220"/>
                  <a:gd name="connsiteY9" fmla="*/ 2425978 h 4352992"/>
                  <a:gd name="connsiteX10" fmla="*/ 1168837 w 3657220"/>
                  <a:gd name="connsiteY10" fmla="*/ 2363996 h 4352992"/>
                  <a:gd name="connsiteX11" fmla="*/ 1101074 w 3657220"/>
                  <a:gd name="connsiteY11" fmla="*/ 2377087 h 4352992"/>
                  <a:gd name="connsiteX12" fmla="*/ 1102640 w 3657220"/>
                  <a:gd name="connsiteY12" fmla="*/ 2392657 h 4352992"/>
                  <a:gd name="connsiteX13" fmla="*/ 1050972 w 3657220"/>
                  <a:gd name="connsiteY13" fmla="*/ 2474275 h 4352992"/>
                  <a:gd name="connsiteX14" fmla="*/ 1333171 w 3657220"/>
                  <a:gd name="connsiteY14" fmla="*/ 3834619 h 4352992"/>
                  <a:gd name="connsiteX15" fmla="*/ 1597584 w 3657220"/>
                  <a:gd name="connsiteY15" fmla="*/ 3834619 h 4352992"/>
                  <a:gd name="connsiteX16" fmla="*/ 1862122 w 3657220"/>
                  <a:gd name="connsiteY16" fmla="*/ 3834619 h 4352992"/>
                  <a:gd name="connsiteX17" fmla="*/ 2144383 w 3657220"/>
                  <a:gd name="connsiteY17" fmla="*/ 2474275 h 4352992"/>
                  <a:gd name="connsiteX18" fmla="*/ 2092528 w 3657220"/>
                  <a:gd name="connsiteY18" fmla="*/ 2392657 h 4352992"/>
                  <a:gd name="connsiteX19" fmla="*/ 2097726 w 3657220"/>
                  <a:gd name="connsiteY19" fmla="*/ 2363500 h 4352992"/>
                  <a:gd name="connsiteX20" fmla="*/ 2076996 w 3657220"/>
                  <a:gd name="connsiteY20" fmla="*/ 2356459 h 4352992"/>
                  <a:gd name="connsiteX21" fmla="*/ 1985184 w 3657220"/>
                  <a:gd name="connsiteY21" fmla="*/ 2322740 h 4352992"/>
                  <a:gd name="connsiteX22" fmla="*/ 1912161 w 3657220"/>
                  <a:gd name="connsiteY22" fmla="*/ 2424590 h 4352992"/>
                  <a:gd name="connsiteX23" fmla="*/ 1898195 w 3657220"/>
                  <a:gd name="connsiteY23" fmla="*/ 2443334 h 4352992"/>
                  <a:gd name="connsiteX24" fmla="*/ 1878217 w 3657220"/>
                  <a:gd name="connsiteY24" fmla="*/ 2428160 h 4352992"/>
                  <a:gd name="connsiteX25" fmla="*/ 1835630 w 3657220"/>
                  <a:gd name="connsiteY25" fmla="*/ 2395929 h 4352992"/>
                  <a:gd name="connsiteX26" fmla="*/ 1816341 w 3657220"/>
                  <a:gd name="connsiteY26" fmla="*/ 2425780 h 4352992"/>
                  <a:gd name="connsiteX27" fmla="*/ 1791102 w 3657220"/>
                  <a:gd name="connsiteY27" fmla="*/ 2464953 h 4352992"/>
                  <a:gd name="connsiteX28" fmla="*/ 1767429 w 3657220"/>
                  <a:gd name="connsiteY28" fmla="*/ 2423301 h 4352992"/>
                  <a:gd name="connsiteX29" fmla="*/ 1726220 w 3657220"/>
                  <a:gd name="connsiteY29" fmla="*/ 2351004 h 4352992"/>
                  <a:gd name="connsiteX30" fmla="*/ 1706493 w 3657220"/>
                  <a:gd name="connsiteY30" fmla="*/ 2315203 h 4352992"/>
                  <a:gd name="connsiteX31" fmla="*/ 1721774 w 3657220"/>
                  <a:gd name="connsiteY31" fmla="*/ 2210874 h 4352992"/>
                  <a:gd name="connsiteX32" fmla="*/ 1741376 w 3657220"/>
                  <a:gd name="connsiteY32" fmla="*/ 2248262 h 4352992"/>
                  <a:gd name="connsiteX33" fmla="*/ 1780080 w 3657220"/>
                  <a:gd name="connsiteY33" fmla="*/ 2321947 h 4352992"/>
                  <a:gd name="connsiteX34" fmla="*/ 1796801 w 3657220"/>
                  <a:gd name="connsiteY34" fmla="*/ 2354674 h 4352992"/>
                  <a:gd name="connsiteX35" fmla="*/ 1806321 w 3657220"/>
                  <a:gd name="connsiteY35" fmla="*/ 2341484 h 4352992"/>
                  <a:gd name="connsiteX36" fmla="*/ 1824170 w 3657220"/>
                  <a:gd name="connsiteY36" fmla="*/ 2316492 h 4352992"/>
                  <a:gd name="connsiteX37" fmla="*/ 1845901 w 3657220"/>
                  <a:gd name="connsiteY37" fmla="*/ 2335732 h 4352992"/>
                  <a:gd name="connsiteX38" fmla="*/ 1891243 w 3657220"/>
                  <a:gd name="connsiteY38" fmla="*/ 2375897 h 4352992"/>
                  <a:gd name="connsiteX39" fmla="*/ 1965269 w 3657220"/>
                  <a:gd name="connsiteY39" fmla="*/ 2291204 h 4352992"/>
                  <a:gd name="connsiteX40" fmla="*/ 1974663 w 3657220"/>
                  <a:gd name="connsiteY40" fmla="*/ 2280493 h 4352992"/>
                  <a:gd name="connsiteX41" fmla="*/ 1985873 w 3657220"/>
                  <a:gd name="connsiteY41" fmla="*/ 2286146 h 4352992"/>
                  <a:gd name="connsiteX42" fmla="*/ 2085138 w 3657220"/>
                  <a:gd name="connsiteY42" fmla="*/ 2338112 h 4352992"/>
                  <a:gd name="connsiteX43" fmla="*/ 2104302 w 3657220"/>
                  <a:gd name="connsiteY43" fmla="*/ 2348823 h 4352992"/>
                  <a:gd name="connsiteX44" fmla="*/ 2183337 w 3657220"/>
                  <a:gd name="connsiteY44" fmla="*/ 2302013 h 4352992"/>
                  <a:gd name="connsiteX45" fmla="*/ 2273959 w 3657220"/>
                  <a:gd name="connsiteY45" fmla="*/ 2392657 h 4352992"/>
                  <a:gd name="connsiteX46" fmla="*/ 2186594 w 3657220"/>
                  <a:gd name="connsiteY46" fmla="*/ 2483102 h 4352992"/>
                  <a:gd name="connsiteX47" fmla="*/ 1906211 w 3657220"/>
                  <a:gd name="connsiteY47" fmla="*/ 3834619 h 4352992"/>
                  <a:gd name="connsiteX48" fmla="*/ 2183150 w 3657220"/>
                  <a:gd name="connsiteY48" fmla="*/ 3834619 h 4352992"/>
                  <a:gd name="connsiteX49" fmla="*/ 2183150 w 3657220"/>
                  <a:gd name="connsiteY49" fmla="*/ 4137094 h 4352992"/>
                  <a:gd name="connsiteX50" fmla="*/ 2059147 w 3657220"/>
                  <a:gd name="connsiteY50" fmla="*/ 4352992 h 4352992"/>
                  <a:gd name="connsiteX51" fmla="*/ 1597584 w 3657220"/>
                  <a:gd name="connsiteY51" fmla="*/ 4352992 h 4352992"/>
                  <a:gd name="connsiteX52" fmla="*/ 1136020 w 3657220"/>
                  <a:gd name="connsiteY52" fmla="*/ 4352992 h 4352992"/>
                  <a:gd name="connsiteX53" fmla="*/ 1012018 w 3657220"/>
                  <a:gd name="connsiteY53" fmla="*/ 4137094 h 4352992"/>
                  <a:gd name="connsiteX54" fmla="*/ 1012018 w 3657220"/>
                  <a:gd name="connsiteY54" fmla="*/ 3834619 h 4352992"/>
                  <a:gd name="connsiteX55" fmla="*/ 1289144 w 3657220"/>
                  <a:gd name="connsiteY55" fmla="*/ 3834619 h 4352992"/>
                  <a:gd name="connsiteX56" fmla="*/ 1008761 w 3657220"/>
                  <a:gd name="connsiteY56" fmla="*/ 2483102 h 4352992"/>
                  <a:gd name="connsiteX57" fmla="*/ 921208 w 3657220"/>
                  <a:gd name="connsiteY57" fmla="*/ 2392657 h 4352992"/>
                  <a:gd name="connsiteX58" fmla="*/ 1012018 w 3657220"/>
                  <a:gd name="connsiteY58" fmla="*/ 2302013 h 4352992"/>
                  <a:gd name="connsiteX59" fmla="*/ 1096753 w 3657220"/>
                  <a:gd name="connsiteY59" fmla="*/ 2361417 h 4352992"/>
                  <a:gd name="connsiteX60" fmla="*/ 1168837 w 3657220"/>
                  <a:gd name="connsiteY60" fmla="*/ 2336327 h 4352992"/>
                  <a:gd name="connsiteX61" fmla="*/ 1173910 w 3657220"/>
                  <a:gd name="connsiteY61" fmla="*/ 2334542 h 4352992"/>
                  <a:gd name="connsiteX62" fmla="*/ 1180172 w 3657220"/>
                  <a:gd name="connsiteY62" fmla="*/ 2338211 h 4352992"/>
                  <a:gd name="connsiteX63" fmla="*/ 1255513 w 3657220"/>
                  <a:gd name="connsiteY63" fmla="*/ 2384128 h 4352992"/>
                  <a:gd name="connsiteX64" fmla="*/ 1342440 w 3657220"/>
                  <a:gd name="connsiteY64" fmla="*/ 2284063 h 4352992"/>
                  <a:gd name="connsiteX65" fmla="*/ 1358347 w 3657220"/>
                  <a:gd name="connsiteY65" fmla="*/ 2265815 h 4352992"/>
                  <a:gd name="connsiteX66" fmla="*/ 1378826 w 3657220"/>
                  <a:gd name="connsiteY66" fmla="*/ 2282576 h 4352992"/>
                  <a:gd name="connsiteX67" fmla="*/ 1463561 w 3657220"/>
                  <a:gd name="connsiteY67" fmla="*/ 2354376 h 4352992"/>
                  <a:gd name="connsiteX68" fmla="*/ 1525124 w 3657220"/>
                  <a:gd name="connsiteY68" fmla="*/ 2407532 h 4352992"/>
                  <a:gd name="connsiteX69" fmla="*/ 1597458 w 3657220"/>
                  <a:gd name="connsiteY69" fmla="*/ 2333947 h 4352992"/>
                  <a:gd name="connsiteX70" fmla="*/ 1691400 w 3657220"/>
                  <a:gd name="connsiteY70" fmla="*/ 2240923 h 4352992"/>
                  <a:gd name="connsiteX71" fmla="*/ 3137661 w 3657220"/>
                  <a:gd name="connsiteY71" fmla="*/ 2085591 h 4352992"/>
                  <a:gd name="connsiteX72" fmla="*/ 3137803 w 3657220"/>
                  <a:gd name="connsiteY72" fmla="*/ 2085591 h 4352992"/>
                  <a:gd name="connsiteX73" fmla="*/ 3563320 w 3657220"/>
                  <a:gd name="connsiteY73" fmla="*/ 2086229 h 4352992"/>
                  <a:gd name="connsiteX74" fmla="*/ 3657220 w 3657220"/>
                  <a:gd name="connsiteY74" fmla="*/ 2180369 h 4352992"/>
                  <a:gd name="connsiteX75" fmla="*/ 3563206 w 3657220"/>
                  <a:gd name="connsiteY75" fmla="*/ 2274238 h 4352992"/>
                  <a:gd name="connsiteX76" fmla="*/ 3563064 w 3657220"/>
                  <a:gd name="connsiteY76" fmla="*/ 2274238 h 4352992"/>
                  <a:gd name="connsiteX77" fmla="*/ 3137547 w 3657220"/>
                  <a:gd name="connsiteY77" fmla="*/ 2273601 h 4352992"/>
                  <a:gd name="connsiteX78" fmla="*/ 3043647 w 3657220"/>
                  <a:gd name="connsiteY78" fmla="*/ 2179460 h 4352992"/>
                  <a:gd name="connsiteX79" fmla="*/ 3137661 w 3657220"/>
                  <a:gd name="connsiteY79" fmla="*/ 2085591 h 4352992"/>
                  <a:gd name="connsiteX80" fmla="*/ 93912 w 3657220"/>
                  <a:gd name="connsiteY80" fmla="*/ 729578 h 4352992"/>
                  <a:gd name="connsiteX81" fmla="*/ 160400 w 3657220"/>
                  <a:gd name="connsiteY81" fmla="*/ 757041 h 4352992"/>
                  <a:gd name="connsiteX82" fmla="*/ 425938 w 3657220"/>
                  <a:gd name="connsiteY82" fmla="*/ 1021969 h 4352992"/>
                  <a:gd name="connsiteX83" fmla="*/ 426113 w 3657220"/>
                  <a:gd name="connsiteY83" fmla="*/ 1154926 h 4352992"/>
                  <a:gd name="connsiteX84" fmla="*/ 359554 w 3657220"/>
                  <a:gd name="connsiteY84" fmla="*/ 1182527 h 4352992"/>
                  <a:gd name="connsiteX85" fmla="*/ 293169 w 3657220"/>
                  <a:gd name="connsiteY85" fmla="*/ 1155076 h 4352992"/>
                  <a:gd name="connsiteX86" fmla="*/ 27609 w 3657220"/>
                  <a:gd name="connsiteY86" fmla="*/ 890147 h 4352992"/>
                  <a:gd name="connsiteX87" fmla="*/ 27456 w 3657220"/>
                  <a:gd name="connsiteY87" fmla="*/ 757190 h 4352992"/>
                  <a:gd name="connsiteX88" fmla="*/ 93912 w 3657220"/>
                  <a:gd name="connsiteY88" fmla="*/ 729578 h 4352992"/>
                  <a:gd name="connsiteX89" fmla="*/ 3006239 w 3657220"/>
                  <a:gd name="connsiteY89" fmla="*/ 633789 h 4352992"/>
                  <a:gd name="connsiteX90" fmla="*/ 3072663 w 3657220"/>
                  <a:gd name="connsiteY90" fmla="*/ 661412 h 4352992"/>
                  <a:gd name="connsiteX91" fmla="*/ 3072488 w 3657220"/>
                  <a:gd name="connsiteY91" fmla="*/ 794366 h 4352992"/>
                  <a:gd name="connsiteX92" fmla="*/ 2806089 w 3657220"/>
                  <a:gd name="connsiteY92" fmla="*/ 1060080 h 4352992"/>
                  <a:gd name="connsiteX93" fmla="*/ 2739692 w 3657220"/>
                  <a:gd name="connsiteY93" fmla="*/ 1087537 h 4352992"/>
                  <a:gd name="connsiteX94" fmla="*/ 2673141 w 3657220"/>
                  <a:gd name="connsiteY94" fmla="*/ 1059909 h 4352992"/>
                  <a:gd name="connsiteX95" fmla="*/ 2673316 w 3657220"/>
                  <a:gd name="connsiteY95" fmla="*/ 926977 h 4352992"/>
                  <a:gd name="connsiteX96" fmla="*/ 2939715 w 3657220"/>
                  <a:gd name="connsiteY96" fmla="*/ 661241 h 4352992"/>
                  <a:gd name="connsiteX97" fmla="*/ 3006239 w 3657220"/>
                  <a:gd name="connsiteY97" fmla="*/ 633789 h 4352992"/>
                  <a:gd name="connsiteX98" fmla="*/ 1583297 w 3657220"/>
                  <a:gd name="connsiteY98" fmla="*/ 0 h 4352992"/>
                  <a:gd name="connsiteX99" fmla="*/ 1583436 w 3657220"/>
                  <a:gd name="connsiteY99" fmla="*/ 0 h 4352992"/>
                  <a:gd name="connsiteX100" fmla="*/ 1677298 w 3657220"/>
                  <a:gd name="connsiteY100" fmla="*/ 94173 h 4352992"/>
                  <a:gd name="connsiteX101" fmla="*/ 1676677 w 3657220"/>
                  <a:gd name="connsiteY101" fmla="*/ 495731 h 4352992"/>
                  <a:gd name="connsiteX102" fmla="*/ 1582676 w 3657220"/>
                  <a:gd name="connsiteY102" fmla="*/ 589604 h 4352992"/>
                  <a:gd name="connsiteX103" fmla="*/ 1582519 w 3657220"/>
                  <a:gd name="connsiteY103" fmla="*/ 589604 h 4352992"/>
                  <a:gd name="connsiteX104" fmla="*/ 1488666 w 3657220"/>
                  <a:gd name="connsiteY104" fmla="*/ 495459 h 4352992"/>
                  <a:gd name="connsiteX105" fmla="*/ 1489287 w 3657220"/>
                  <a:gd name="connsiteY105" fmla="*/ 93845 h 4352992"/>
                  <a:gd name="connsiteX106" fmla="*/ 1583297 w 3657220"/>
                  <a:gd name="connsiteY106" fmla="*/ 0 h 43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657220" h="4352992">
                    <a:moveTo>
                      <a:pt x="1706493" y="2315203"/>
                    </a:moveTo>
                    <a:cubicBezTo>
                      <a:pt x="1685387" y="2336724"/>
                      <a:pt x="1664407" y="2358244"/>
                      <a:pt x="1643051" y="2379467"/>
                    </a:cubicBezTo>
                    <a:lnTo>
                      <a:pt x="1548922" y="2472292"/>
                    </a:lnTo>
                    <a:lnTo>
                      <a:pt x="1527879" y="2493019"/>
                    </a:lnTo>
                    <a:lnTo>
                      <a:pt x="1506023" y="2473482"/>
                    </a:lnTo>
                    <a:cubicBezTo>
                      <a:pt x="1478466" y="2448689"/>
                      <a:pt x="1451787" y="2423003"/>
                      <a:pt x="1424670" y="2397714"/>
                    </a:cubicBezTo>
                    <a:cubicBezTo>
                      <a:pt x="1403689" y="2377880"/>
                      <a:pt x="1382584" y="2358046"/>
                      <a:pt x="1361666" y="2338112"/>
                    </a:cubicBezTo>
                    <a:cubicBezTo>
                      <a:pt x="1332545" y="2366674"/>
                      <a:pt x="1303674" y="2395433"/>
                      <a:pt x="1273863" y="2423301"/>
                    </a:cubicBezTo>
                    <a:lnTo>
                      <a:pt x="1260711" y="2435598"/>
                    </a:lnTo>
                    <a:lnTo>
                      <a:pt x="1248248" y="2425978"/>
                    </a:lnTo>
                    <a:cubicBezTo>
                      <a:pt x="1221694" y="2405450"/>
                      <a:pt x="1195078" y="2385020"/>
                      <a:pt x="1168837" y="2363996"/>
                    </a:cubicBezTo>
                    <a:cubicBezTo>
                      <a:pt x="1146291" y="2368558"/>
                      <a:pt x="1123745" y="2373021"/>
                      <a:pt x="1101074" y="2377087"/>
                    </a:cubicBezTo>
                    <a:cubicBezTo>
                      <a:pt x="1101951" y="2382144"/>
                      <a:pt x="1102640" y="2387301"/>
                      <a:pt x="1102640" y="2392657"/>
                    </a:cubicBezTo>
                    <a:cubicBezTo>
                      <a:pt x="1102640" y="2428755"/>
                      <a:pt x="1081409" y="2459697"/>
                      <a:pt x="1050972" y="2474275"/>
                    </a:cubicBezTo>
                    <a:lnTo>
                      <a:pt x="1333171" y="3834619"/>
                    </a:lnTo>
                    <a:lnTo>
                      <a:pt x="1597584" y="3834619"/>
                    </a:lnTo>
                    <a:cubicBezTo>
                      <a:pt x="1597584" y="3834619"/>
                      <a:pt x="1862122" y="3834619"/>
                      <a:pt x="1862122" y="3834619"/>
                    </a:cubicBezTo>
                    <a:lnTo>
                      <a:pt x="2144383" y="2474275"/>
                    </a:lnTo>
                    <a:cubicBezTo>
                      <a:pt x="2113758" y="2459697"/>
                      <a:pt x="2092528" y="2428854"/>
                      <a:pt x="2092528" y="2392657"/>
                    </a:cubicBezTo>
                    <a:cubicBezTo>
                      <a:pt x="2092528" y="2382442"/>
                      <a:pt x="2094594" y="2372723"/>
                      <a:pt x="2097726" y="2363500"/>
                    </a:cubicBezTo>
                    <a:cubicBezTo>
                      <a:pt x="2090837" y="2361120"/>
                      <a:pt x="2083885" y="2358938"/>
                      <a:pt x="2076996" y="2356459"/>
                    </a:cubicBezTo>
                    <a:cubicBezTo>
                      <a:pt x="2046371" y="2345252"/>
                      <a:pt x="2015684" y="2334244"/>
                      <a:pt x="1985184" y="2322740"/>
                    </a:cubicBezTo>
                    <a:cubicBezTo>
                      <a:pt x="1961010" y="2356856"/>
                      <a:pt x="1937024" y="2391070"/>
                      <a:pt x="1912161" y="2424590"/>
                    </a:cubicBezTo>
                    <a:lnTo>
                      <a:pt x="1898195" y="2443334"/>
                    </a:lnTo>
                    <a:lnTo>
                      <a:pt x="1878217" y="2428160"/>
                    </a:lnTo>
                    <a:lnTo>
                      <a:pt x="1835630" y="2395929"/>
                    </a:lnTo>
                    <a:lnTo>
                      <a:pt x="1816341" y="2425780"/>
                    </a:lnTo>
                    <a:lnTo>
                      <a:pt x="1791102" y="2464953"/>
                    </a:lnTo>
                    <a:lnTo>
                      <a:pt x="1767429" y="2423301"/>
                    </a:lnTo>
                    <a:lnTo>
                      <a:pt x="1726220" y="2351004"/>
                    </a:lnTo>
                    <a:cubicBezTo>
                      <a:pt x="1719457" y="2339203"/>
                      <a:pt x="1713006" y="2327203"/>
                      <a:pt x="1706493" y="2315203"/>
                    </a:cubicBezTo>
                    <a:close/>
                    <a:moveTo>
                      <a:pt x="1721774" y="2210874"/>
                    </a:moveTo>
                    <a:lnTo>
                      <a:pt x="1741376" y="2248262"/>
                    </a:lnTo>
                    <a:cubicBezTo>
                      <a:pt x="1754277" y="2272857"/>
                      <a:pt x="1767554" y="2297154"/>
                      <a:pt x="1780080" y="2321947"/>
                    </a:cubicBezTo>
                    <a:lnTo>
                      <a:pt x="1796801" y="2354674"/>
                    </a:lnTo>
                    <a:lnTo>
                      <a:pt x="1806321" y="2341484"/>
                    </a:lnTo>
                    <a:lnTo>
                      <a:pt x="1824170" y="2316492"/>
                    </a:lnTo>
                    <a:lnTo>
                      <a:pt x="1845901" y="2335732"/>
                    </a:lnTo>
                    <a:lnTo>
                      <a:pt x="1891243" y="2375897"/>
                    </a:lnTo>
                    <a:cubicBezTo>
                      <a:pt x="1915731" y="2347434"/>
                      <a:pt x="1940469" y="2319368"/>
                      <a:pt x="1965269" y="2291204"/>
                    </a:cubicBezTo>
                    <a:lnTo>
                      <a:pt x="1974663" y="2280493"/>
                    </a:lnTo>
                    <a:lnTo>
                      <a:pt x="1985873" y="2286146"/>
                    </a:lnTo>
                    <a:cubicBezTo>
                      <a:pt x="2019128" y="2303005"/>
                      <a:pt x="2052070" y="2320856"/>
                      <a:pt x="2085138" y="2338112"/>
                    </a:cubicBezTo>
                    <a:cubicBezTo>
                      <a:pt x="2091588" y="2341682"/>
                      <a:pt x="2097914" y="2345352"/>
                      <a:pt x="2104302" y="2348823"/>
                    </a:cubicBezTo>
                    <a:cubicBezTo>
                      <a:pt x="2119771" y="2320955"/>
                      <a:pt x="2149143" y="2302013"/>
                      <a:pt x="2183337" y="2302013"/>
                    </a:cubicBezTo>
                    <a:cubicBezTo>
                      <a:pt x="2233377" y="2302013"/>
                      <a:pt x="2273959" y="2342575"/>
                      <a:pt x="2273959" y="2392657"/>
                    </a:cubicBezTo>
                    <a:cubicBezTo>
                      <a:pt x="2273959" y="2441648"/>
                      <a:pt x="2235068" y="2481317"/>
                      <a:pt x="2186594" y="2483102"/>
                    </a:cubicBezTo>
                    <a:lnTo>
                      <a:pt x="1906211" y="3834619"/>
                    </a:lnTo>
                    <a:lnTo>
                      <a:pt x="2183150" y="3834619"/>
                    </a:lnTo>
                    <a:lnTo>
                      <a:pt x="2183150" y="4137094"/>
                    </a:lnTo>
                    <a:lnTo>
                      <a:pt x="2059147" y="4352992"/>
                    </a:lnTo>
                    <a:lnTo>
                      <a:pt x="1597584" y="4352992"/>
                    </a:lnTo>
                    <a:lnTo>
                      <a:pt x="1136020" y="4352992"/>
                    </a:lnTo>
                    <a:lnTo>
                      <a:pt x="1012018" y="4137094"/>
                    </a:lnTo>
                    <a:lnTo>
                      <a:pt x="1012018" y="3834619"/>
                    </a:lnTo>
                    <a:lnTo>
                      <a:pt x="1289144" y="3834619"/>
                    </a:lnTo>
                    <a:lnTo>
                      <a:pt x="1008761" y="2483102"/>
                    </a:lnTo>
                    <a:cubicBezTo>
                      <a:pt x="960100" y="2481317"/>
                      <a:pt x="921208" y="2441648"/>
                      <a:pt x="921208" y="2392657"/>
                    </a:cubicBezTo>
                    <a:cubicBezTo>
                      <a:pt x="921208" y="2342575"/>
                      <a:pt x="961791" y="2302013"/>
                      <a:pt x="1012018" y="2302013"/>
                    </a:cubicBezTo>
                    <a:cubicBezTo>
                      <a:pt x="1051035" y="2302013"/>
                      <a:pt x="1084039" y="2326806"/>
                      <a:pt x="1096753" y="2361417"/>
                    </a:cubicBezTo>
                    <a:cubicBezTo>
                      <a:pt x="1120739" y="2352789"/>
                      <a:pt x="1144788" y="2344459"/>
                      <a:pt x="1168837" y="2336327"/>
                    </a:cubicBezTo>
                    <a:lnTo>
                      <a:pt x="1173910" y="2334542"/>
                    </a:lnTo>
                    <a:lnTo>
                      <a:pt x="1180172" y="2338211"/>
                    </a:lnTo>
                    <a:cubicBezTo>
                      <a:pt x="1205536" y="2353186"/>
                      <a:pt x="1230525" y="2368657"/>
                      <a:pt x="1255513" y="2384128"/>
                    </a:cubicBezTo>
                    <a:cubicBezTo>
                      <a:pt x="1284134" y="2350409"/>
                      <a:pt x="1313443" y="2317385"/>
                      <a:pt x="1342440" y="2284063"/>
                    </a:cubicBezTo>
                    <a:lnTo>
                      <a:pt x="1358347" y="2265815"/>
                    </a:lnTo>
                    <a:lnTo>
                      <a:pt x="1378826" y="2282576"/>
                    </a:lnTo>
                    <a:cubicBezTo>
                      <a:pt x="1407510" y="2305980"/>
                      <a:pt x="1435316" y="2330476"/>
                      <a:pt x="1463561" y="2354376"/>
                    </a:cubicBezTo>
                    <a:cubicBezTo>
                      <a:pt x="1484040" y="2372128"/>
                      <a:pt x="1504645" y="2389781"/>
                      <a:pt x="1525124" y="2407532"/>
                    </a:cubicBezTo>
                    <a:lnTo>
                      <a:pt x="1597458" y="2333947"/>
                    </a:lnTo>
                    <a:cubicBezTo>
                      <a:pt x="1628459" y="2302608"/>
                      <a:pt x="1660086" y="2271964"/>
                      <a:pt x="1691400" y="2240923"/>
                    </a:cubicBezTo>
                    <a:close/>
                    <a:moveTo>
                      <a:pt x="3137661" y="2085591"/>
                    </a:moveTo>
                    <a:cubicBezTo>
                      <a:pt x="3137717" y="2085591"/>
                      <a:pt x="3137746" y="2085591"/>
                      <a:pt x="3137803" y="2085591"/>
                    </a:cubicBezTo>
                    <a:lnTo>
                      <a:pt x="3563320" y="2086229"/>
                    </a:lnTo>
                    <a:cubicBezTo>
                      <a:pt x="3615256" y="2086307"/>
                      <a:pt x="3657276" y="2128456"/>
                      <a:pt x="3657220" y="2180369"/>
                    </a:cubicBezTo>
                    <a:cubicBezTo>
                      <a:pt x="3657134" y="2232247"/>
                      <a:pt x="3615057" y="2274238"/>
                      <a:pt x="3563206" y="2274238"/>
                    </a:cubicBezTo>
                    <a:cubicBezTo>
                      <a:pt x="3563150" y="2274238"/>
                      <a:pt x="3563121" y="2274238"/>
                      <a:pt x="3563064" y="2274238"/>
                    </a:cubicBezTo>
                    <a:lnTo>
                      <a:pt x="3137547" y="2273601"/>
                    </a:lnTo>
                    <a:cubicBezTo>
                      <a:pt x="3085611" y="2273522"/>
                      <a:pt x="3043590" y="2231373"/>
                      <a:pt x="3043647" y="2179460"/>
                    </a:cubicBezTo>
                    <a:cubicBezTo>
                      <a:pt x="3043732" y="2127583"/>
                      <a:pt x="3085810" y="2085591"/>
                      <a:pt x="3137661" y="2085591"/>
                    </a:cubicBezTo>
                    <a:close/>
                    <a:moveTo>
                      <a:pt x="93912" y="729578"/>
                    </a:moveTo>
                    <a:cubicBezTo>
                      <a:pt x="117970" y="729552"/>
                      <a:pt x="142034" y="738704"/>
                      <a:pt x="160400" y="757041"/>
                    </a:cubicBezTo>
                    <a:cubicBezTo>
                      <a:pt x="160400" y="757041"/>
                      <a:pt x="425938" y="1021969"/>
                      <a:pt x="425938" y="1021969"/>
                    </a:cubicBezTo>
                    <a:cubicBezTo>
                      <a:pt x="462714" y="1058643"/>
                      <a:pt x="462780" y="1118167"/>
                      <a:pt x="426113" y="1154926"/>
                    </a:cubicBezTo>
                    <a:cubicBezTo>
                      <a:pt x="407736" y="1173305"/>
                      <a:pt x="383634" y="1182527"/>
                      <a:pt x="359554" y="1182527"/>
                    </a:cubicBezTo>
                    <a:cubicBezTo>
                      <a:pt x="335539" y="1182527"/>
                      <a:pt x="311502" y="1173369"/>
                      <a:pt x="293169" y="1155076"/>
                    </a:cubicBezTo>
                    <a:lnTo>
                      <a:pt x="27609" y="890147"/>
                    </a:lnTo>
                    <a:cubicBezTo>
                      <a:pt x="-9145" y="853495"/>
                      <a:pt x="-9210" y="793949"/>
                      <a:pt x="27456" y="757190"/>
                    </a:cubicBezTo>
                    <a:cubicBezTo>
                      <a:pt x="45801" y="738811"/>
                      <a:pt x="69854" y="729605"/>
                      <a:pt x="93912" y="729578"/>
                    </a:cubicBezTo>
                    <a:close/>
                    <a:moveTo>
                      <a:pt x="3006239" y="633789"/>
                    </a:moveTo>
                    <a:cubicBezTo>
                      <a:pt x="3030298" y="633822"/>
                      <a:pt x="3054340" y="643033"/>
                      <a:pt x="3072663" y="661412"/>
                    </a:cubicBezTo>
                    <a:cubicBezTo>
                      <a:pt x="3109332" y="698171"/>
                      <a:pt x="3109266" y="757693"/>
                      <a:pt x="3072488" y="794366"/>
                    </a:cubicBezTo>
                    <a:lnTo>
                      <a:pt x="2806089" y="1060080"/>
                    </a:lnTo>
                    <a:cubicBezTo>
                      <a:pt x="2787744" y="1078385"/>
                      <a:pt x="2763707" y="1087537"/>
                      <a:pt x="2739692" y="1087537"/>
                    </a:cubicBezTo>
                    <a:cubicBezTo>
                      <a:pt x="2715589" y="1087537"/>
                      <a:pt x="2691508" y="1078321"/>
                      <a:pt x="2673141" y="1059909"/>
                    </a:cubicBezTo>
                    <a:cubicBezTo>
                      <a:pt x="2636473" y="1023150"/>
                      <a:pt x="2636539" y="963629"/>
                      <a:pt x="2673316" y="926977"/>
                    </a:cubicBezTo>
                    <a:lnTo>
                      <a:pt x="2939715" y="661241"/>
                    </a:lnTo>
                    <a:cubicBezTo>
                      <a:pt x="2958104" y="642904"/>
                      <a:pt x="2982180" y="633757"/>
                      <a:pt x="3006239" y="633789"/>
                    </a:cubicBezTo>
                    <a:close/>
                    <a:moveTo>
                      <a:pt x="1583297" y="0"/>
                    </a:moveTo>
                    <a:cubicBezTo>
                      <a:pt x="1583340" y="0"/>
                      <a:pt x="1583393" y="0"/>
                      <a:pt x="1583436" y="0"/>
                    </a:cubicBezTo>
                    <a:cubicBezTo>
                      <a:pt x="1635349" y="82"/>
                      <a:pt x="1677385" y="42255"/>
                      <a:pt x="1677298" y="94173"/>
                    </a:cubicBezTo>
                    <a:lnTo>
                      <a:pt x="1676677" y="495731"/>
                    </a:lnTo>
                    <a:cubicBezTo>
                      <a:pt x="1676589" y="547622"/>
                      <a:pt x="1634519" y="589604"/>
                      <a:pt x="1582676" y="589604"/>
                    </a:cubicBezTo>
                    <a:cubicBezTo>
                      <a:pt x="1582623" y="589604"/>
                      <a:pt x="1582571" y="589604"/>
                      <a:pt x="1582519" y="589604"/>
                    </a:cubicBezTo>
                    <a:cubicBezTo>
                      <a:pt x="1530614" y="589522"/>
                      <a:pt x="1488579" y="547376"/>
                      <a:pt x="1488666" y="495459"/>
                    </a:cubicBezTo>
                    <a:lnTo>
                      <a:pt x="1489287" y="93845"/>
                    </a:lnTo>
                    <a:cubicBezTo>
                      <a:pt x="1489374" y="41982"/>
                      <a:pt x="1531445" y="0"/>
                      <a:pt x="1583297" y="0"/>
                    </a:cubicBezTo>
                    <a:close/>
                  </a:path>
                </a:pathLst>
              </a:custGeom>
              <a:solidFill>
                <a:schemeClr val="accent1">
                  <a:lumMod val="5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21" name="Freeform 20"/>
              <p:cNvSpPr/>
              <p:nvPr/>
            </p:nvSpPr>
            <p:spPr>
              <a:xfrm>
                <a:off x="4563084" y="4358495"/>
                <a:ext cx="1295819" cy="503025"/>
              </a:xfrm>
              <a:custGeom>
                <a:avLst/>
                <a:gdLst>
                  <a:gd name="connsiteX0" fmla="*/ 149797 w 1295819"/>
                  <a:gd name="connsiteY0" fmla="*/ 420066 h 503025"/>
                  <a:gd name="connsiteX1" fmla="*/ 1136461 w 1295819"/>
                  <a:gd name="connsiteY1" fmla="*/ 420066 h 503025"/>
                  <a:gd name="connsiteX2" fmla="*/ 1175714 w 1295819"/>
                  <a:gd name="connsiteY2" fmla="*/ 461603 h 503025"/>
                  <a:gd name="connsiteX3" fmla="*/ 1136461 w 1295819"/>
                  <a:gd name="connsiteY3" fmla="*/ 503025 h 503025"/>
                  <a:gd name="connsiteX4" fmla="*/ 149797 w 1295819"/>
                  <a:gd name="connsiteY4" fmla="*/ 503025 h 503025"/>
                  <a:gd name="connsiteX5" fmla="*/ 110543 w 1295819"/>
                  <a:gd name="connsiteY5" fmla="*/ 461603 h 503025"/>
                  <a:gd name="connsiteX6" fmla="*/ 149797 w 1295819"/>
                  <a:gd name="connsiteY6" fmla="*/ 420066 h 503025"/>
                  <a:gd name="connsiteX7" fmla="*/ 47634 w 1295819"/>
                  <a:gd name="connsiteY7" fmla="*/ 198978 h 503025"/>
                  <a:gd name="connsiteX8" fmla="*/ 1248006 w 1295819"/>
                  <a:gd name="connsiteY8" fmla="*/ 198978 h 503025"/>
                  <a:gd name="connsiteX9" fmla="*/ 1295819 w 1295819"/>
                  <a:gd name="connsiteY9" fmla="*/ 249516 h 503025"/>
                  <a:gd name="connsiteX10" fmla="*/ 1248006 w 1295819"/>
                  <a:gd name="connsiteY10" fmla="*/ 299895 h 503025"/>
                  <a:gd name="connsiteX11" fmla="*/ 47634 w 1295819"/>
                  <a:gd name="connsiteY11" fmla="*/ 299895 h 503025"/>
                  <a:gd name="connsiteX12" fmla="*/ 0 w 1295819"/>
                  <a:gd name="connsiteY12" fmla="*/ 249516 h 503025"/>
                  <a:gd name="connsiteX13" fmla="*/ 47634 w 1295819"/>
                  <a:gd name="connsiteY13" fmla="*/ 198978 h 503025"/>
                  <a:gd name="connsiteX14" fmla="*/ 47634 w 1295819"/>
                  <a:gd name="connsiteY14" fmla="*/ 0 h 503025"/>
                  <a:gd name="connsiteX15" fmla="*/ 1248006 w 1295819"/>
                  <a:gd name="connsiteY15" fmla="*/ 0 h 503025"/>
                  <a:gd name="connsiteX16" fmla="*/ 1295819 w 1295819"/>
                  <a:gd name="connsiteY16" fmla="*/ 50548 h 503025"/>
                  <a:gd name="connsiteX17" fmla="*/ 1248006 w 1295819"/>
                  <a:gd name="connsiteY17" fmla="*/ 100973 h 503025"/>
                  <a:gd name="connsiteX18" fmla="*/ 47634 w 1295819"/>
                  <a:gd name="connsiteY18" fmla="*/ 100973 h 503025"/>
                  <a:gd name="connsiteX19" fmla="*/ 0 w 1295819"/>
                  <a:gd name="connsiteY19" fmla="*/ 50548 h 503025"/>
                  <a:gd name="connsiteX20" fmla="*/ 47634 w 1295819"/>
                  <a:gd name="connsiteY20" fmla="*/ 0 h 5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95819" h="503025">
                    <a:moveTo>
                      <a:pt x="149797" y="420066"/>
                    </a:moveTo>
                    <a:lnTo>
                      <a:pt x="1136461" y="420066"/>
                    </a:lnTo>
                    <a:cubicBezTo>
                      <a:pt x="1158060" y="420066"/>
                      <a:pt x="1175714" y="438724"/>
                      <a:pt x="1175714" y="461603"/>
                    </a:cubicBezTo>
                    <a:cubicBezTo>
                      <a:pt x="1175714" y="484517"/>
                      <a:pt x="1158060" y="503025"/>
                      <a:pt x="1136461" y="503025"/>
                    </a:cubicBezTo>
                    <a:lnTo>
                      <a:pt x="149797" y="503025"/>
                    </a:lnTo>
                    <a:cubicBezTo>
                      <a:pt x="128050" y="503025"/>
                      <a:pt x="110543" y="484517"/>
                      <a:pt x="110543" y="461603"/>
                    </a:cubicBezTo>
                    <a:cubicBezTo>
                      <a:pt x="110543" y="438724"/>
                      <a:pt x="128050" y="420066"/>
                      <a:pt x="149797" y="420066"/>
                    </a:cubicBezTo>
                    <a:close/>
                    <a:moveTo>
                      <a:pt x="47634" y="198978"/>
                    </a:moveTo>
                    <a:lnTo>
                      <a:pt x="1248006" y="198978"/>
                    </a:lnTo>
                    <a:cubicBezTo>
                      <a:pt x="1274582" y="198978"/>
                      <a:pt x="1295819" y="221558"/>
                      <a:pt x="1295819" y="249516"/>
                    </a:cubicBezTo>
                    <a:cubicBezTo>
                      <a:pt x="1295819" y="277315"/>
                      <a:pt x="1274582" y="299895"/>
                      <a:pt x="1248006" y="299895"/>
                    </a:cubicBezTo>
                    <a:lnTo>
                      <a:pt x="47634" y="299895"/>
                    </a:lnTo>
                    <a:cubicBezTo>
                      <a:pt x="21417" y="299895"/>
                      <a:pt x="0" y="277315"/>
                      <a:pt x="0" y="249516"/>
                    </a:cubicBezTo>
                    <a:cubicBezTo>
                      <a:pt x="0" y="221558"/>
                      <a:pt x="21417" y="198978"/>
                      <a:pt x="47634" y="198978"/>
                    </a:cubicBezTo>
                    <a:close/>
                    <a:moveTo>
                      <a:pt x="47634" y="0"/>
                    </a:moveTo>
                    <a:lnTo>
                      <a:pt x="1248006" y="0"/>
                    </a:lnTo>
                    <a:cubicBezTo>
                      <a:pt x="1274582" y="0"/>
                      <a:pt x="1295819" y="22644"/>
                      <a:pt x="1295819" y="50548"/>
                    </a:cubicBezTo>
                    <a:cubicBezTo>
                      <a:pt x="1295819" y="78320"/>
                      <a:pt x="1274582" y="100973"/>
                      <a:pt x="1248006" y="100973"/>
                    </a:cubicBezTo>
                    <a:lnTo>
                      <a:pt x="47634" y="100973"/>
                    </a:lnTo>
                    <a:cubicBezTo>
                      <a:pt x="21417" y="100973"/>
                      <a:pt x="0" y="78320"/>
                      <a:pt x="0" y="50548"/>
                    </a:cubicBezTo>
                    <a:cubicBezTo>
                      <a:pt x="0" y="22644"/>
                      <a:pt x="21417" y="0"/>
                      <a:pt x="47634" y="0"/>
                    </a:cubicBezTo>
                    <a:close/>
                  </a:path>
                </a:pathLst>
              </a:custGeom>
              <a:solidFill>
                <a:schemeClr val="accent1">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13" name="Group 10"/>
            <p:cNvGrpSpPr/>
            <p:nvPr/>
          </p:nvGrpSpPr>
          <p:grpSpPr>
            <a:xfrm>
              <a:off x="720859" y="4991360"/>
              <a:ext cx="1298409" cy="1443111"/>
              <a:chOff x="472966" y="437878"/>
              <a:chExt cx="2065693" cy="2295907"/>
            </a:xfrm>
          </p:grpSpPr>
          <p:sp>
            <p:nvSpPr>
              <p:cNvPr id="14" name="Shape 31"/>
              <p:cNvSpPr/>
              <p:nvPr/>
            </p:nvSpPr>
            <p:spPr>
              <a:xfrm>
                <a:off x="863554" y="791617"/>
                <a:ext cx="1264092" cy="1451550"/>
              </a:xfrm>
              <a:custGeom>
                <a:avLst/>
                <a:gdLst/>
                <a:ahLst/>
                <a:cxnLst>
                  <a:cxn ang="0">
                    <a:pos x="wd2" y="hd2"/>
                  </a:cxn>
                  <a:cxn ang="5400000">
                    <a:pos x="wd2" y="hd2"/>
                  </a:cxn>
                  <a:cxn ang="10800000">
                    <a:pos x="wd2" y="hd2"/>
                  </a:cxn>
                  <a:cxn ang="16200000">
                    <a:pos x="wd2" y="hd2"/>
                  </a:cxn>
                </a:cxnLst>
                <a:rect l="0" t="0" r="r" b="b"/>
                <a:pathLst>
                  <a:path w="21111" h="21265" extrusionOk="0">
                    <a:moveTo>
                      <a:pt x="9559" y="1"/>
                    </a:moveTo>
                    <a:cubicBezTo>
                      <a:pt x="6586" y="38"/>
                      <a:pt x="-129" y="2280"/>
                      <a:pt x="2" y="8931"/>
                    </a:cubicBezTo>
                    <a:cubicBezTo>
                      <a:pt x="132" y="15583"/>
                      <a:pt x="5905" y="18289"/>
                      <a:pt x="6996" y="21122"/>
                    </a:cubicBezTo>
                    <a:cubicBezTo>
                      <a:pt x="6996" y="21122"/>
                      <a:pt x="12935" y="21523"/>
                      <a:pt x="14747" y="20982"/>
                    </a:cubicBezTo>
                    <a:cubicBezTo>
                      <a:pt x="14747" y="20982"/>
                      <a:pt x="15366" y="19359"/>
                      <a:pt x="16741" y="17752"/>
                    </a:cubicBezTo>
                    <a:cubicBezTo>
                      <a:pt x="18116" y="16146"/>
                      <a:pt x="21471" y="12985"/>
                      <a:pt x="21079" y="7851"/>
                    </a:cubicBezTo>
                    <a:cubicBezTo>
                      <a:pt x="20768" y="3771"/>
                      <a:pt x="15919" y="-77"/>
                      <a:pt x="9559" y="1"/>
                    </a:cubicBezTo>
                    <a:close/>
                  </a:path>
                </a:pathLst>
              </a:custGeom>
              <a:solidFill>
                <a:srgbClr val="FFC00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5" name="Shape 32"/>
              <p:cNvSpPr/>
              <p:nvPr/>
            </p:nvSpPr>
            <p:spPr>
              <a:xfrm>
                <a:off x="915141" y="828465"/>
                <a:ext cx="1156689" cy="1352828"/>
              </a:xfrm>
              <a:custGeom>
                <a:avLst/>
                <a:gdLst/>
                <a:ahLst/>
                <a:cxnLst>
                  <a:cxn ang="0">
                    <a:pos x="wd2" y="hd2"/>
                  </a:cxn>
                  <a:cxn ang="5400000">
                    <a:pos x="wd2" y="hd2"/>
                  </a:cxn>
                  <a:cxn ang="10800000">
                    <a:pos x="wd2" y="hd2"/>
                  </a:cxn>
                  <a:cxn ang="16200000">
                    <a:pos x="wd2" y="hd2"/>
                  </a:cxn>
                </a:cxnLst>
                <a:rect l="0" t="0" r="r" b="b"/>
                <a:pathLst>
                  <a:path w="21111" h="21271" extrusionOk="0">
                    <a:moveTo>
                      <a:pt x="9264" y="1"/>
                    </a:moveTo>
                    <a:cubicBezTo>
                      <a:pt x="6291" y="36"/>
                      <a:pt x="-129" y="2626"/>
                      <a:pt x="2" y="9158"/>
                    </a:cubicBezTo>
                    <a:cubicBezTo>
                      <a:pt x="132" y="15691"/>
                      <a:pt x="5905" y="18348"/>
                      <a:pt x="6996" y="21131"/>
                    </a:cubicBezTo>
                    <a:cubicBezTo>
                      <a:pt x="6996" y="21131"/>
                      <a:pt x="12935" y="21524"/>
                      <a:pt x="14747" y="20993"/>
                    </a:cubicBezTo>
                    <a:cubicBezTo>
                      <a:pt x="14747" y="20993"/>
                      <a:pt x="15366" y="19398"/>
                      <a:pt x="16741" y="17821"/>
                    </a:cubicBezTo>
                    <a:cubicBezTo>
                      <a:pt x="18116" y="16244"/>
                      <a:pt x="21471" y="13139"/>
                      <a:pt x="21079" y="8097"/>
                    </a:cubicBezTo>
                    <a:cubicBezTo>
                      <a:pt x="20768" y="4090"/>
                      <a:pt x="15623" y="-76"/>
                      <a:pt x="9264" y="1"/>
                    </a:cubicBezTo>
                    <a:close/>
                  </a:path>
                </a:pathLst>
              </a:custGeom>
              <a:solidFill>
                <a:srgbClr val="FFC00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 name="Shape 33"/>
              <p:cNvSpPr/>
              <p:nvPr/>
            </p:nvSpPr>
            <p:spPr>
              <a:xfrm>
                <a:off x="974098" y="894791"/>
                <a:ext cx="976277" cy="476342"/>
              </a:xfrm>
              <a:custGeom>
                <a:avLst/>
                <a:gdLst/>
                <a:ahLst/>
                <a:cxnLst>
                  <a:cxn ang="0">
                    <a:pos x="wd2" y="hd2"/>
                  </a:cxn>
                  <a:cxn ang="5400000">
                    <a:pos x="wd2" y="hd2"/>
                  </a:cxn>
                  <a:cxn ang="10800000">
                    <a:pos x="wd2" y="hd2"/>
                  </a:cxn>
                  <a:cxn ang="16200000">
                    <a:pos x="wd2" y="hd2"/>
                  </a:cxn>
                </a:cxnLst>
                <a:rect l="0" t="0" r="r" b="b"/>
                <a:pathLst>
                  <a:path w="19704" h="19283" extrusionOk="0">
                    <a:moveTo>
                      <a:pt x="9766" y="11"/>
                    </a:moveTo>
                    <a:cubicBezTo>
                      <a:pt x="4820" y="-388"/>
                      <a:pt x="-145" y="10620"/>
                      <a:pt x="4" y="15916"/>
                    </a:cubicBezTo>
                    <a:cubicBezTo>
                      <a:pt x="152" y="21212"/>
                      <a:pt x="6867" y="19314"/>
                      <a:pt x="8634" y="16645"/>
                    </a:cubicBezTo>
                    <a:cubicBezTo>
                      <a:pt x="10401" y="13977"/>
                      <a:pt x="15135" y="19484"/>
                      <a:pt x="18295" y="19046"/>
                    </a:cubicBezTo>
                    <a:cubicBezTo>
                      <a:pt x="21455" y="18609"/>
                      <a:pt x="19589" y="802"/>
                      <a:pt x="9766" y="11"/>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 name="Freeform 14"/>
              <p:cNvSpPr/>
              <p:nvPr/>
            </p:nvSpPr>
            <p:spPr>
              <a:xfrm>
                <a:off x="1202555" y="1683337"/>
                <a:ext cx="583585" cy="859460"/>
              </a:xfrm>
              <a:custGeom>
                <a:avLst/>
                <a:gdLst>
                  <a:gd name="connsiteX0" fmla="*/ 50226 w 583585"/>
                  <a:gd name="connsiteY0" fmla="*/ 759067 h 859460"/>
                  <a:gd name="connsiteX1" fmla="*/ 533386 w 583585"/>
                  <a:gd name="connsiteY1" fmla="*/ 759067 h 859460"/>
                  <a:gd name="connsiteX2" fmla="*/ 583585 w 583585"/>
                  <a:gd name="connsiteY2" fmla="*/ 809268 h 859460"/>
                  <a:gd name="connsiteX3" fmla="*/ 533386 w 583585"/>
                  <a:gd name="connsiteY3" fmla="*/ 859460 h 859460"/>
                  <a:gd name="connsiteX4" fmla="*/ 50226 w 583585"/>
                  <a:gd name="connsiteY4" fmla="*/ 859460 h 859460"/>
                  <a:gd name="connsiteX5" fmla="*/ 0 w 583585"/>
                  <a:gd name="connsiteY5" fmla="*/ 809268 h 859460"/>
                  <a:gd name="connsiteX6" fmla="*/ 50226 w 583585"/>
                  <a:gd name="connsiteY6" fmla="*/ 759067 h 859460"/>
                  <a:gd name="connsiteX7" fmla="*/ 50226 w 583585"/>
                  <a:gd name="connsiteY7" fmla="*/ 633784 h 859460"/>
                  <a:gd name="connsiteX8" fmla="*/ 533386 w 583585"/>
                  <a:gd name="connsiteY8" fmla="*/ 633784 h 859460"/>
                  <a:gd name="connsiteX9" fmla="*/ 583585 w 583585"/>
                  <a:gd name="connsiteY9" fmla="*/ 683973 h 859460"/>
                  <a:gd name="connsiteX10" fmla="*/ 533386 w 583585"/>
                  <a:gd name="connsiteY10" fmla="*/ 734172 h 859460"/>
                  <a:gd name="connsiteX11" fmla="*/ 50226 w 583585"/>
                  <a:gd name="connsiteY11" fmla="*/ 734172 h 859460"/>
                  <a:gd name="connsiteX12" fmla="*/ 0 w 583585"/>
                  <a:gd name="connsiteY12" fmla="*/ 683973 h 859460"/>
                  <a:gd name="connsiteX13" fmla="*/ 50226 w 583585"/>
                  <a:gd name="connsiteY13" fmla="*/ 633784 h 859460"/>
                  <a:gd name="connsiteX14" fmla="*/ 291793 w 583585"/>
                  <a:gd name="connsiteY14" fmla="*/ 142063 h 859460"/>
                  <a:gd name="connsiteX15" fmla="*/ 273583 w 583585"/>
                  <a:gd name="connsiteY15" fmla="*/ 148931 h 859460"/>
                  <a:gd name="connsiteX16" fmla="*/ 193637 w 583585"/>
                  <a:gd name="connsiteY16" fmla="*/ 164058 h 859460"/>
                  <a:gd name="connsiteX17" fmla="*/ 233137 w 583585"/>
                  <a:gd name="connsiteY17" fmla="*/ 500237 h 859460"/>
                  <a:gd name="connsiteX18" fmla="*/ 350448 w 583585"/>
                  <a:gd name="connsiteY18" fmla="*/ 500237 h 859460"/>
                  <a:gd name="connsiteX19" fmla="*/ 389975 w 583585"/>
                  <a:gd name="connsiteY19" fmla="*/ 164058 h 859460"/>
                  <a:gd name="connsiteX20" fmla="*/ 310030 w 583585"/>
                  <a:gd name="connsiteY20" fmla="*/ 148931 h 859460"/>
                  <a:gd name="connsiteX21" fmla="*/ 291793 w 583585"/>
                  <a:gd name="connsiteY21" fmla="*/ 142063 h 859460"/>
                  <a:gd name="connsiteX22" fmla="*/ 503278 w 583585"/>
                  <a:gd name="connsiteY22" fmla="*/ 55436 h 859460"/>
                  <a:gd name="connsiteX23" fmla="*/ 473001 w 583585"/>
                  <a:gd name="connsiteY23" fmla="*/ 75522 h 859460"/>
                  <a:gd name="connsiteX24" fmla="*/ 448010 w 583585"/>
                  <a:gd name="connsiteY24" fmla="*/ 120430 h 859460"/>
                  <a:gd name="connsiteX25" fmla="*/ 501775 w 583585"/>
                  <a:gd name="connsiteY25" fmla="*/ 104747 h 859460"/>
                  <a:gd name="connsiteX26" fmla="*/ 532981 w 583585"/>
                  <a:gd name="connsiteY26" fmla="*/ 67875 h 859460"/>
                  <a:gd name="connsiteX27" fmla="*/ 525632 w 583585"/>
                  <a:gd name="connsiteY27" fmla="*/ 57226 h 859460"/>
                  <a:gd name="connsiteX28" fmla="*/ 503278 w 583585"/>
                  <a:gd name="connsiteY28" fmla="*/ 55436 h 859460"/>
                  <a:gd name="connsiteX29" fmla="*/ 80314 w 583585"/>
                  <a:gd name="connsiteY29" fmla="*/ 55436 h 859460"/>
                  <a:gd name="connsiteX30" fmla="*/ 57980 w 583585"/>
                  <a:gd name="connsiteY30" fmla="*/ 57226 h 859460"/>
                  <a:gd name="connsiteX31" fmla="*/ 50631 w 583585"/>
                  <a:gd name="connsiteY31" fmla="*/ 67875 h 859460"/>
                  <a:gd name="connsiteX32" fmla="*/ 81837 w 583585"/>
                  <a:gd name="connsiteY32" fmla="*/ 104747 h 859460"/>
                  <a:gd name="connsiteX33" fmla="*/ 135603 w 583585"/>
                  <a:gd name="connsiteY33" fmla="*/ 120430 h 859460"/>
                  <a:gd name="connsiteX34" fmla="*/ 110611 w 583585"/>
                  <a:gd name="connsiteY34" fmla="*/ 75522 h 859460"/>
                  <a:gd name="connsiteX35" fmla="*/ 80314 w 583585"/>
                  <a:gd name="connsiteY35" fmla="*/ 55436 h 859460"/>
                  <a:gd name="connsiteX36" fmla="*/ 291793 w 583585"/>
                  <a:gd name="connsiteY36" fmla="*/ 43406 h 859460"/>
                  <a:gd name="connsiteX37" fmla="*/ 250861 w 583585"/>
                  <a:gd name="connsiteY37" fmla="*/ 65067 h 859460"/>
                  <a:gd name="connsiteX38" fmla="*/ 291793 w 583585"/>
                  <a:gd name="connsiteY38" fmla="*/ 93151 h 859460"/>
                  <a:gd name="connsiteX39" fmla="*/ 332725 w 583585"/>
                  <a:gd name="connsiteY39" fmla="*/ 65067 h 859460"/>
                  <a:gd name="connsiteX40" fmla="*/ 291793 w 583585"/>
                  <a:gd name="connsiteY40" fmla="*/ 43406 h 859460"/>
                  <a:gd name="connsiteX41" fmla="*/ 291793 w 583585"/>
                  <a:gd name="connsiteY41" fmla="*/ 0 h 859460"/>
                  <a:gd name="connsiteX42" fmla="*/ 375845 w 583585"/>
                  <a:gd name="connsiteY42" fmla="*/ 62342 h 859460"/>
                  <a:gd name="connsiteX43" fmla="*/ 347071 w 583585"/>
                  <a:gd name="connsiteY43" fmla="*/ 114090 h 859460"/>
                  <a:gd name="connsiteX44" fmla="*/ 402160 w 583585"/>
                  <a:gd name="connsiteY44" fmla="*/ 121653 h 859460"/>
                  <a:gd name="connsiteX45" fmla="*/ 441336 w 583585"/>
                  <a:gd name="connsiteY45" fmla="*/ 46159 h 859460"/>
                  <a:gd name="connsiteX46" fmla="*/ 546571 w 583585"/>
                  <a:gd name="connsiteY46" fmla="*/ 19465 h 859460"/>
                  <a:gd name="connsiteX47" fmla="*/ 574642 w 583585"/>
                  <a:gd name="connsiteY47" fmla="*/ 79193 h 859460"/>
                  <a:gd name="connsiteX48" fmla="*/ 522552 w 583585"/>
                  <a:gd name="connsiteY48" fmla="*/ 142619 h 859460"/>
                  <a:gd name="connsiteX49" fmla="*/ 434204 w 583585"/>
                  <a:gd name="connsiteY49" fmla="*/ 164753 h 859460"/>
                  <a:gd name="connsiteX50" fmla="*/ 393677 w 583585"/>
                  <a:gd name="connsiteY50" fmla="*/ 500237 h 859460"/>
                  <a:gd name="connsiteX51" fmla="*/ 533386 w 583585"/>
                  <a:gd name="connsiteY51" fmla="*/ 500237 h 859460"/>
                  <a:gd name="connsiteX52" fmla="*/ 583585 w 583585"/>
                  <a:gd name="connsiteY52" fmla="*/ 550428 h 859460"/>
                  <a:gd name="connsiteX53" fmla="*/ 533386 w 583585"/>
                  <a:gd name="connsiteY53" fmla="*/ 600618 h 859460"/>
                  <a:gd name="connsiteX54" fmla="*/ 50226 w 583585"/>
                  <a:gd name="connsiteY54" fmla="*/ 600618 h 859460"/>
                  <a:gd name="connsiteX55" fmla="*/ 0 w 583585"/>
                  <a:gd name="connsiteY55" fmla="*/ 550428 h 859460"/>
                  <a:gd name="connsiteX56" fmla="*/ 50226 w 583585"/>
                  <a:gd name="connsiteY56" fmla="*/ 500237 h 859460"/>
                  <a:gd name="connsiteX57" fmla="*/ 189908 w 583585"/>
                  <a:gd name="connsiteY57" fmla="*/ 500237 h 859460"/>
                  <a:gd name="connsiteX58" fmla="*/ 149409 w 583585"/>
                  <a:gd name="connsiteY58" fmla="*/ 164753 h 859460"/>
                  <a:gd name="connsiteX59" fmla="*/ 61060 w 583585"/>
                  <a:gd name="connsiteY59" fmla="*/ 142619 h 859460"/>
                  <a:gd name="connsiteX60" fmla="*/ 8970 w 583585"/>
                  <a:gd name="connsiteY60" fmla="*/ 79193 h 859460"/>
                  <a:gd name="connsiteX61" fmla="*/ 37014 w 583585"/>
                  <a:gd name="connsiteY61" fmla="*/ 19465 h 859460"/>
                  <a:gd name="connsiteX62" fmla="*/ 142249 w 583585"/>
                  <a:gd name="connsiteY62" fmla="*/ 46159 h 859460"/>
                  <a:gd name="connsiteX63" fmla="*/ 181425 w 583585"/>
                  <a:gd name="connsiteY63" fmla="*/ 121653 h 859460"/>
                  <a:gd name="connsiteX64" fmla="*/ 236541 w 583585"/>
                  <a:gd name="connsiteY64" fmla="*/ 114090 h 859460"/>
                  <a:gd name="connsiteX65" fmla="*/ 207767 w 583585"/>
                  <a:gd name="connsiteY65" fmla="*/ 62342 h 859460"/>
                  <a:gd name="connsiteX66" fmla="*/ 291793 w 583585"/>
                  <a:gd name="connsiteY66" fmla="*/ 0 h 8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583585" h="859460">
                    <a:moveTo>
                      <a:pt x="50226" y="759067"/>
                    </a:moveTo>
                    <a:lnTo>
                      <a:pt x="533386" y="759067"/>
                    </a:lnTo>
                    <a:cubicBezTo>
                      <a:pt x="561106" y="759067"/>
                      <a:pt x="583585" y="781539"/>
                      <a:pt x="583585" y="809268"/>
                    </a:cubicBezTo>
                    <a:cubicBezTo>
                      <a:pt x="583585" y="836983"/>
                      <a:pt x="561106" y="859460"/>
                      <a:pt x="533386" y="859460"/>
                    </a:cubicBezTo>
                    <a:lnTo>
                      <a:pt x="50226" y="859460"/>
                    </a:lnTo>
                    <a:cubicBezTo>
                      <a:pt x="22479" y="859460"/>
                      <a:pt x="0" y="836983"/>
                      <a:pt x="0" y="809268"/>
                    </a:cubicBezTo>
                    <a:cubicBezTo>
                      <a:pt x="0" y="781539"/>
                      <a:pt x="22479" y="759067"/>
                      <a:pt x="50226" y="759067"/>
                    </a:cubicBezTo>
                    <a:close/>
                    <a:moveTo>
                      <a:pt x="50226" y="633784"/>
                    </a:moveTo>
                    <a:lnTo>
                      <a:pt x="533386" y="633784"/>
                    </a:lnTo>
                    <a:cubicBezTo>
                      <a:pt x="561106" y="633784"/>
                      <a:pt x="583585" y="656255"/>
                      <a:pt x="583585" y="683973"/>
                    </a:cubicBezTo>
                    <a:cubicBezTo>
                      <a:pt x="583585" y="711701"/>
                      <a:pt x="561106" y="734172"/>
                      <a:pt x="533386" y="734172"/>
                    </a:cubicBezTo>
                    <a:lnTo>
                      <a:pt x="50226" y="734172"/>
                    </a:lnTo>
                    <a:cubicBezTo>
                      <a:pt x="22479" y="734172"/>
                      <a:pt x="0" y="711701"/>
                      <a:pt x="0" y="683973"/>
                    </a:cubicBezTo>
                    <a:cubicBezTo>
                      <a:pt x="0" y="656255"/>
                      <a:pt x="22479" y="633784"/>
                      <a:pt x="50226" y="633784"/>
                    </a:cubicBezTo>
                    <a:close/>
                    <a:moveTo>
                      <a:pt x="291793" y="142063"/>
                    </a:moveTo>
                    <a:cubicBezTo>
                      <a:pt x="285903" y="144621"/>
                      <a:pt x="279851" y="146957"/>
                      <a:pt x="273583" y="148931"/>
                    </a:cubicBezTo>
                    <a:cubicBezTo>
                      <a:pt x="249618" y="156355"/>
                      <a:pt x="221924" y="161833"/>
                      <a:pt x="193637" y="164058"/>
                    </a:cubicBezTo>
                    <a:cubicBezTo>
                      <a:pt x="225572" y="292162"/>
                      <a:pt x="232191" y="468009"/>
                      <a:pt x="233137" y="500237"/>
                    </a:cubicBezTo>
                    <a:lnTo>
                      <a:pt x="350448" y="500237"/>
                    </a:lnTo>
                    <a:cubicBezTo>
                      <a:pt x="351421" y="468009"/>
                      <a:pt x="358013" y="292162"/>
                      <a:pt x="389975" y="164058"/>
                    </a:cubicBezTo>
                    <a:cubicBezTo>
                      <a:pt x="361661" y="161833"/>
                      <a:pt x="333994" y="156355"/>
                      <a:pt x="310030" y="148931"/>
                    </a:cubicBezTo>
                    <a:cubicBezTo>
                      <a:pt x="303734" y="146957"/>
                      <a:pt x="297709" y="144621"/>
                      <a:pt x="291793" y="142063"/>
                    </a:cubicBezTo>
                    <a:close/>
                    <a:moveTo>
                      <a:pt x="503278" y="55436"/>
                    </a:moveTo>
                    <a:cubicBezTo>
                      <a:pt x="494163" y="57865"/>
                      <a:pt x="483727" y="63941"/>
                      <a:pt x="473001" y="75522"/>
                    </a:cubicBezTo>
                    <a:cubicBezTo>
                      <a:pt x="463707" y="85560"/>
                      <a:pt x="455413" y="101048"/>
                      <a:pt x="448010" y="120430"/>
                    </a:cubicBezTo>
                    <a:cubicBezTo>
                      <a:pt x="467976" y="118094"/>
                      <a:pt x="486564" y="113089"/>
                      <a:pt x="501775" y="104747"/>
                    </a:cubicBezTo>
                    <a:cubicBezTo>
                      <a:pt x="518526" y="95571"/>
                      <a:pt x="528712" y="83503"/>
                      <a:pt x="532981" y="67875"/>
                    </a:cubicBezTo>
                    <a:cubicBezTo>
                      <a:pt x="533872" y="64566"/>
                      <a:pt x="530765" y="60090"/>
                      <a:pt x="525632" y="57226"/>
                    </a:cubicBezTo>
                    <a:cubicBezTo>
                      <a:pt x="520188" y="54223"/>
                      <a:pt x="512393" y="53006"/>
                      <a:pt x="503278" y="55436"/>
                    </a:cubicBezTo>
                    <a:close/>
                    <a:moveTo>
                      <a:pt x="80314" y="55436"/>
                    </a:moveTo>
                    <a:cubicBezTo>
                      <a:pt x="71199" y="53006"/>
                      <a:pt x="63411" y="54223"/>
                      <a:pt x="57980" y="57226"/>
                    </a:cubicBezTo>
                    <a:cubicBezTo>
                      <a:pt x="52820" y="60090"/>
                      <a:pt x="49740" y="64566"/>
                      <a:pt x="50631" y="67875"/>
                    </a:cubicBezTo>
                    <a:cubicBezTo>
                      <a:pt x="54900" y="83503"/>
                      <a:pt x="65113" y="95571"/>
                      <a:pt x="81837" y="104747"/>
                    </a:cubicBezTo>
                    <a:cubicBezTo>
                      <a:pt x="97048" y="113089"/>
                      <a:pt x="115609" y="118094"/>
                      <a:pt x="135603" y="120430"/>
                    </a:cubicBezTo>
                    <a:cubicBezTo>
                      <a:pt x="128173" y="101048"/>
                      <a:pt x="119878" y="85560"/>
                      <a:pt x="110611" y="75522"/>
                    </a:cubicBezTo>
                    <a:cubicBezTo>
                      <a:pt x="99871" y="63941"/>
                      <a:pt x="89429" y="57865"/>
                      <a:pt x="80314" y="55436"/>
                    </a:cubicBezTo>
                    <a:close/>
                    <a:moveTo>
                      <a:pt x="291793" y="43406"/>
                    </a:moveTo>
                    <a:cubicBezTo>
                      <a:pt x="273934" y="43406"/>
                      <a:pt x="251293" y="58310"/>
                      <a:pt x="250861" y="65067"/>
                    </a:cubicBezTo>
                    <a:cubicBezTo>
                      <a:pt x="250482" y="71018"/>
                      <a:pt x="261533" y="83308"/>
                      <a:pt x="291793" y="93151"/>
                    </a:cubicBezTo>
                    <a:cubicBezTo>
                      <a:pt x="322080" y="83308"/>
                      <a:pt x="333103" y="71018"/>
                      <a:pt x="332725" y="65067"/>
                    </a:cubicBezTo>
                    <a:cubicBezTo>
                      <a:pt x="332292" y="58310"/>
                      <a:pt x="309651" y="43406"/>
                      <a:pt x="291793" y="43406"/>
                    </a:cubicBezTo>
                    <a:close/>
                    <a:moveTo>
                      <a:pt x="291793" y="0"/>
                    </a:moveTo>
                    <a:cubicBezTo>
                      <a:pt x="334751" y="0"/>
                      <a:pt x="373873" y="31699"/>
                      <a:pt x="375845" y="62342"/>
                    </a:cubicBezTo>
                    <a:cubicBezTo>
                      <a:pt x="376520" y="73103"/>
                      <a:pt x="373873" y="94792"/>
                      <a:pt x="347071" y="114090"/>
                    </a:cubicBezTo>
                    <a:cubicBezTo>
                      <a:pt x="364444" y="117955"/>
                      <a:pt x="383302" y="120624"/>
                      <a:pt x="402160" y="121653"/>
                    </a:cubicBezTo>
                    <a:cubicBezTo>
                      <a:pt x="412913" y="89509"/>
                      <a:pt x="425801" y="62926"/>
                      <a:pt x="441336" y="46159"/>
                    </a:cubicBezTo>
                    <a:cubicBezTo>
                      <a:pt x="479783" y="4699"/>
                      <a:pt x="522065" y="5867"/>
                      <a:pt x="546571" y="19465"/>
                    </a:cubicBezTo>
                    <a:cubicBezTo>
                      <a:pt x="569590" y="32255"/>
                      <a:pt x="580883" y="56252"/>
                      <a:pt x="574642" y="79193"/>
                    </a:cubicBezTo>
                    <a:cubicBezTo>
                      <a:pt x="567374" y="105998"/>
                      <a:pt x="549326" y="127909"/>
                      <a:pt x="522552" y="142619"/>
                    </a:cubicBezTo>
                    <a:cubicBezTo>
                      <a:pt x="497533" y="156355"/>
                      <a:pt x="466490" y="163112"/>
                      <a:pt x="434204" y="164753"/>
                    </a:cubicBezTo>
                    <a:cubicBezTo>
                      <a:pt x="406916" y="269611"/>
                      <a:pt x="395919" y="427412"/>
                      <a:pt x="393677" y="500237"/>
                    </a:cubicBezTo>
                    <a:lnTo>
                      <a:pt x="533386" y="500237"/>
                    </a:lnTo>
                    <a:cubicBezTo>
                      <a:pt x="561106" y="500237"/>
                      <a:pt x="583585" y="522705"/>
                      <a:pt x="583585" y="550428"/>
                    </a:cubicBezTo>
                    <a:cubicBezTo>
                      <a:pt x="583585" y="578151"/>
                      <a:pt x="561106" y="600618"/>
                      <a:pt x="533386" y="600618"/>
                    </a:cubicBezTo>
                    <a:lnTo>
                      <a:pt x="50226" y="600618"/>
                    </a:lnTo>
                    <a:cubicBezTo>
                      <a:pt x="22479" y="600618"/>
                      <a:pt x="0" y="578151"/>
                      <a:pt x="0" y="550428"/>
                    </a:cubicBezTo>
                    <a:cubicBezTo>
                      <a:pt x="0" y="522705"/>
                      <a:pt x="22479" y="500237"/>
                      <a:pt x="50226" y="500237"/>
                    </a:cubicBezTo>
                    <a:lnTo>
                      <a:pt x="189908" y="500237"/>
                    </a:lnTo>
                    <a:cubicBezTo>
                      <a:pt x="187693" y="427412"/>
                      <a:pt x="176670" y="269611"/>
                      <a:pt x="149409" y="164753"/>
                    </a:cubicBezTo>
                    <a:cubicBezTo>
                      <a:pt x="117095" y="163112"/>
                      <a:pt x="86079" y="156355"/>
                      <a:pt x="61060" y="142619"/>
                    </a:cubicBezTo>
                    <a:cubicBezTo>
                      <a:pt x="34259" y="127909"/>
                      <a:pt x="16265" y="105998"/>
                      <a:pt x="8970" y="79193"/>
                    </a:cubicBezTo>
                    <a:cubicBezTo>
                      <a:pt x="2729" y="56252"/>
                      <a:pt x="13995" y="32255"/>
                      <a:pt x="37014" y="19465"/>
                    </a:cubicBezTo>
                    <a:cubicBezTo>
                      <a:pt x="61547" y="5867"/>
                      <a:pt x="103803" y="4699"/>
                      <a:pt x="142249" y="46159"/>
                    </a:cubicBezTo>
                    <a:cubicBezTo>
                      <a:pt x="157784" y="62926"/>
                      <a:pt x="170726" y="89509"/>
                      <a:pt x="181425" y="121653"/>
                    </a:cubicBezTo>
                    <a:cubicBezTo>
                      <a:pt x="200310" y="120624"/>
                      <a:pt x="219169" y="117955"/>
                      <a:pt x="236541" y="114090"/>
                    </a:cubicBezTo>
                    <a:cubicBezTo>
                      <a:pt x="209712" y="94792"/>
                      <a:pt x="207092" y="73103"/>
                      <a:pt x="207767" y="62342"/>
                    </a:cubicBezTo>
                    <a:cubicBezTo>
                      <a:pt x="209712" y="31699"/>
                      <a:pt x="248834" y="0"/>
                      <a:pt x="291793" y="0"/>
                    </a:cubicBezTo>
                    <a:close/>
                  </a:path>
                </a:pathLst>
              </a:custGeom>
              <a:solidFill>
                <a:schemeClr val="tx2">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41" name="Shape 37"/>
              <p:cNvSpPr/>
              <p:nvPr/>
            </p:nvSpPr>
            <p:spPr>
              <a:xfrm>
                <a:off x="1313099" y="2575056"/>
                <a:ext cx="365667" cy="158729"/>
              </a:xfrm>
              <a:custGeom>
                <a:avLst/>
                <a:gdLst/>
                <a:ahLst/>
                <a:cxnLst>
                  <a:cxn ang="0">
                    <a:pos x="wd2" y="hd2"/>
                  </a:cxn>
                  <a:cxn ang="5400000">
                    <a:pos x="wd2" y="hd2"/>
                  </a:cxn>
                  <a:cxn ang="10800000">
                    <a:pos x="wd2" y="hd2"/>
                  </a:cxn>
                  <a:cxn ang="16200000">
                    <a:pos x="wd2" y="hd2"/>
                  </a:cxn>
                </a:cxnLst>
                <a:rect l="0" t="0" r="r" b="b"/>
                <a:pathLst>
                  <a:path w="21600" h="21600" extrusionOk="0">
                    <a:moveTo>
                      <a:pt x="0" y="3934"/>
                    </a:moveTo>
                    <a:cubicBezTo>
                      <a:pt x="0" y="13691"/>
                      <a:pt x="3433" y="21600"/>
                      <a:pt x="7668" y="21600"/>
                    </a:cubicBezTo>
                    <a:lnTo>
                      <a:pt x="13932" y="21600"/>
                    </a:lnTo>
                    <a:cubicBezTo>
                      <a:pt x="18167" y="21600"/>
                      <a:pt x="21600" y="13691"/>
                      <a:pt x="21600" y="3934"/>
                    </a:cubicBezTo>
                    <a:lnTo>
                      <a:pt x="21600" y="0"/>
                    </a:lnTo>
                    <a:lnTo>
                      <a:pt x="0" y="0"/>
                    </a:lnTo>
                    <a:cubicBezTo>
                      <a:pt x="0" y="0"/>
                      <a:pt x="0" y="3934"/>
                      <a:pt x="0" y="3934"/>
                    </a:cubicBezTo>
                    <a:close/>
                  </a:path>
                </a:pathLst>
              </a:custGeom>
              <a:solidFill>
                <a:schemeClr val="tx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2" name="Freeform 16"/>
              <p:cNvSpPr/>
              <p:nvPr/>
            </p:nvSpPr>
            <p:spPr>
              <a:xfrm>
                <a:off x="472966" y="437878"/>
                <a:ext cx="2065693" cy="1149707"/>
              </a:xfrm>
              <a:custGeom>
                <a:avLst/>
                <a:gdLst>
                  <a:gd name="connsiteX0" fmla="*/ 1801715 w 2065693"/>
                  <a:gd name="connsiteY0" fmla="*/ 1053850 h 1149707"/>
                  <a:gd name="connsiteX1" fmla="*/ 1801787 w 2065693"/>
                  <a:gd name="connsiteY1" fmla="*/ 1053850 h 1149707"/>
                  <a:gd name="connsiteX2" fmla="*/ 2017996 w 2065693"/>
                  <a:gd name="connsiteY2" fmla="*/ 1054174 h 1149707"/>
                  <a:gd name="connsiteX3" fmla="*/ 2065693 w 2065693"/>
                  <a:gd name="connsiteY3" fmla="*/ 1102014 h 1149707"/>
                  <a:gd name="connsiteX4" fmla="*/ 2017938 w 2065693"/>
                  <a:gd name="connsiteY4" fmla="*/ 1149707 h 1149707"/>
                  <a:gd name="connsiteX5" fmla="*/ 2017866 w 2065693"/>
                  <a:gd name="connsiteY5" fmla="*/ 1149707 h 1149707"/>
                  <a:gd name="connsiteX6" fmla="*/ 1801657 w 2065693"/>
                  <a:gd name="connsiteY6" fmla="*/ 1149383 h 1149707"/>
                  <a:gd name="connsiteX7" fmla="*/ 1753960 w 2065693"/>
                  <a:gd name="connsiteY7" fmla="*/ 1101543 h 1149707"/>
                  <a:gd name="connsiteX8" fmla="*/ 1801715 w 2065693"/>
                  <a:gd name="connsiteY8" fmla="*/ 1053850 h 1149707"/>
                  <a:gd name="connsiteX9" fmla="*/ 47759 w 2065693"/>
                  <a:gd name="connsiteY9" fmla="*/ 1053850 h 1149707"/>
                  <a:gd name="connsiteX10" fmla="*/ 47833 w 2065693"/>
                  <a:gd name="connsiteY10" fmla="*/ 1053850 h 1149707"/>
                  <a:gd name="connsiteX11" fmla="*/ 270130 w 2065693"/>
                  <a:gd name="connsiteY11" fmla="*/ 1054174 h 1149707"/>
                  <a:gd name="connsiteX12" fmla="*/ 317815 w 2065693"/>
                  <a:gd name="connsiteY12" fmla="*/ 1102009 h 1149707"/>
                  <a:gd name="connsiteX13" fmla="*/ 270056 w 2065693"/>
                  <a:gd name="connsiteY13" fmla="*/ 1149707 h 1149707"/>
                  <a:gd name="connsiteX14" fmla="*/ 269983 w 2065693"/>
                  <a:gd name="connsiteY14" fmla="*/ 1149707 h 1149707"/>
                  <a:gd name="connsiteX15" fmla="*/ 47686 w 2065693"/>
                  <a:gd name="connsiteY15" fmla="*/ 1149383 h 1149707"/>
                  <a:gd name="connsiteX16" fmla="*/ 0 w 2065693"/>
                  <a:gd name="connsiteY16" fmla="*/ 1101548 h 1149707"/>
                  <a:gd name="connsiteX17" fmla="*/ 47759 w 2065693"/>
                  <a:gd name="connsiteY17" fmla="*/ 1053850 h 1149707"/>
                  <a:gd name="connsiteX18" fmla="*/ 246687 w 2065693"/>
                  <a:gd name="connsiteY18" fmla="*/ 368484 h 1149707"/>
                  <a:gd name="connsiteX19" fmla="*/ 280474 w 2065693"/>
                  <a:gd name="connsiteY19" fmla="*/ 382438 h 1149707"/>
                  <a:gd name="connsiteX20" fmla="*/ 415397 w 2065693"/>
                  <a:gd name="connsiteY20" fmla="*/ 517044 h 1149707"/>
                  <a:gd name="connsiteX21" fmla="*/ 415486 w 2065693"/>
                  <a:gd name="connsiteY21" fmla="*/ 584586 h 1149707"/>
                  <a:gd name="connsiteX22" fmla="*/ 381666 w 2065693"/>
                  <a:gd name="connsiteY22" fmla="*/ 598621 h 1149707"/>
                  <a:gd name="connsiteX23" fmla="*/ 347936 w 2065693"/>
                  <a:gd name="connsiteY23" fmla="*/ 584673 h 1149707"/>
                  <a:gd name="connsiteX24" fmla="*/ 213002 w 2065693"/>
                  <a:gd name="connsiteY24" fmla="*/ 450067 h 1149707"/>
                  <a:gd name="connsiteX25" fmla="*/ 212924 w 2065693"/>
                  <a:gd name="connsiteY25" fmla="*/ 382514 h 1149707"/>
                  <a:gd name="connsiteX26" fmla="*/ 246687 w 2065693"/>
                  <a:gd name="connsiteY26" fmla="*/ 368484 h 1149707"/>
                  <a:gd name="connsiteX27" fmla="*/ 1730811 w 2065693"/>
                  <a:gd name="connsiteY27" fmla="*/ 316891 h 1149707"/>
                  <a:gd name="connsiteX28" fmla="*/ 1764561 w 2065693"/>
                  <a:gd name="connsiteY28" fmla="*/ 330930 h 1149707"/>
                  <a:gd name="connsiteX29" fmla="*/ 1764484 w 2065693"/>
                  <a:gd name="connsiteY29" fmla="*/ 398474 h 1149707"/>
                  <a:gd name="connsiteX30" fmla="*/ 1629113 w 2065693"/>
                  <a:gd name="connsiteY30" fmla="*/ 533497 h 1149707"/>
                  <a:gd name="connsiteX31" fmla="*/ 1595376 w 2065693"/>
                  <a:gd name="connsiteY31" fmla="*/ 547448 h 1149707"/>
                  <a:gd name="connsiteX32" fmla="*/ 1561561 w 2065693"/>
                  <a:gd name="connsiteY32" fmla="*/ 533410 h 1149707"/>
                  <a:gd name="connsiteX33" fmla="*/ 1561639 w 2065693"/>
                  <a:gd name="connsiteY33" fmla="*/ 465866 h 1149707"/>
                  <a:gd name="connsiteX34" fmla="*/ 1697010 w 2065693"/>
                  <a:gd name="connsiteY34" fmla="*/ 330843 h 1149707"/>
                  <a:gd name="connsiteX35" fmla="*/ 1730811 w 2065693"/>
                  <a:gd name="connsiteY35" fmla="*/ 316891 h 1149707"/>
                  <a:gd name="connsiteX36" fmla="*/ 1006130 w 2065693"/>
                  <a:gd name="connsiteY36" fmla="*/ 0 h 1149707"/>
                  <a:gd name="connsiteX37" fmla="*/ 1006206 w 2065693"/>
                  <a:gd name="connsiteY37" fmla="*/ 0 h 1149707"/>
                  <a:gd name="connsiteX38" fmla="*/ 1053896 w 2065693"/>
                  <a:gd name="connsiteY38" fmla="*/ 47837 h 1149707"/>
                  <a:gd name="connsiteX39" fmla="*/ 1053581 w 2065693"/>
                  <a:gd name="connsiteY39" fmla="*/ 251889 h 1149707"/>
                  <a:gd name="connsiteX40" fmla="*/ 1005811 w 2065693"/>
                  <a:gd name="connsiteY40" fmla="*/ 299587 h 1149707"/>
                  <a:gd name="connsiteX41" fmla="*/ 1005735 w 2065693"/>
                  <a:gd name="connsiteY41" fmla="*/ 299587 h 1149707"/>
                  <a:gd name="connsiteX42" fmla="*/ 958045 w 2065693"/>
                  <a:gd name="connsiteY42" fmla="*/ 251750 h 1149707"/>
                  <a:gd name="connsiteX43" fmla="*/ 958360 w 2065693"/>
                  <a:gd name="connsiteY43" fmla="*/ 47698 h 1149707"/>
                  <a:gd name="connsiteX44" fmla="*/ 1006130 w 2065693"/>
                  <a:gd name="connsiteY44" fmla="*/ 0 h 114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65693" h="1149707">
                    <a:moveTo>
                      <a:pt x="1801715" y="1053850"/>
                    </a:moveTo>
                    <a:cubicBezTo>
                      <a:pt x="1801744" y="1053850"/>
                      <a:pt x="1801758" y="1053850"/>
                      <a:pt x="1801787" y="1053850"/>
                    </a:cubicBezTo>
                    <a:lnTo>
                      <a:pt x="2017996" y="1054174"/>
                    </a:lnTo>
                    <a:cubicBezTo>
                      <a:pt x="2044385" y="1054214"/>
                      <a:pt x="2065736" y="1075631"/>
                      <a:pt x="2065693" y="1102014"/>
                    </a:cubicBezTo>
                    <a:cubicBezTo>
                      <a:pt x="2065664" y="1128366"/>
                      <a:pt x="2044284" y="1149707"/>
                      <a:pt x="2017938" y="1149707"/>
                    </a:cubicBezTo>
                    <a:cubicBezTo>
                      <a:pt x="2017909" y="1149707"/>
                      <a:pt x="2017895" y="1149707"/>
                      <a:pt x="2017866" y="1149707"/>
                    </a:cubicBezTo>
                    <a:lnTo>
                      <a:pt x="1801657" y="1149383"/>
                    </a:lnTo>
                    <a:cubicBezTo>
                      <a:pt x="1775268" y="1149343"/>
                      <a:pt x="1753917" y="1127926"/>
                      <a:pt x="1753960" y="1101543"/>
                    </a:cubicBezTo>
                    <a:cubicBezTo>
                      <a:pt x="1753989" y="1075192"/>
                      <a:pt x="1775369" y="1053850"/>
                      <a:pt x="1801715" y="1053850"/>
                    </a:cubicBezTo>
                    <a:close/>
                    <a:moveTo>
                      <a:pt x="47759" y="1053850"/>
                    </a:moveTo>
                    <a:cubicBezTo>
                      <a:pt x="47789" y="1053850"/>
                      <a:pt x="47803" y="1053850"/>
                      <a:pt x="47833" y="1053850"/>
                    </a:cubicBezTo>
                    <a:lnTo>
                      <a:pt x="270130" y="1054174"/>
                    </a:lnTo>
                    <a:cubicBezTo>
                      <a:pt x="296504" y="1054210"/>
                      <a:pt x="317859" y="1075626"/>
                      <a:pt x="317815" y="1102009"/>
                    </a:cubicBezTo>
                    <a:cubicBezTo>
                      <a:pt x="317786" y="1128366"/>
                      <a:pt x="296401" y="1149707"/>
                      <a:pt x="270056" y="1149707"/>
                    </a:cubicBezTo>
                    <a:cubicBezTo>
                      <a:pt x="270027" y="1149707"/>
                      <a:pt x="270012" y="1149707"/>
                      <a:pt x="269983" y="1149707"/>
                    </a:cubicBezTo>
                    <a:lnTo>
                      <a:pt x="47686" y="1149383"/>
                    </a:lnTo>
                    <a:cubicBezTo>
                      <a:pt x="21311" y="1149348"/>
                      <a:pt x="-44" y="1127931"/>
                      <a:pt x="0" y="1101548"/>
                    </a:cubicBezTo>
                    <a:cubicBezTo>
                      <a:pt x="29" y="1075192"/>
                      <a:pt x="21414" y="1053850"/>
                      <a:pt x="47759" y="1053850"/>
                    </a:cubicBezTo>
                    <a:close/>
                    <a:moveTo>
                      <a:pt x="246687" y="368484"/>
                    </a:moveTo>
                    <a:cubicBezTo>
                      <a:pt x="258912" y="368471"/>
                      <a:pt x="271142" y="373121"/>
                      <a:pt x="280474" y="382438"/>
                    </a:cubicBezTo>
                    <a:lnTo>
                      <a:pt x="415397" y="517044"/>
                    </a:lnTo>
                    <a:cubicBezTo>
                      <a:pt x="434083" y="535666"/>
                      <a:pt x="434116" y="565921"/>
                      <a:pt x="415486" y="584586"/>
                    </a:cubicBezTo>
                    <a:cubicBezTo>
                      <a:pt x="406159" y="593946"/>
                      <a:pt x="393913" y="598621"/>
                      <a:pt x="381666" y="598621"/>
                    </a:cubicBezTo>
                    <a:cubicBezTo>
                      <a:pt x="369464" y="598621"/>
                      <a:pt x="357251" y="593968"/>
                      <a:pt x="347936" y="584673"/>
                    </a:cubicBezTo>
                    <a:lnTo>
                      <a:pt x="213002" y="450067"/>
                    </a:lnTo>
                    <a:cubicBezTo>
                      <a:pt x="194327" y="431434"/>
                      <a:pt x="194294" y="401190"/>
                      <a:pt x="212924" y="382514"/>
                    </a:cubicBezTo>
                    <a:cubicBezTo>
                      <a:pt x="222240" y="373175"/>
                      <a:pt x="234461" y="368498"/>
                      <a:pt x="246687" y="368484"/>
                    </a:cubicBezTo>
                    <a:close/>
                    <a:moveTo>
                      <a:pt x="1730811" y="316891"/>
                    </a:moveTo>
                    <a:cubicBezTo>
                      <a:pt x="1743035" y="316906"/>
                      <a:pt x="1755251" y="321586"/>
                      <a:pt x="1764561" y="330930"/>
                    </a:cubicBezTo>
                    <a:cubicBezTo>
                      <a:pt x="1783193" y="349608"/>
                      <a:pt x="1783160" y="379851"/>
                      <a:pt x="1764484" y="398474"/>
                    </a:cubicBezTo>
                    <a:lnTo>
                      <a:pt x="1629113" y="533497"/>
                    </a:lnTo>
                    <a:cubicBezTo>
                      <a:pt x="1619791" y="542798"/>
                      <a:pt x="1607578" y="547448"/>
                      <a:pt x="1595376" y="547448"/>
                    </a:cubicBezTo>
                    <a:cubicBezTo>
                      <a:pt x="1583129" y="547448"/>
                      <a:pt x="1570893" y="542776"/>
                      <a:pt x="1561561" y="533410"/>
                    </a:cubicBezTo>
                    <a:cubicBezTo>
                      <a:pt x="1542929" y="514732"/>
                      <a:pt x="1542963" y="484489"/>
                      <a:pt x="1561639" y="465866"/>
                    </a:cubicBezTo>
                    <a:lnTo>
                      <a:pt x="1697010" y="330843"/>
                    </a:lnTo>
                    <a:cubicBezTo>
                      <a:pt x="1706353" y="321526"/>
                      <a:pt x="1718586" y="316876"/>
                      <a:pt x="1730811" y="316891"/>
                    </a:cubicBezTo>
                    <a:close/>
                    <a:moveTo>
                      <a:pt x="1006130" y="0"/>
                    </a:moveTo>
                    <a:cubicBezTo>
                      <a:pt x="1006153" y="0"/>
                      <a:pt x="1006179" y="0"/>
                      <a:pt x="1006206" y="0"/>
                    </a:cubicBezTo>
                    <a:cubicBezTo>
                      <a:pt x="1032581" y="42"/>
                      <a:pt x="1053940" y="21457"/>
                      <a:pt x="1053896" y="47837"/>
                    </a:cubicBezTo>
                    <a:lnTo>
                      <a:pt x="1053581" y="251889"/>
                    </a:lnTo>
                    <a:cubicBezTo>
                      <a:pt x="1053536" y="278255"/>
                      <a:pt x="1032159" y="299587"/>
                      <a:pt x="1005811" y="299587"/>
                    </a:cubicBezTo>
                    <a:cubicBezTo>
                      <a:pt x="1005788" y="299587"/>
                      <a:pt x="1005762" y="299587"/>
                      <a:pt x="1005735" y="299587"/>
                    </a:cubicBezTo>
                    <a:cubicBezTo>
                      <a:pt x="979361" y="299545"/>
                      <a:pt x="958001" y="278131"/>
                      <a:pt x="958045" y="251750"/>
                    </a:cubicBezTo>
                    <a:lnTo>
                      <a:pt x="958360" y="47698"/>
                    </a:lnTo>
                    <a:cubicBezTo>
                      <a:pt x="958405" y="21332"/>
                      <a:pt x="979783" y="0"/>
                      <a:pt x="1006130" y="0"/>
                    </a:cubicBezTo>
                    <a:close/>
                  </a:path>
                </a:pathLst>
              </a:custGeom>
              <a:solidFill>
                <a:srgbClr val="F8DABA"/>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483870" y="2632710"/>
            <a:ext cx="8531225" cy="2458720"/>
          </a:xfrm>
          <a:prstGeom prst="rect">
            <a:avLst/>
          </a:prstGeom>
          <a:noFill/>
        </p:spPr>
        <p:txBody>
          <a:bodyPr wrap="square" rtlCol="0" anchor="t">
            <a:spAutoFit/>
          </a:bodyPr>
          <a:lstStyle/>
          <a:p>
            <a:pPr>
              <a:lnSpc>
                <a:spcPct val="140000"/>
              </a:lnSpc>
              <a:spcBef>
                <a:spcPts val="0"/>
              </a:spcBef>
              <a:spcAft>
                <a:spcPts val="0"/>
              </a:spcAft>
            </a:pPr>
            <a:r>
              <a:rPr lang="zh-CN" sz="2000" dirty="0" smtClean="0">
                <a:solidFill>
                  <a:schemeClr val="tx1"/>
                </a:solidFill>
                <a:latin typeface="微软雅黑" panose="020B0503020204020204" pitchFamily="34" charset="-122"/>
                <a:ea typeface="微软雅黑" panose="020B0503020204020204" pitchFamily="34" charset="-122"/>
              </a:rPr>
              <a:t>二、</a:t>
            </a:r>
            <a:r>
              <a:rPr lang="zh-CN" altLang="en-US" sz="2000" dirty="0" smtClean="0">
                <a:solidFill>
                  <a:schemeClr val="tx1"/>
                </a:solidFill>
                <a:latin typeface="微软雅黑" panose="020B0503020204020204" pitchFamily="34" charset="-122"/>
                <a:ea typeface="微软雅黑" panose="020B0503020204020204" pitchFamily="34" charset="-122"/>
              </a:rPr>
              <a:t>选择题</a:t>
            </a:r>
            <a:endParaRPr sz="2000" dirty="0" smtClean="0">
              <a:solidFill>
                <a:schemeClr val="tx1"/>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1.（     ）不属于LAMP服务。</a:t>
            </a: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A.Apache        B.Pascal        C.PHP        D.MySQL</a:t>
            </a: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2.MySQL默认安装了密码安全检查插件（validate_password），默认密码检查策略要求密码必须包含大小写字母、数字和特殊符号，且长度不能少于（     ）位。</a:t>
            </a: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A.4                  B.32              C.8             D.16</a:t>
            </a:r>
          </a:p>
        </p:txBody>
      </p:sp>
      <p:sp>
        <p:nvSpPr>
          <p:cNvPr id="2" name="文本框 1"/>
          <p:cNvSpPr txBox="1"/>
          <p:nvPr/>
        </p:nvSpPr>
        <p:spPr>
          <a:xfrm>
            <a:off x="449580" y="478155"/>
            <a:ext cx="8565515" cy="1799590"/>
          </a:xfrm>
          <a:prstGeom prst="rect">
            <a:avLst/>
          </a:prstGeom>
          <a:noFill/>
        </p:spPr>
        <p:txBody>
          <a:bodyPr wrap="square" rtlCol="0" anchor="t">
            <a:spAutoFit/>
          </a:bodyPr>
          <a:lstStyle/>
          <a:p>
            <a:pPr>
              <a:lnSpc>
                <a:spcPct val="150000"/>
              </a:lnSpc>
              <a:spcBef>
                <a:spcPts val="0"/>
              </a:spcBef>
              <a:spcAft>
                <a:spcPts val="0"/>
              </a:spcAft>
            </a:pPr>
            <a:r>
              <a:rPr sz="2000" dirty="0" smtClean="0">
                <a:latin typeface="微软雅黑" panose="020B0503020204020204" pitchFamily="34" charset="-122"/>
                <a:ea typeface="微软雅黑" panose="020B0503020204020204" pitchFamily="34" charset="-122"/>
                <a:sym typeface="+mn-ea"/>
              </a:rPr>
              <a:t>一、填空题</a:t>
            </a:r>
            <a:endParaRPr sz="2000" dirty="0" smtClean="0">
              <a:solidFill>
                <a:schemeClr val="tx1"/>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8.</a:t>
            </a:r>
            <a:r>
              <a:rPr u="sng"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是一个开源的、使用C语言编写的、支持网络交互的、可基于内存也可持久化的key</a:t>
            </a:r>
            <a:r>
              <a:rPr 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value数据库。</a:t>
            </a:r>
            <a:endParaRPr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9.</a:t>
            </a:r>
            <a:r>
              <a:rPr u="sng"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是MySQL的一个分支，采用GPL授权许可，目前主要由开源社区维护。</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5" name="直接连接符 4"/>
          <p:cNvCxnSpPr/>
          <p:nvPr/>
        </p:nvCxnSpPr>
        <p:spPr>
          <a:xfrm>
            <a:off x="338455" y="523875"/>
            <a:ext cx="276225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矩形 5"/>
          <p:cNvSpPr/>
          <p:nvPr/>
        </p:nvSpPr>
        <p:spPr>
          <a:xfrm>
            <a:off x="658495" y="55245"/>
            <a:ext cx="3215640"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11.4 习题</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791210" y="679450"/>
            <a:ext cx="7561580" cy="3233420"/>
          </a:xfrm>
          <a:prstGeom prst="rect">
            <a:avLst/>
          </a:prstGeom>
          <a:noFill/>
        </p:spPr>
        <p:txBody>
          <a:bodyPr wrap="square" rtlCol="0" anchor="t">
            <a:spAutoFit/>
          </a:bodyPr>
          <a:lstStyle/>
          <a:p>
            <a:pPr>
              <a:lnSpc>
                <a:spcPct val="140000"/>
              </a:lnSpc>
              <a:spcBef>
                <a:spcPts val="0"/>
              </a:spcBef>
              <a:spcAft>
                <a:spcPts val="0"/>
              </a:spcAft>
            </a:pPr>
            <a:r>
              <a:rPr lang="zh-CN" sz="2000" dirty="0" smtClean="0">
                <a:solidFill>
                  <a:schemeClr val="tx1"/>
                </a:solidFill>
                <a:latin typeface="微软雅黑" panose="020B0503020204020204" pitchFamily="34" charset="-122"/>
                <a:ea typeface="微软雅黑" panose="020B0503020204020204" pitchFamily="34" charset="-122"/>
              </a:rPr>
              <a:t>二、</a:t>
            </a:r>
            <a:r>
              <a:rPr lang="zh-CN" altLang="en-US" sz="2000" dirty="0" smtClean="0">
                <a:solidFill>
                  <a:schemeClr val="tx1"/>
                </a:solidFill>
                <a:latin typeface="微软雅黑" panose="020B0503020204020204" pitchFamily="34" charset="-122"/>
                <a:ea typeface="微软雅黑" panose="020B0503020204020204" pitchFamily="34" charset="-122"/>
              </a:rPr>
              <a:t>选择题</a:t>
            </a:r>
            <a:endParaRPr sz="2000" dirty="0" smtClean="0">
              <a:solidFill>
                <a:schemeClr val="tx1"/>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3.MySQL安装完成后，在（     ）文件中为root用户生成了一个默认密码。</a:t>
            </a:r>
            <a:endParaRPr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A./var/log/passwd.log         B./var/log/mysqld.log</a:t>
            </a:r>
            <a:endParaRPr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C./var/mysqld.log                D./var/passwd.log</a:t>
            </a:r>
            <a:endParaRPr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4.Redis支持存储的value类型相对更多，以下（     ）不属于这些类型。</a:t>
            </a:r>
            <a:endParaRPr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A.data             B.set              C.list          D.string</a:t>
            </a:r>
            <a:endParaRPr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5.Redis 3.0版本推出（     ）模式。</a:t>
            </a:r>
            <a:endParaRPr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40000"/>
              </a:lnSpc>
              <a:spcBef>
                <a:spcPts val="0"/>
              </a:spcBef>
              <a:spcAft>
                <a:spcPts val="0"/>
              </a:spcAft>
            </a:pPr>
            <a:r>
              <a:rPr dirty="0" smtClean="0">
                <a:solidFill>
                  <a:schemeClr val="tx1">
                    <a:lumMod val="75000"/>
                    <a:lumOff val="25000"/>
                  </a:schemeClr>
                </a:solidFill>
                <a:latin typeface="微软雅黑" panose="020B0503020204020204" pitchFamily="34" charset="-122"/>
                <a:ea typeface="微软雅黑" panose="020B0503020204020204" pitchFamily="34" charset="-122"/>
                <a:sym typeface="+mn-ea"/>
              </a:rPr>
              <a:t>A.集群              B.Hash          C.组装        D.重组</a:t>
            </a:r>
          </a:p>
        </p:txBody>
      </p:sp>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5" name="直接连接符 4"/>
          <p:cNvCxnSpPr/>
          <p:nvPr/>
        </p:nvCxnSpPr>
        <p:spPr>
          <a:xfrm>
            <a:off x="338455" y="523875"/>
            <a:ext cx="276225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矩形 5"/>
          <p:cNvSpPr/>
          <p:nvPr/>
        </p:nvSpPr>
        <p:spPr>
          <a:xfrm>
            <a:off x="658495" y="55245"/>
            <a:ext cx="3215640"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11.4 习题</a:t>
            </a:r>
          </a:p>
        </p:txBody>
      </p:sp>
      <p:pic>
        <p:nvPicPr>
          <p:cNvPr id="13313" name="图片 1" descr="问号11.jpg"/>
          <p:cNvPicPr>
            <a:picLocks noGrp="1"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816090" y="3195955"/>
            <a:ext cx="1947545" cy="194754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9725" y="480060"/>
            <a:ext cx="8462010" cy="3046095"/>
          </a:xfrm>
          <a:prstGeom prst="rect">
            <a:avLst/>
          </a:prstGeom>
          <a:noFill/>
        </p:spPr>
        <p:txBody>
          <a:bodyPr wrap="square" rtlCol="0" anchor="t">
            <a:spAutoFit/>
          </a:bodyPr>
          <a:lstStyle/>
          <a:p>
            <a:pPr>
              <a:lnSpc>
                <a:spcPct val="150000"/>
              </a:lnSpc>
            </a:pPr>
            <a:r>
              <a:rPr sz="2000" dirty="0" smtClean="0">
                <a:solidFill>
                  <a:schemeClr val="tx1"/>
                </a:solidFill>
                <a:latin typeface="微软雅黑" panose="020B0503020204020204" pitchFamily="34" charset="-122"/>
                <a:ea typeface="微软雅黑" panose="020B0503020204020204" pitchFamily="34" charset="-122"/>
              </a:rPr>
              <a:t>三、简答题</a:t>
            </a:r>
          </a:p>
          <a:p>
            <a:pPr>
              <a:lnSpc>
                <a:spcPct val="150000"/>
              </a:lnSpc>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1.安装Apache服务后如果无法完成预期的操作，可以考虑是哪两个设置有问题？</a:t>
            </a:r>
          </a:p>
          <a:p>
            <a:pPr>
              <a:lnSpc>
                <a:spcPct val="150000"/>
              </a:lnSpc>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2.通过MySQL环境变量可以查看密码策略的相关信息，其中，validate_password_policy（代表密码策略）可以取哪几个值？分别代表什么意思？</a:t>
            </a:r>
          </a:p>
          <a:p>
            <a:pPr>
              <a:lnSpc>
                <a:spcPct val="150000"/>
              </a:lnSpc>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3.Apache如果出现错误提示“cannot find a valid baseurl for repo: base/7/x86_64”，应考虑哪两个原因？</a:t>
            </a:r>
          </a:p>
          <a:p>
            <a:pPr>
              <a:lnSpc>
                <a:spcPct val="150000"/>
              </a:lnSpc>
            </a:pPr>
            <a:r>
              <a:rPr dirty="0" smtClean="0">
                <a:solidFill>
                  <a:schemeClr val="tx1">
                    <a:lumMod val="75000"/>
                    <a:lumOff val="25000"/>
                  </a:schemeClr>
                </a:solidFill>
                <a:latin typeface="微软雅黑" panose="020B0503020204020204" pitchFamily="34" charset="-122"/>
                <a:ea typeface="微软雅黑" panose="020B0503020204020204" pitchFamily="34" charset="-122"/>
              </a:rPr>
              <a:t>4.简述Redis数据备份与恢复的过程。</a:t>
            </a:r>
          </a:p>
        </p:txBody>
      </p:sp>
      <p:pic>
        <p:nvPicPr>
          <p:cNvPr id="14337" name="图片 1" descr="问号12.jpg"/>
          <p:cNvPicPr>
            <a:picLocks noGrp="1"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0" y="3244850"/>
            <a:ext cx="2531110" cy="1898650"/>
          </a:xfrm>
          <a:prstGeom prst="rect">
            <a:avLst/>
          </a:prstGeom>
          <a:noFill/>
          <a:ln w="9525">
            <a:noFill/>
          </a:ln>
        </p:spPr>
      </p:pic>
      <p:sp>
        <p:nvSpPr>
          <p:cNvPr id="2" name="矩形 1"/>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5" name="直接连接符 4"/>
          <p:cNvCxnSpPr/>
          <p:nvPr/>
        </p:nvCxnSpPr>
        <p:spPr>
          <a:xfrm>
            <a:off x="338455" y="523875"/>
            <a:ext cx="276225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矩形 5"/>
          <p:cNvSpPr/>
          <p:nvPr/>
        </p:nvSpPr>
        <p:spPr>
          <a:xfrm>
            <a:off x="658495" y="55245"/>
            <a:ext cx="3215640"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11.4 习题</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2" name="组合 61"/>
          <p:cNvGrpSpPr/>
          <p:nvPr/>
        </p:nvGrpSpPr>
        <p:grpSpPr>
          <a:xfrm>
            <a:off x="396000" y="2139750"/>
            <a:ext cx="8352000" cy="2428232"/>
            <a:chOff x="-384881" y="4219599"/>
            <a:chExt cx="12265384" cy="3237642"/>
          </a:xfrm>
        </p:grpSpPr>
        <p:pic>
          <p:nvPicPr>
            <p:cNvPr id="3" name="图片 2"/>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7875284" flipH="1" flipV="1">
              <a:off x="5315497" y="4043424"/>
              <a:ext cx="791245" cy="1143595"/>
            </a:xfrm>
            <a:prstGeom prst="rect">
              <a:avLst/>
            </a:prstGeom>
          </p:spPr>
        </p:pic>
        <p:pic>
          <p:nvPicPr>
            <p:cNvPr id="4" name="图片 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7426393" flipV="1">
              <a:off x="4993578" y="4821369"/>
              <a:ext cx="397039" cy="691845"/>
            </a:xfrm>
            <a:prstGeom prst="rect">
              <a:avLst/>
            </a:prstGeom>
          </p:spPr>
        </p:pic>
        <p:sp>
          <p:nvSpPr>
            <p:cNvPr id="5" name="五角星 4"/>
            <p:cNvSpPr/>
            <p:nvPr/>
          </p:nvSpPr>
          <p:spPr>
            <a:xfrm flipV="1">
              <a:off x="5246607" y="5811700"/>
              <a:ext cx="346956" cy="366799"/>
            </a:xfrm>
            <a:prstGeom prst="star5">
              <a:avLst/>
            </a:prstGeom>
            <a:solidFill>
              <a:srgbClr val="D39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695820" flipV="1">
              <a:off x="5602620" y="5988649"/>
              <a:ext cx="563428" cy="369750"/>
            </a:xfrm>
            <a:prstGeom prst="rect">
              <a:avLst/>
            </a:prstGeom>
          </p:spPr>
        </p:pic>
        <p:pic>
          <p:nvPicPr>
            <p:cNvPr id="7" name="图片 6"/>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V="1">
              <a:off x="6106053" y="5737332"/>
              <a:ext cx="332165" cy="332165"/>
            </a:xfrm>
            <a:prstGeom prst="rect">
              <a:avLst/>
            </a:prstGeom>
          </p:spPr>
        </p:pic>
        <p:pic>
          <p:nvPicPr>
            <p:cNvPr id="8" name="图片 7"/>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6280051" y="5293815"/>
              <a:ext cx="1219200" cy="1219200"/>
            </a:xfrm>
            <a:prstGeom prst="rect">
              <a:avLst/>
            </a:prstGeom>
          </p:spPr>
        </p:pic>
        <p:pic>
          <p:nvPicPr>
            <p:cNvPr id="9" name="图片 8"/>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V="1">
              <a:off x="6798868" y="5441111"/>
              <a:ext cx="247650" cy="247650"/>
            </a:xfrm>
            <a:prstGeom prst="rect">
              <a:avLst/>
            </a:prstGeom>
          </p:spPr>
        </p:pic>
        <p:pic>
          <p:nvPicPr>
            <p:cNvPr id="10" name="图片 9"/>
            <p:cNvPicPr>
              <a:picLocks noChangeAspect="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flipV="1">
              <a:off x="7481478" y="5632052"/>
              <a:ext cx="697165" cy="413942"/>
            </a:xfrm>
            <a:prstGeom prst="rect">
              <a:avLst/>
            </a:prstGeom>
          </p:spPr>
        </p:pic>
        <p:pic>
          <p:nvPicPr>
            <p:cNvPr id="11" name="图片 10"/>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8353454" y="6168868"/>
              <a:ext cx="652212" cy="478968"/>
            </a:xfrm>
            <a:prstGeom prst="rect">
              <a:avLst/>
            </a:prstGeom>
          </p:spPr>
        </p:pic>
        <p:pic>
          <p:nvPicPr>
            <p:cNvPr id="12" name="图片 11"/>
            <p:cNvPicPr>
              <a:picLocks noChangeAspect="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V="1">
              <a:off x="7488589" y="6235239"/>
              <a:ext cx="682941" cy="682941"/>
            </a:xfrm>
            <a:prstGeom prst="rect">
              <a:avLst/>
            </a:prstGeom>
          </p:spPr>
        </p:pic>
        <p:pic>
          <p:nvPicPr>
            <p:cNvPr id="13" name="图片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8635742" y="5567322"/>
              <a:ext cx="538419" cy="542625"/>
            </a:xfrm>
            <a:prstGeom prst="rect">
              <a:avLst/>
            </a:prstGeom>
          </p:spPr>
        </p:pic>
        <p:pic>
          <p:nvPicPr>
            <p:cNvPr id="14" name="图片 13"/>
            <p:cNvPicPr>
              <a:picLocks noChangeAspect="1"/>
            </p:cNvPicPr>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V="1">
              <a:off x="4639925" y="5903415"/>
              <a:ext cx="514176" cy="514176"/>
            </a:xfrm>
            <a:prstGeom prst="rect">
              <a:avLst/>
            </a:prstGeom>
          </p:spPr>
        </p:pic>
        <p:pic>
          <p:nvPicPr>
            <p:cNvPr id="15" name="图片 14"/>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7426393" flipV="1">
              <a:off x="5354702" y="6204605"/>
              <a:ext cx="492407" cy="858025"/>
            </a:xfrm>
            <a:prstGeom prst="rect">
              <a:avLst/>
            </a:prstGeom>
          </p:spPr>
        </p:pic>
        <p:pic>
          <p:nvPicPr>
            <p:cNvPr id="16" name="图片 15"/>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4537283" y="6008490"/>
              <a:ext cx="704575" cy="572467"/>
            </a:xfrm>
            <a:prstGeom prst="rect">
              <a:avLst/>
            </a:prstGeom>
          </p:spPr>
        </p:pic>
        <p:pic>
          <p:nvPicPr>
            <p:cNvPr id="17" name="图片 16"/>
            <p:cNvPicPr>
              <a:picLocks noChangeAspect="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8118896" flipV="1">
              <a:off x="2990364" y="5925471"/>
              <a:ext cx="513336" cy="729899"/>
            </a:xfrm>
            <a:prstGeom prst="rect">
              <a:avLst/>
            </a:prstGeom>
          </p:spPr>
        </p:pic>
        <p:pic>
          <p:nvPicPr>
            <p:cNvPr id="18" name="图片 17"/>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3454092" y="5312490"/>
              <a:ext cx="472581" cy="439353"/>
            </a:xfrm>
            <a:prstGeom prst="rect">
              <a:avLst/>
            </a:prstGeom>
          </p:spPr>
        </p:pic>
        <p:pic>
          <p:nvPicPr>
            <p:cNvPr id="19" name="图片 18"/>
            <p:cNvPicPr>
              <a:picLocks noChangeAspect="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3865004" y="6162349"/>
              <a:ext cx="594195" cy="594195"/>
            </a:xfrm>
            <a:prstGeom prst="rect">
              <a:avLst/>
            </a:prstGeom>
          </p:spPr>
        </p:pic>
        <p:pic>
          <p:nvPicPr>
            <p:cNvPr id="20" name="图片 19"/>
            <p:cNvPicPr>
              <a:picLocks noChangeAspect="1"/>
            </p:cNvPicPr>
            <p:nvPr/>
          </p:nvPicPr>
          <p:blipFill>
            <a:blip r:embed="rId1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10155586" y="6459447"/>
              <a:ext cx="479799" cy="479799"/>
            </a:xfrm>
            <a:prstGeom prst="rect">
              <a:avLst/>
            </a:prstGeom>
          </p:spPr>
        </p:pic>
        <p:pic>
          <p:nvPicPr>
            <p:cNvPr id="21" name="图片 20"/>
            <p:cNvPicPr>
              <a:picLocks noChangeAspect="1"/>
            </p:cNvPicPr>
            <p:nvPr/>
          </p:nvPicPr>
          <p:blipFill>
            <a:blip r:embed="rId1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V="1">
              <a:off x="1761721" y="6431404"/>
              <a:ext cx="571245" cy="571245"/>
            </a:xfrm>
            <a:prstGeom prst="rect">
              <a:avLst/>
            </a:prstGeom>
          </p:spPr>
        </p:pic>
        <p:pic>
          <p:nvPicPr>
            <p:cNvPr id="22" name="图片 21"/>
            <p:cNvPicPr>
              <a:picLocks noChangeAspect="1"/>
            </p:cNvPicPr>
            <p:nvPr/>
          </p:nvPicPr>
          <p:blipFill>
            <a:blip r:embed="rId2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V="1">
              <a:off x="6035454" y="6383727"/>
              <a:ext cx="521632" cy="513481"/>
            </a:xfrm>
            <a:prstGeom prst="rect">
              <a:avLst/>
            </a:prstGeom>
          </p:spPr>
        </p:pic>
        <p:pic>
          <p:nvPicPr>
            <p:cNvPr id="23" name="图片 22"/>
            <p:cNvPicPr>
              <a:picLocks noChangeAspect="1"/>
            </p:cNvPicPr>
            <p:nvPr/>
          </p:nvPicPr>
          <p:blipFill>
            <a:blip r:embed="rId2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788488" y="6069500"/>
              <a:ext cx="779894" cy="779894"/>
            </a:xfrm>
            <a:prstGeom prst="rect">
              <a:avLst/>
            </a:prstGeom>
          </p:spPr>
        </p:pic>
        <p:pic>
          <p:nvPicPr>
            <p:cNvPr id="24" name="图片 23"/>
            <p:cNvPicPr>
              <a:picLocks noChangeAspect="1"/>
            </p:cNvPicPr>
            <p:nvPr/>
          </p:nvPicPr>
          <p:blipFill>
            <a:blip r:embed="rId2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V="1">
              <a:off x="4185765" y="5485282"/>
              <a:ext cx="278263" cy="486960"/>
            </a:xfrm>
            <a:prstGeom prst="rect">
              <a:avLst/>
            </a:prstGeom>
          </p:spPr>
        </p:pic>
        <p:pic>
          <p:nvPicPr>
            <p:cNvPr id="25" name="图片 24"/>
            <p:cNvPicPr>
              <a:picLocks noChangeAspect="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10779433" y="6597368"/>
              <a:ext cx="460712" cy="615482"/>
            </a:xfrm>
            <a:prstGeom prst="rect">
              <a:avLst/>
            </a:prstGeom>
          </p:spPr>
        </p:pic>
        <p:pic>
          <p:nvPicPr>
            <p:cNvPr id="26" name="图片 2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319513" flipV="1">
              <a:off x="65819" y="6462961"/>
              <a:ext cx="563428" cy="369750"/>
            </a:xfrm>
            <a:prstGeom prst="rect">
              <a:avLst/>
            </a:prstGeom>
          </p:spPr>
        </p:pic>
        <p:pic>
          <p:nvPicPr>
            <p:cNvPr id="27" name="图片 26"/>
            <p:cNvPicPr>
              <a:picLocks noChangeAspect="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flipV="1">
              <a:off x="2466598" y="6584722"/>
              <a:ext cx="697165" cy="413942"/>
            </a:xfrm>
            <a:prstGeom prst="rect">
              <a:avLst/>
            </a:prstGeom>
          </p:spPr>
        </p:pic>
        <p:pic>
          <p:nvPicPr>
            <p:cNvPr id="28" name="图片 27"/>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0800000" flipV="1">
              <a:off x="3765783" y="4850300"/>
              <a:ext cx="1219200" cy="1219200"/>
            </a:xfrm>
            <a:prstGeom prst="rect">
              <a:avLst/>
            </a:prstGeom>
          </p:spPr>
        </p:pic>
        <p:pic>
          <p:nvPicPr>
            <p:cNvPr id="29" name="图片 28"/>
            <p:cNvPicPr>
              <a:picLocks noChangeAspect="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V="1">
              <a:off x="2074428" y="5591603"/>
              <a:ext cx="682941" cy="682941"/>
            </a:xfrm>
            <a:prstGeom prst="rect">
              <a:avLst/>
            </a:prstGeom>
          </p:spPr>
        </p:pic>
        <p:pic>
          <p:nvPicPr>
            <p:cNvPr id="30" name="图片 29"/>
            <p:cNvPicPr>
              <a:picLocks noChangeAspect="1"/>
            </p:cNvPicPr>
            <p:nvPr/>
          </p:nvPicPr>
          <p:blipFill>
            <a:blip r:embed="rId2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V="1">
              <a:off x="2324599" y="5790820"/>
              <a:ext cx="182598" cy="319546"/>
            </a:xfrm>
            <a:prstGeom prst="rect">
              <a:avLst/>
            </a:prstGeom>
          </p:spPr>
        </p:pic>
        <p:pic>
          <p:nvPicPr>
            <p:cNvPr id="31" name="图片 30"/>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733380" flipV="1">
              <a:off x="6814265" y="6578295"/>
              <a:ext cx="472581" cy="439353"/>
            </a:xfrm>
            <a:prstGeom prst="rect">
              <a:avLst/>
            </a:prstGeom>
          </p:spPr>
        </p:pic>
        <p:pic>
          <p:nvPicPr>
            <p:cNvPr id="32" name="图片 31"/>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9521718" y="6428160"/>
              <a:ext cx="472581" cy="439353"/>
            </a:xfrm>
            <a:prstGeom prst="rect">
              <a:avLst/>
            </a:prstGeom>
          </p:spPr>
        </p:pic>
        <p:pic>
          <p:nvPicPr>
            <p:cNvPr id="33" name="图片 32"/>
            <p:cNvPicPr>
              <a:picLocks noChangeAspect="1"/>
            </p:cNvPicPr>
            <p:nvPr/>
          </p:nvPicPr>
          <p:blipFill>
            <a:blip r:embed="rId2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8757217" flipV="1">
              <a:off x="8325932" y="5389710"/>
              <a:ext cx="305445" cy="434304"/>
            </a:xfrm>
            <a:prstGeom prst="rect">
              <a:avLst/>
            </a:prstGeom>
          </p:spPr>
        </p:pic>
        <p:pic>
          <p:nvPicPr>
            <p:cNvPr id="34" name="图片 33"/>
            <p:cNvPicPr>
              <a:picLocks noChangeAspect="1"/>
            </p:cNvPicPr>
            <p:nvPr/>
          </p:nvPicPr>
          <p:blipFill>
            <a:blip r:embed="rId2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6635711" flipV="1">
              <a:off x="7410691" y="5138429"/>
              <a:ext cx="421537" cy="414950"/>
            </a:xfrm>
            <a:prstGeom prst="rect">
              <a:avLst/>
            </a:prstGeom>
          </p:spPr>
        </p:pic>
        <p:pic>
          <p:nvPicPr>
            <p:cNvPr id="35" name="图片 34"/>
            <p:cNvPicPr>
              <a:picLocks noChangeAspect="1"/>
            </p:cNvPicPr>
            <p:nvPr/>
          </p:nvPicPr>
          <p:blipFill>
            <a:blip r:embed="rId1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4348501" y="6592928"/>
              <a:ext cx="479799" cy="479799"/>
            </a:xfrm>
            <a:prstGeom prst="rect">
              <a:avLst/>
            </a:prstGeom>
          </p:spPr>
        </p:pic>
        <p:pic>
          <p:nvPicPr>
            <p:cNvPr id="36" name="图片 35"/>
            <p:cNvPicPr>
              <a:picLocks noChangeAspect="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3603859" y="5774142"/>
              <a:ext cx="571245" cy="571245"/>
            </a:xfrm>
            <a:prstGeom prst="rect">
              <a:avLst/>
            </a:prstGeom>
          </p:spPr>
        </p:pic>
        <p:pic>
          <p:nvPicPr>
            <p:cNvPr id="37" name="图片 3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7426393" flipV="1">
              <a:off x="3223501" y="5501495"/>
              <a:ext cx="397039" cy="691845"/>
            </a:xfrm>
            <a:prstGeom prst="rect">
              <a:avLst/>
            </a:prstGeom>
          </p:spPr>
        </p:pic>
        <p:sp>
          <p:nvSpPr>
            <p:cNvPr id="38" name="五角星 37"/>
            <p:cNvSpPr/>
            <p:nvPr/>
          </p:nvSpPr>
          <p:spPr>
            <a:xfrm flipV="1">
              <a:off x="3567629" y="6520842"/>
              <a:ext cx="286191" cy="302559"/>
            </a:xfrm>
            <a:prstGeom prst="star5">
              <a:avLst/>
            </a:prstGeom>
            <a:solidFill>
              <a:srgbClr val="D39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9" name="图片 38"/>
            <p:cNvPicPr>
              <a:picLocks noChangeAspect="1"/>
            </p:cNvPicPr>
            <p:nvPr/>
          </p:nvPicPr>
          <p:blipFill>
            <a:blip r:embed="rId1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flipV="1">
              <a:off x="-384881" y="6374041"/>
              <a:ext cx="538419" cy="542625"/>
            </a:xfrm>
            <a:prstGeom prst="rect">
              <a:avLst/>
            </a:prstGeom>
          </p:spPr>
        </p:pic>
        <p:pic>
          <p:nvPicPr>
            <p:cNvPr id="40" name="图片 39"/>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V="1">
              <a:off x="8303577" y="6635406"/>
              <a:ext cx="332165" cy="332165"/>
            </a:xfrm>
            <a:prstGeom prst="rect">
              <a:avLst/>
            </a:prstGeom>
          </p:spPr>
        </p:pic>
        <p:pic>
          <p:nvPicPr>
            <p:cNvPr id="41" name="图片 4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7426393" flipV="1">
              <a:off x="9031410" y="6470843"/>
              <a:ext cx="397039" cy="691845"/>
            </a:xfrm>
            <a:prstGeom prst="rect">
              <a:avLst/>
            </a:prstGeom>
          </p:spPr>
        </p:pic>
        <p:pic>
          <p:nvPicPr>
            <p:cNvPr id="42" name="图片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1591517" y="6178499"/>
              <a:ext cx="538419" cy="542625"/>
            </a:xfrm>
            <a:prstGeom prst="rect">
              <a:avLst/>
            </a:prstGeom>
          </p:spPr>
        </p:pic>
        <p:pic>
          <p:nvPicPr>
            <p:cNvPr id="43" name="图片 42"/>
            <p:cNvPicPr>
              <a:picLocks noChangeAspect="1"/>
            </p:cNvPicPr>
            <p:nvPr/>
          </p:nvPicPr>
          <p:blipFill>
            <a:blip r:embed="rId2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2217606" y="6215086"/>
              <a:ext cx="322957" cy="317911"/>
            </a:xfrm>
            <a:prstGeom prst="rect">
              <a:avLst/>
            </a:prstGeom>
          </p:spPr>
        </p:pic>
        <p:pic>
          <p:nvPicPr>
            <p:cNvPr id="44" name="图片 43"/>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6714705" flipV="1">
              <a:off x="9086349" y="6162985"/>
              <a:ext cx="499304" cy="296462"/>
            </a:xfrm>
            <a:prstGeom prst="rect">
              <a:avLst/>
            </a:prstGeom>
          </p:spPr>
        </p:pic>
        <p:pic>
          <p:nvPicPr>
            <p:cNvPr id="45" name="图片 44"/>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V="1">
              <a:off x="625988" y="6647837"/>
              <a:ext cx="247650" cy="247650"/>
            </a:xfrm>
            <a:prstGeom prst="rect">
              <a:avLst/>
            </a:prstGeom>
          </p:spPr>
        </p:pic>
        <p:pic>
          <p:nvPicPr>
            <p:cNvPr id="46" name="图片 45"/>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V="1">
              <a:off x="9125893" y="5713333"/>
              <a:ext cx="332165" cy="332165"/>
            </a:xfrm>
            <a:prstGeom prst="rect">
              <a:avLst/>
            </a:prstGeom>
          </p:spPr>
        </p:pic>
        <p:pic>
          <p:nvPicPr>
            <p:cNvPr id="47" name="图片 46"/>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8292943" flipV="1">
              <a:off x="9545156" y="5664811"/>
              <a:ext cx="890888" cy="890888"/>
            </a:xfrm>
            <a:prstGeom prst="rect">
              <a:avLst/>
            </a:prstGeom>
          </p:spPr>
        </p:pic>
        <p:pic>
          <p:nvPicPr>
            <p:cNvPr id="48" name="图片 47"/>
            <p:cNvPicPr>
              <a:picLocks noChangeAspect="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452955" flipV="1">
              <a:off x="11141066" y="6307175"/>
              <a:ext cx="739437" cy="739437"/>
            </a:xfrm>
            <a:prstGeom prst="rect">
              <a:avLst/>
            </a:prstGeom>
          </p:spPr>
        </p:pic>
        <p:pic>
          <p:nvPicPr>
            <p:cNvPr id="49" name="图片 48"/>
            <p:cNvPicPr>
              <a:picLocks noChangeAspect="1"/>
            </p:cNvPicPr>
            <p:nvPr/>
          </p:nvPicPr>
          <p:blipFill>
            <a:blip r:embed="rId2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4948595" y="5449039"/>
              <a:ext cx="377771" cy="377771"/>
            </a:xfrm>
            <a:prstGeom prst="rect">
              <a:avLst/>
            </a:prstGeom>
          </p:spPr>
        </p:pic>
        <p:pic>
          <p:nvPicPr>
            <p:cNvPr id="50" name="图片 49"/>
            <p:cNvPicPr>
              <a:picLocks noChangeAspect="1"/>
            </p:cNvPicPr>
            <p:nvPr/>
          </p:nvPicPr>
          <p:blipFill>
            <a:blip r:embed="rId2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4942193" y="6674679"/>
              <a:ext cx="250884" cy="250884"/>
            </a:xfrm>
            <a:prstGeom prst="rect">
              <a:avLst/>
            </a:prstGeom>
          </p:spPr>
        </p:pic>
        <p:pic>
          <p:nvPicPr>
            <p:cNvPr id="51" name="图片 50"/>
            <p:cNvPicPr>
              <a:picLocks noChangeAspect="1"/>
            </p:cNvPicPr>
            <p:nvPr/>
          </p:nvPicPr>
          <p:blipFill>
            <a:blip r:embed="rId2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8757217" flipV="1">
              <a:off x="6496861" y="6801664"/>
              <a:ext cx="305445" cy="434304"/>
            </a:xfrm>
            <a:prstGeom prst="rect">
              <a:avLst/>
            </a:prstGeom>
          </p:spPr>
        </p:pic>
        <p:pic>
          <p:nvPicPr>
            <p:cNvPr id="52" name="图片 51"/>
            <p:cNvPicPr>
              <a:picLocks noChangeAspect="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V="1">
              <a:off x="5579829" y="5495742"/>
              <a:ext cx="434662" cy="434662"/>
            </a:xfrm>
            <a:prstGeom prst="rect">
              <a:avLst/>
            </a:prstGeom>
          </p:spPr>
        </p:pic>
        <p:pic>
          <p:nvPicPr>
            <p:cNvPr id="53" name="图片 52"/>
            <p:cNvPicPr>
              <a:picLocks noChangeAspect="1"/>
            </p:cNvPicPr>
            <p:nvPr/>
          </p:nvPicPr>
          <p:blipFill>
            <a:blip r:embed="rId3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2600000" flipV="1">
              <a:off x="6970301" y="6233251"/>
              <a:ext cx="442155" cy="442155"/>
            </a:xfrm>
            <a:prstGeom prst="rect">
              <a:avLst/>
            </a:prstGeom>
          </p:spPr>
        </p:pic>
        <p:pic>
          <p:nvPicPr>
            <p:cNvPr id="54" name="图片 53"/>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6228700" flipV="1">
              <a:off x="3187680" y="6701017"/>
              <a:ext cx="756224" cy="756224"/>
            </a:xfrm>
            <a:prstGeom prst="rect">
              <a:avLst/>
            </a:prstGeom>
          </p:spPr>
        </p:pic>
        <p:pic>
          <p:nvPicPr>
            <p:cNvPr id="55" name="图片 54"/>
            <p:cNvPicPr>
              <a:picLocks noChangeAspect="1"/>
            </p:cNvPicPr>
            <p:nvPr/>
          </p:nvPicPr>
          <p:blipFill>
            <a:blip r:embed="rId3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V="1">
              <a:off x="10514936" y="6030054"/>
              <a:ext cx="563472" cy="554668"/>
            </a:xfrm>
            <a:prstGeom prst="rect">
              <a:avLst/>
            </a:prstGeom>
          </p:spPr>
        </p:pic>
        <p:pic>
          <p:nvPicPr>
            <p:cNvPr id="56" name="图片 55"/>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2564040" y="6284918"/>
              <a:ext cx="247650" cy="247650"/>
            </a:xfrm>
            <a:prstGeom prst="rect">
              <a:avLst/>
            </a:prstGeom>
          </p:spPr>
        </p:pic>
        <p:pic>
          <p:nvPicPr>
            <p:cNvPr id="57" name="图片 56"/>
            <p:cNvPicPr>
              <a:picLocks noChangeAspect="1"/>
            </p:cNvPicPr>
            <p:nvPr/>
          </p:nvPicPr>
          <p:blipFill>
            <a:blip r:embed="rId2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V="1">
              <a:off x="1344277" y="6791693"/>
              <a:ext cx="322957" cy="317911"/>
            </a:xfrm>
            <a:prstGeom prst="rect">
              <a:avLst/>
            </a:prstGeom>
          </p:spPr>
        </p:pic>
        <p:pic>
          <p:nvPicPr>
            <p:cNvPr id="58" name="图片 57"/>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8242342" y="5737332"/>
              <a:ext cx="247650" cy="247650"/>
            </a:xfrm>
            <a:prstGeom prst="rect">
              <a:avLst/>
            </a:prstGeom>
          </p:spPr>
        </p:pic>
        <p:pic>
          <p:nvPicPr>
            <p:cNvPr id="59" name="图片 58"/>
            <p:cNvPicPr>
              <a:picLocks noChangeAspect="1"/>
            </p:cNvPicPr>
            <p:nvPr/>
          </p:nvPicPr>
          <p:blipFill>
            <a:blip r:embed="rId3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8824101" y="5850661"/>
              <a:ext cx="306604" cy="306604"/>
            </a:xfrm>
            <a:prstGeom prst="rect">
              <a:avLst/>
            </a:prstGeom>
          </p:spPr>
        </p:pic>
        <p:pic>
          <p:nvPicPr>
            <p:cNvPr id="66" name="图片 65"/>
            <p:cNvPicPr>
              <a:picLocks noChangeAspect="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V="1">
              <a:off x="6105527" y="4944666"/>
              <a:ext cx="594195" cy="594195"/>
            </a:xfrm>
            <a:prstGeom prst="rect">
              <a:avLst/>
            </a:prstGeom>
          </p:spPr>
        </p:pic>
      </p:grpSp>
      <p:grpSp>
        <p:nvGrpSpPr>
          <p:cNvPr id="70" name="组合 69"/>
          <p:cNvGrpSpPr/>
          <p:nvPr/>
        </p:nvGrpSpPr>
        <p:grpSpPr>
          <a:xfrm rot="152166">
            <a:off x="7374636" y="475154"/>
            <a:ext cx="847643" cy="684790"/>
            <a:chOff x="160835" y="2667226"/>
            <a:chExt cx="1359591" cy="1098381"/>
          </a:xfrm>
        </p:grpSpPr>
        <p:sp>
          <p:nvSpPr>
            <p:cNvPr id="71" name="等腰三角形 53"/>
            <p:cNvSpPr/>
            <p:nvPr/>
          </p:nvSpPr>
          <p:spPr>
            <a:xfrm rot="2435628">
              <a:off x="841652" y="2667226"/>
              <a:ext cx="360541" cy="1098381"/>
            </a:xfrm>
            <a:custGeom>
              <a:avLst/>
              <a:gdLst>
                <a:gd name="connsiteX0" fmla="*/ 0 w 654998"/>
                <a:gd name="connsiteY0" fmla="*/ 847120 h 847120"/>
                <a:gd name="connsiteX1" fmla="*/ 327499 w 654998"/>
                <a:gd name="connsiteY1" fmla="*/ 0 h 847120"/>
                <a:gd name="connsiteX2" fmla="*/ 654998 w 654998"/>
                <a:gd name="connsiteY2" fmla="*/ 847120 h 847120"/>
                <a:gd name="connsiteX3" fmla="*/ 0 w 654998"/>
                <a:gd name="connsiteY3" fmla="*/ 847120 h 847120"/>
                <a:gd name="connsiteX0-1" fmla="*/ 0 w 338846"/>
                <a:gd name="connsiteY0-2" fmla="*/ 847120 h 1093560"/>
                <a:gd name="connsiteX1-3" fmla="*/ 327499 w 338846"/>
                <a:gd name="connsiteY1-4" fmla="*/ 0 h 1093560"/>
                <a:gd name="connsiteX2-5" fmla="*/ 338846 w 338846"/>
                <a:gd name="connsiteY2-6" fmla="*/ 1093560 h 1093560"/>
                <a:gd name="connsiteX3-7" fmla="*/ 0 w 338846"/>
                <a:gd name="connsiteY3-8" fmla="*/ 847120 h 1093560"/>
                <a:gd name="connsiteX0-9" fmla="*/ 0 w 338846"/>
                <a:gd name="connsiteY0-10" fmla="*/ 851941 h 1098381"/>
                <a:gd name="connsiteX1-11" fmla="*/ 323366 w 338846"/>
                <a:gd name="connsiteY1-12" fmla="*/ 0 h 1098381"/>
                <a:gd name="connsiteX2-13" fmla="*/ 338846 w 338846"/>
                <a:gd name="connsiteY2-14" fmla="*/ 1098381 h 1098381"/>
                <a:gd name="connsiteX3-15" fmla="*/ 0 w 338846"/>
                <a:gd name="connsiteY3-16" fmla="*/ 851941 h 1098381"/>
                <a:gd name="connsiteX0-17" fmla="*/ 0 w 351587"/>
                <a:gd name="connsiteY0-18" fmla="*/ 841952 h 1098381"/>
                <a:gd name="connsiteX1-19" fmla="*/ 336107 w 351587"/>
                <a:gd name="connsiteY1-20" fmla="*/ 0 h 1098381"/>
                <a:gd name="connsiteX2-21" fmla="*/ 351587 w 351587"/>
                <a:gd name="connsiteY2-22" fmla="*/ 1098381 h 1098381"/>
                <a:gd name="connsiteX3-23" fmla="*/ 0 w 351587"/>
                <a:gd name="connsiteY3-24" fmla="*/ 841952 h 1098381"/>
                <a:gd name="connsiteX0-25" fmla="*/ 0 w 360541"/>
                <a:gd name="connsiteY0-26" fmla="*/ 841262 h 1098381"/>
                <a:gd name="connsiteX1-27" fmla="*/ 345061 w 360541"/>
                <a:gd name="connsiteY1-28" fmla="*/ 0 h 1098381"/>
                <a:gd name="connsiteX2-29" fmla="*/ 360541 w 360541"/>
                <a:gd name="connsiteY2-30" fmla="*/ 1098381 h 1098381"/>
                <a:gd name="connsiteX3-31" fmla="*/ 0 w 360541"/>
                <a:gd name="connsiteY3-32" fmla="*/ 841262 h 1098381"/>
              </a:gdLst>
              <a:ahLst/>
              <a:cxnLst>
                <a:cxn ang="0">
                  <a:pos x="connsiteX0-1" y="connsiteY0-2"/>
                </a:cxn>
                <a:cxn ang="0">
                  <a:pos x="connsiteX1-3" y="connsiteY1-4"/>
                </a:cxn>
                <a:cxn ang="0">
                  <a:pos x="connsiteX2-5" y="connsiteY2-6"/>
                </a:cxn>
                <a:cxn ang="0">
                  <a:pos x="connsiteX3-7" y="connsiteY3-8"/>
                </a:cxn>
              </a:cxnLst>
              <a:rect l="l" t="t" r="r" b="b"/>
              <a:pathLst>
                <a:path w="360541" h="1098381">
                  <a:moveTo>
                    <a:pt x="0" y="841262"/>
                  </a:moveTo>
                  <a:lnTo>
                    <a:pt x="345061" y="0"/>
                  </a:lnTo>
                  <a:lnTo>
                    <a:pt x="360541" y="1098381"/>
                  </a:lnTo>
                  <a:lnTo>
                    <a:pt x="0" y="841262"/>
                  </a:lnTo>
                  <a:close/>
                </a:path>
              </a:pathLst>
            </a:custGeom>
            <a:solidFill>
              <a:srgbClr val="EC6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等腰三角形 54"/>
            <p:cNvSpPr/>
            <p:nvPr/>
          </p:nvSpPr>
          <p:spPr>
            <a:xfrm rot="3769265">
              <a:off x="685638" y="2398772"/>
              <a:ext cx="309985" cy="1359591"/>
            </a:xfrm>
            <a:custGeom>
              <a:avLst/>
              <a:gdLst>
                <a:gd name="connsiteX0" fmla="*/ 0 w 319467"/>
                <a:gd name="connsiteY0" fmla="*/ 919294 h 919294"/>
                <a:gd name="connsiteX1" fmla="*/ 319467 w 319467"/>
                <a:gd name="connsiteY1" fmla="*/ 0 h 919294"/>
                <a:gd name="connsiteX2" fmla="*/ 319467 w 319467"/>
                <a:gd name="connsiteY2" fmla="*/ 919294 h 919294"/>
                <a:gd name="connsiteX3" fmla="*/ 0 w 319467"/>
                <a:gd name="connsiteY3" fmla="*/ 919294 h 919294"/>
                <a:gd name="connsiteX0-1" fmla="*/ 0 w 309985"/>
                <a:gd name="connsiteY0-2" fmla="*/ 1359591 h 1359591"/>
                <a:gd name="connsiteX1-3" fmla="*/ 309985 w 309985"/>
                <a:gd name="connsiteY1-4" fmla="*/ 0 h 1359591"/>
                <a:gd name="connsiteX2-5" fmla="*/ 309985 w 309985"/>
                <a:gd name="connsiteY2-6" fmla="*/ 919294 h 1359591"/>
                <a:gd name="connsiteX3-7" fmla="*/ 0 w 309985"/>
                <a:gd name="connsiteY3-8" fmla="*/ 1359591 h 1359591"/>
              </a:gdLst>
              <a:ahLst/>
              <a:cxnLst>
                <a:cxn ang="0">
                  <a:pos x="connsiteX0-1" y="connsiteY0-2"/>
                </a:cxn>
                <a:cxn ang="0">
                  <a:pos x="connsiteX1-3" y="connsiteY1-4"/>
                </a:cxn>
                <a:cxn ang="0">
                  <a:pos x="connsiteX2-5" y="connsiteY2-6"/>
                </a:cxn>
                <a:cxn ang="0">
                  <a:pos x="connsiteX3-7" y="connsiteY3-8"/>
                </a:cxn>
              </a:cxnLst>
              <a:rect l="l" t="t" r="r" b="b"/>
              <a:pathLst>
                <a:path w="309985" h="1359591">
                  <a:moveTo>
                    <a:pt x="0" y="1359591"/>
                  </a:moveTo>
                  <a:lnTo>
                    <a:pt x="309985" y="0"/>
                  </a:lnTo>
                  <a:lnTo>
                    <a:pt x="309985" y="919294"/>
                  </a:lnTo>
                  <a:lnTo>
                    <a:pt x="0" y="1359591"/>
                  </a:lnTo>
                  <a:close/>
                </a:path>
              </a:pathLst>
            </a:cu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76" name="组合 75"/>
          <p:cNvGrpSpPr/>
          <p:nvPr/>
        </p:nvGrpSpPr>
        <p:grpSpPr>
          <a:xfrm rot="152166">
            <a:off x="771453" y="2320781"/>
            <a:ext cx="765162" cy="618156"/>
            <a:chOff x="160835" y="2667226"/>
            <a:chExt cx="1359591" cy="1098381"/>
          </a:xfrm>
        </p:grpSpPr>
        <p:sp>
          <p:nvSpPr>
            <p:cNvPr id="77" name="等腰三角形 53"/>
            <p:cNvSpPr/>
            <p:nvPr/>
          </p:nvSpPr>
          <p:spPr>
            <a:xfrm rot="2435628">
              <a:off x="841652" y="2667226"/>
              <a:ext cx="360541" cy="1098381"/>
            </a:xfrm>
            <a:custGeom>
              <a:avLst/>
              <a:gdLst>
                <a:gd name="connsiteX0" fmla="*/ 0 w 654998"/>
                <a:gd name="connsiteY0" fmla="*/ 847120 h 847120"/>
                <a:gd name="connsiteX1" fmla="*/ 327499 w 654998"/>
                <a:gd name="connsiteY1" fmla="*/ 0 h 847120"/>
                <a:gd name="connsiteX2" fmla="*/ 654998 w 654998"/>
                <a:gd name="connsiteY2" fmla="*/ 847120 h 847120"/>
                <a:gd name="connsiteX3" fmla="*/ 0 w 654998"/>
                <a:gd name="connsiteY3" fmla="*/ 847120 h 847120"/>
                <a:gd name="connsiteX0-1" fmla="*/ 0 w 338846"/>
                <a:gd name="connsiteY0-2" fmla="*/ 847120 h 1093560"/>
                <a:gd name="connsiteX1-3" fmla="*/ 327499 w 338846"/>
                <a:gd name="connsiteY1-4" fmla="*/ 0 h 1093560"/>
                <a:gd name="connsiteX2-5" fmla="*/ 338846 w 338846"/>
                <a:gd name="connsiteY2-6" fmla="*/ 1093560 h 1093560"/>
                <a:gd name="connsiteX3-7" fmla="*/ 0 w 338846"/>
                <a:gd name="connsiteY3-8" fmla="*/ 847120 h 1093560"/>
                <a:gd name="connsiteX0-9" fmla="*/ 0 w 338846"/>
                <a:gd name="connsiteY0-10" fmla="*/ 851941 h 1098381"/>
                <a:gd name="connsiteX1-11" fmla="*/ 323366 w 338846"/>
                <a:gd name="connsiteY1-12" fmla="*/ 0 h 1098381"/>
                <a:gd name="connsiteX2-13" fmla="*/ 338846 w 338846"/>
                <a:gd name="connsiteY2-14" fmla="*/ 1098381 h 1098381"/>
                <a:gd name="connsiteX3-15" fmla="*/ 0 w 338846"/>
                <a:gd name="connsiteY3-16" fmla="*/ 851941 h 1098381"/>
                <a:gd name="connsiteX0-17" fmla="*/ 0 w 351587"/>
                <a:gd name="connsiteY0-18" fmla="*/ 841952 h 1098381"/>
                <a:gd name="connsiteX1-19" fmla="*/ 336107 w 351587"/>
                <a:gd name="connsiteY1-20" fmla="*/ 0 h 1098381"/>
                <a:gd name="connsiteX2-21" fmla="*/ 351587 w 351587"/>
                <a:gd name="connsiteY2-22" fmla="*/ 1098381 h 1098381"/>
                <a:gd name="connsiteX3-23" fmla="*/ 0 w 351587"/>
                <a:gd name="connsiteY3-24" fmla="*/ 841952 h 1098381"/>
                <a:gd name="connsiteX0-25" fmla="*/ 0 w 360541"/>
                <a:gd name="connsiteY0-26" fmla="*/ 841262 h 1098381"/>
                <a:gd name="connsiteX1-27" fmla="*/ 345061 w 360541"/>
                <a:gd name="connsiteY1-28" fmla="*/ 0 h 1098381"/>
                <a:gd name="connsiteX2-29" fmla="*/ 360541 w 360541"/>
                <a:gd name="connsiteY2-30" fmla="*/ 1098381 h 1098381"/>
                <a:gd name="connsiteX3-31" fmla="*/ 0 w 360541"/>
                <a:gd name="connsiteY3-32" fmla="*/ 841262 h 1098381"/>
              </a:gdLst>
              <a:ahLst/>
              <a:cxnLst>
                <a:cxn ang="0">
                  <a:pos x="connsiteX0-1" y="connsiteY0-2"/>
                </a:cxn>
                <a:cxn ang="0">
                  <a:pos x="connsiteX1-3" y="connsiteY1-4"/>
                </a:cxn>
                <a:cxn ang="0">
                  <a:pos x="connsiteX2-5" y="connsiteY2-6"/>
                </a:cxn>
                <a:cxn ang="0">
                  <a:pos x="connsiteX3-7" y="connsiteY3-8"/>
                </a:cxn>
              </a:cxnLst>
              <a:rect l="l" t="t" r="r" b="b"/>
              <a:pathLst>
                <a:path w="360541" h="1098381">
                  <a:moveTo>
                    <a:pt x="0" y="841262"/>
                  </a:moveTo>
                  <a:lnTo>
                    <a:pt x="345061" y="0"/>
                  </a:lnTo>
                  <a:lnTo>
                    <a:pt x="360541" y="1098381"/>
                  </a:lnTo>
                  <a:lnTo>
                    <a:pt x="0" y="841262"/>
                  </a:lnTo>
                  <a:close/>
                </a:path>
              </a:pathLst>
            </a:custGeom>
            <a:solidFill>
              <a:srgbClr val="FEC3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等腰三角形 54"/>
            <p:cNvSpPr/>
            <p:nvPr/>
          </p:nvSpPr>
          <p:spPr>
            <a:xfrm rot="3769265">
              <a:off x="685638" y="2398772"/>
              <a:ext cx="309985" cy="1359591"/>
            </a:xfrm>
            <a:custGeom>
              <a:avLst/>
              <a:gdLst>
                <a:gd name="connsiteX0" fmla="*/ 0 w 319467"/>
                <a:gd name="connsiteY0" fmla="*/ 919294 h 919294"/>
                <a:gd name="connsiteX1" fmla="*/ 319467 w 319467"/>
                <a:gd name="connsiteY1" fmla="*/ 0 h 919294"/>
                <a:gd name="connsiteX2" fmla="*/ 319467 w 319467"/>
                <a:gd name="connsiteY2" fmla="*/ 919294 h 919294"/>
                <a:gd name="connsiteX3" fmla="*/ 0 w 319467"/>
                <a:gd name="connsiteY3" fmla="*/ 919294 h 919294"/>
                <a:gd name="connsiteX0-1" fmla="*/ 0 w 309985"/>
                <a:gd name="connsiteY0-2" fmla="*/ 1359591 h 1359591"/>
                <a:gd name="connsiteX1-3" fmla="*/ 309985 w 309985"/>
                <a:gd name="connsiteY1-4" fmla="*/ 0 h 1359591"/>
                <a:gd name="connsiteX2-5" fmla="*/ 309985 w 309985"/>
                <a:gd name="connsiteY2-6" fmla="*/ 919294 h 1359591"/>
                <a:gd name="connsiteX3-7" fmla="*/ 0 w 309985"/>
                <a:gd name="connsiteY3-8" fmla="*/ 1359591 h 1359591"/>
              </a:gdLst>
              <a:ahLst/>
              <a:cxnLst>
                <a:cxn ang="0">
                  <a:pos x="connsiteX0-1" y="connsiteY0-2"/>
                </a:cxn>
                <a:cxn ang="0">
                  <a:pos x="connsiteX1-3" y="connsiteY1-4"/>
                </a:cxn>
                <a:cxn ang="0">
                  <a:pos x="connsiteX2-5" y="connsiteY2-6"/>
                </a:cxn>
                <a:cxn ang="0">
                  <a:pos x="connsiteX3-7" y="connsiteY3-8"/>
                </a:cxn>
              </a:cxnLst>
              <a:rect l="l" t="t" r="r" b="b"/>
              <a:pathLst>
                <a:path w="309985" h="1359591">
                  <a:moveTo>
                    <a:pt x="0" y="1359591"/>
                  </a:moveTo>
                  <a:lnTo>
                    <a:pt x="309985" y="0"/>
                  </a:lnTo>
                  <a:lnTo>
                    <a:pt x="309985" y="919294"/>
                  </a:lnTo>
                  <a:lnTo>
                    <a:pt x="0" y="1359591"/>
                  </a:lnTo>
                  <a:close/>
                </a:path>
              </a:pathLst>
            </a:custGeom>
            <a:solidFill>
              <a:srgbClr val="418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矩形 1"/>
          <p:cNvSpPr/>
          <p:nvPr/>
        </p:nvSpPr>
        <p:spPr>
          <a:xfrm>
            <a:off x="2481613" y="731690"/>
            <a:ext cx="4183380" cy="1106805"/>
          </a:xfrm>
          <a:prstGeom prst="rect">
            <a:avLst/>
          </a:prstGeom>
        </p:spPr>
        <p:txBody>
          <a:bodyPr wrap="square">
            <a:spAutoFit/>
          </a:bodyPr>
          <a:lstStyle/>
          <a:p>
            <a:pPr fontAlgn="auto">
              <a:spcBef>
                <a:spcPts val="0"/>
              </a:spcBef>
              <a:spcAft>
                <a:spcPts val="0"/>
              </a:spcAft>
              <a:defRPr/>
            </a:pPr>
            <a:r>
              <a:rPr lang="zh-CN" altLang="en-US" sz="6600" b="1" spc="300" dirty="0">
                <a:solidFill>
                  <a:srgbClr val="1EA6BB"/>
                </a:solidFill>
                <a:latin typeface="微软雅黑" panose="020B0503020204020204" pitchFamily="34" charset="-122"/>
                <a:ea typeface="微软雅黑" panose="020B0503020204020204" pitchFamily="34" charset="-122"/>
                <a:cs typeface="+mn-ea"/>
                <a:sym typeface="+mn-lt"/>
              </a:rPr>
              <a:t> </a:t>
            </a:r>
            <a:r>
              <a:rPr lang="zh-CN" altLang="en-US" sz="5400" b="1" spc="300" dirty="0">
                <a:solidFill>
                  <a:srgbClr val="1EA6BB"/>
                </a:solidFill>
                <a:latin typeface="微软雅黑" panose="020B0503020204020204" pitchFamily="34" charset="-122"/>
                <a:ea typeface="微软雅黑" panose="020B0503020204020204" pitchFamily="34" charset="-122"/>
                <a:cs typeface="+mn-ea"/>
                <a:sym typeface="+mn-lt"/>
              </a:rPr>
              <a:t>谢谢观看</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grpSp>
        <p:nvGrpSpPr>
          <p:cNvPr id="6" name="组合 5"/>
          <p:cNvGrpSpPr/>
          <p:nvPr/>
        </p:nvGrpSpPr>
        <p:grpSpPr>
          <a:xfrm>
            <a:off x="1995170" y="1190625"/>
            <a:ext cx="4309745" cy="3904615"/>
            <a:chOff x="2416" y="1949"/>
            <a:chExt cx="6938" cy="6285"/>
          </a:xfrm>
        </p:grpSpPr>
        <p:pic>
          <p:nvPicPr>
            <p:cNvPr id="4" name="图片 3"/>
            <p:cNvPicPr>
              <a:picLocks noChangeAspect="1"/>
            </p:cNvPicPr>
            <p:nvPr/>
          </p:nvPicPr>
          <p:blipFill>
            <a:blip r:embed="rId2"/>
            <a:stretch>
              <a:fillRect/>
            </a:stretch>
          </p:blipFill>
          <p:spPr>
            <a:xfrm>
              <a:off x="2416" y="1949"/>
              <a:ext cx="6938" cy="5677"/>
            </a:xfrm>
            <a:prstGeom prst="rect">
              <a:avLst/>
            </a:prstGeom>
          </p:spPr>
        </p:pic>
        <p:pic>
          <p:nvPicPr>
            <p:cNvPr id="5" name="图片 4"/>
            <p:cNvPicPr>
              <a:picLocks noChangeAspect="1"/>
            </p:cNvPicPr>
            <p:nvPr/>
          </p:nvPicPr>
          <p:blipFill>
            <a:blip r:embed="rId3"/>
            <a:stretch>
              <a:fillRect/>
            </a:stretch>
          </p:blipFill>
          <p:spPr>
            <a:xfrm>
              <a:off x="2416" y="7626"/>
              <a:ext cx="6938" cy="609"/>
            </a:xfrm>
            <a:prstGeom prst="rect">
              <a:avLst/>
            </a:prstGeom>
          </p:spPr>
        </p:pic>
      </p:grpSp>
      <p:grpSp>
        <p:nvGrpSpPr>
          <p:cNvPr id="50" name="Group 49"/>
          <p:cNvGrpSpPr/>
          <p:nvPr/>
        </p:nvGrpSpPr>
        <p:grpSpPr>
          <a:xfrm>
            <a:off x="6194425" y="2345690"/>
            <a:ext cx="1156335" cy="2749550"/>
            <a:chOff x="6485482" y="1664215"/>
            <a:chExt cx="1130648" cy="2687292"/>
          </a:xfrm>
        </p:grpSpPr>
        <p:sp>
          <p:nvSpPr>
            <p:cNvPr id="157" name="Shape 40"/>
            <p:cNvSpPr/>
            <p:nvPr/>
          </p:nvSpPr>
          <p:spPr>
            <a:xfrm>
              <a:off x="6643406" y="4237667"/>
              <a:ext cx="336270" cy="111735"/>
            </a:xfrm>
            <a:custGeom>
              <a:avLst/>
              <a:gdLst/>
              <a:ahLst/>
              <a:cxnLst>
                <a:cxn ang="0">
                  <a:pos x="wd2" y="hd2"/>
                </a:cxn>
                <a:cxn ang="5400000">
                  <a:pos x="wd2" y="hd2"/>
                </a:cxn>
                <a:cxn ang="10800000">
                  <a:pos x="wd2" y="hd2"/>
                </a:cxn>
                <a:cxn ang="16200000">
                  <a:pos x="wd2" y="hd2"/>
                </a:cxn>
              </a:cxnLst>
              <a:rect l="0" t="0" r="r" b="b"/>
              <a:pathLst>
                <a:path w="20432" h="19101" extrusionOk="0">
                  <a:moveTo>
                    <a:pt x="8432" y="3931"/>
                  </a:moveTo>
                  <a:cubicBezTo>
                    <a:pt x="6770" y="6675"/>
                    <a:pt x="1556" y="12557"/>
                    <a:pt x="468" y="13602"/>
                  </a:cubicBezTo>
                  <a:cubicBezTo>
                    <a:pt x="-621" y="14647"/>
                    <a:pt x="9" y="18829"/>
                    <a:pt x="4306" y="19091"/>
                  </a:cubicBezTo>
                  <a:cubicBezTo>
                    <a:pt x="7061" y="19257"/>
                    <a:pt x="12663" y="17332"/>
                    <a:pt x="16481" y="13897"/>
                  </a:cubicBezTo>
                  <a:cubicBezTo>
                    <a:pt x="18621" y="11973"/>
                    <a:pt x="20200" y="9573"/>
                    <a:pt x="20406" y="6806"/>
                  </a:cubicBezTo>
                  <a:cubicBezTo>
                    <a:pt x="20979" y="-906"/>
                    <a:pt x="12041" y="-2343"/>
                    <a:pt x="8432" y="3931"/>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58" name="Shape 41"/>
            <p:cNvSpPr/>
            <p:nvPr/>
          </p:nvSpPr>
          <p:spPr>
            <a:xfrm>
              <a:off x="7076214" y="4237667"/>
              <a:ext cx="336265" cy="111738"/>
            </a:xfrm>
            <a:custGeom>
              <a:avLst/>
              <a:gdLst/>
              <a:ahLst/>
              <a:cxnLst>
                <a:cxn ang="0">
                  <a:pos x="wd2" y="hd2"/>
                </a:cxn>
                <a:cxn ang="5400000">
                  <a:pos x="wd2" y="hd2"/>
                </a:cxn>
                <a:cxn ang="10800000">
                  <a:pos x="wd2" y="hd2"/>
                </a:cxn>
                <a:cxn ang="16200000">
                  <a:pos x="wd2" y="hd2"/>
                </a:cxn>
              </a:cxnLst>
              <a:rect l="0" t="0" r="r" b="b"/>
              <a:pathLst>
                <a:path w="20433" h="19100" extrusionOk="0">
                  <a:moveTo>
                    <a:pt x="12002" y="3930"/>
                  </a:moveTo>
                  <a:cubicBezTo>
                    <a:pt x="13663" y="6675"/>
                    <a:pt x="18877" y="12556"/>
                    <a:pt x="19965" y="13601"/>
                  </a:cubicBezTo>
                  <a:cubicBezTo>
                    <a:pt x="21054" y="14646"/>
                    <a:pt x="20424" y="18828"/>
                    <a:pt x="16127" y="19090"/>
                  </a:cubicBezTo>
                  <a:cubicBezTo>
                    <a:pt x="13373" y="19257"/>
                    <a:pt x="7771" y="17332"/>
                    <a:pt x="3952" y="13896"/>
                  </a:cubicBezTo>
                  <a:cubicBezTo>
                    <a:pt x="1812" y="11972"/>
                    <a:pt x="233" y="9575"/>
                    <a:pt x="27" y="6806"/>
                  </a:cubicBezTo>
                  <a:cubicBezTo>
                    <a:pt x="-546" y="-906"/>
                    <a:pt x="8392" y="-2343"/>
                    <a:pt x="12002" y="393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59" name="Shape 42"/>
            <p:cNvSpPr/>
            <p:nvPr/>
          </p:nvSpPr>
          <p:spPr>
            <a:xfrm>
              <a:off x="6725288" y="3143950"/>
              <a:ext cx="539168" cy="1130494"/>
            </a:xfrm>
            <a:custGeom>
              <a:avLst/>
              <a:gdLst/>
              <a:ahLst/>
              <a:cxnLst>
                <a:cxn ang="0">
                  <a:pos x="wd2" y="hd2"/>
                </a:cxn>
                <a:cxn ang="5400000">
                  <a:pos x="wd2" y="hd2"/>
                </a:cxn>
                <a:cxn ang="10800000">
                  <a:pos x="wd2" y="hd2"/>
                </a:cxn>
                <a:cxn ang="16200000">
                  <a:pos x="wd2" y="hd2"/>
                </a:cxn>
              </a:cxnLst>
              <a:rect l="0" t="0" r="r" b="b"/>
              <a:pathLst>
                <a:path w="21170" h="21600" extrusionOk="0">
                  <a:moveTo>
                    <a:pt x="603" y="0"/>
                  </a:moveTo>
                  <a:cubicBezTo>
                    <a:pt x="-86" y="2174"/>
                    <a:pt x="-430" y="6484"/>
                    <a:pt x="947" y="10560"/>
                  </a:cubicBezTo>
                  <a:cubicBezTo>
                    <a:pt x="2325" y="14635"/>
                    <a:pt x="3013" y="16890"/>
                    <a:pt x="3013" y="18475"/>
                  </a:cubicBezTo>
                  <a:cubicBezTo>
                    <a:pt x="3013" y="20060"/>
                    <a:pt x="2325" y="21238"/>
                    <a:pt x="2325" y="21238"/>
                  </a:cubicBezTo>
                  <a:cubicBezTo>
                    <a:pt x="2325" y="21238"/>
                    <a:pt x="3128" y="21555"/>
                    <a:pt x="5883" y="21555"/>
                  </a:cubicBezTo>
                  <a:cubicBezTo>
                    <a:pt x="8637" y="21555"/>
                    <a:pt x="10015" y="21600"/>
                    <a:pt x="10015" y="21600"/>
                  </a:cubicBezTo>
                  <a:cubicBezTo>
                    <a:pt x="10015" y="21600"/>
                    <a:pt x="9671" y="20423"/>
                    <a:pt x="9555" y="18656"/>
                  </a:cubicBezTo>
                  <a:cubicBezTo>
                    <a:pt x="9441" y="16890"/>
                    <a:pt x="8523" y="13141"/>
                    <a:pt x="8637" y="10424"/>
                  </a:cubicBezTo>
                  <a:cubicBezTo>
                    <a:pt x="8752" y="7707"/>
                    <a:pt x="8318" y="5558"/>
                    <a:pt x="9198" y="5581"/>
                  </a:cubicBezTo>
                  <a:cubicBezTo>
                    <a:pt x="9691" y="5594"/>
                    <a:pt x="10316" y="5594"/>
                    <a:pt x="10810" y="5581"/>
                  </a:cubicBezTo>
                  <a:cubicBezTo>
                    <a:pt x="11685" y="5558"/>
                    <a:pt x="11632" y="7707"/>
                    <a:pt x="12227" y="10424"/>
                  </a:cubicBezTo>
                  <a:cubicBezTo>
                    <a:pt x="12823" y="13141"/>
                    <a:pt x="13284" y="16890"/>
                    <a:pt x="13482" y="18656"/>
                  </a:cubicBezTo>
                  <a:cubicBezTo>
                    <a:pt x="13680" y="20423"/>
                    <a:pt x="13544" y="21600"/>
                    <a:pt x="13544" y="21600"/>
                  </a:cubicBezTo>
                  <a:cubicBezTo>
                    <a:pt x="13544" y="21600"/>
                    <a:pt x="14913" y="21555"/>
                    <a:pt x="17668" y="21555"/>
                  </a:cubicBezTo>
                  <a:cubicBezTo>
                    <a:pt x="20423" y="21555"/>
                    <a:pt x="21170" y="21238"/>
                    <a:pt x="21170" y="21238"/>
                  </a:cubicBezTo>
                  <a:cubicBezTo>
                    <a:pt x="21170" y="21238"/>
                    <a:pt x="20273" y="20060"/>
                    <a:pt x="19992" y="18475"/>
                  </a:cubicBezTo>
                  <a:cubicBezTo>
                    <a:pt x="19712" y="16890"/>
                    <a:pt x="19286" y="14635"/>
                    <a:pt x="19941" y="10560"/>
                  </a:cubicBezTo>
                  <a:cubicBezTo>
                    <a:pt x="20597" y="6484"/>
                    <a:pt x="19820" y="2174"/>
                    <a:pt x="18746" y="0"/>
                  </a:cubicBezTo>
                  <a:cubicBezTo>
                    <a:pt x="17982" y="151"/>
                    <a:pt x="1357" y="144"/>
                    <a:pt x="603" y="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0" name="Freeform 159"/>
            <p:cNvSpPr/>
            <p:nvPr/>
          </p:nvSpPr>
          <p:spPr>
            <a:xfrm>
              <a:off x="6725292" y="3296018"/>
              <a:ext cx="521989" cy="976434"/>
            </a:xfrm>
            <a:custGeom>
              <a:avLst/>
              <a:gdLst>
                <a:gd name="connsiteX0" fmla="*/ 450919 w 894873"/>
                <a:gd name="connsiteY0" fmla="*/ 212498 h 1673953"/>
                <a:gd name="connsiteX1" fmla="*/ 556396 w 894873"/>
                <a:gd name="connsiteY1" fmla="*/ 353277 h 1673953"/>
                <a:gd name="connsiteX2" fmla="*/ 621358 w 894873"/>
                <a:gd name="connsiteY2" fmla="*/ 1133686 h 1673953"/>
                <a:gd name="connsiteX3" fmla="*/ 656789 w 894873"/>
                <a:gd name="connsiteY3" fmla="*/ 1594792 h 1673953"/>
                <a:gd name="connsiteX4" fmla="*/ 894873 w 894873"/>
                <a:gd name="connsiteY4" fmla="*/ 1656385 h 1673953"/>
                <a:gd name="connsiteX5" fmla="*/ 775586 w 894873"/>
                <a:gd name="connsiteY5" fmla="*/ 1669894 h 1673953"/>
                <a:gd name="connsiteX6" fmla="*/ 595536 w 894873"/>
                <a:gd name="connsiteY6" fmla="*/ 1673953 h 1673953"/>
                <a:gd name="connsiteX7" fmla="*/ 592831 w 894873"/>
                <a:gd name="connsiteY7" fmla="*/ 1409874 h 1673953"/>
                <a:gd name="connsiteX8" fmla="*/ 538039 w 894873"/>
                <a:gd name="connsiteY8" fmla="*/ 671180 h 1673953"/>
                <a:gd name="connsiteX9" fmla="*/ 476133 w 894873"/>
                <a:gd name="connsiteY9" fmla="*/ 236740 h 1673953"/>
                <a:gd name="connsiteX10" fmla="*/ 405760 w 894873"/>
                <a:gd name="connsiteY10" fmla="*/ 236740 h 1673953"/>
                <a:gd name="connsiteX11" fmla="*/ 395077 w 894873"/>
                <a:gd name="connsiteY11" fmla="*/ 242899 h 1673953"/>
                <a:gd name="connsiteX12" fmla="*/ 391041 w 894873"/>
                <a:gd name="connsiteY12" fmla="*/ 223932 h 1673953"/>
                <a:gd name="connsiteX13" fmla="*/ 450919 w 894873"/>
                <a:gd name="connsiteY13" fmla="*/ 212498 h 1673953"/>
                <a:gd name="connsiteX14" fmla="*/ 2792 w 894873"/>
                <a:gd name="connsiteY14" fmla="*/ 0 h 1673953"/>
                <a:gd name="connsiteX15" fmla="*/ 2985 w 894873"/>
                <a:gd name="connsiteY15" fmla="*/ 232 h 1673953"/>
                <a:gd name="connsiteX16" fmla="*/ 156529 w 894873"/>
                <a:gd name="connsiteY16" fmla="*/ 1154169 h 1673953"/>
                <a:gd name="connsiteX17" fmla="*/ 174251 w 894873"/>
                <a:gd name="connsiteY17" fmla="*/ 1567392 h 1673953"/>
                <a:gd name="connsiteX18" fmla="*/ 314752 w 894873"/>
                <a:gd name="connsiteY18" fmla="*/ 1666781 h 1673953"/>
                <a:gd name="connsiteX19" fmla="*/ 256834 w 894873"/>
                <a:gd name="connsiteY19" fmla="*/ 1666473 h 1673953"/>
                <a:gd name="connsiteX20" fmla="*/ 101469 w 894873"/>
                <a:gd name="connsiteY20" fmla="*/ 1637998 h 1673953"/>
                <a:gd name="connsiteX21" fmla="*/ 131553 w 894873"/>
                <a:gd name="connsiteY21" fmla="*/ 1390142 h 1673953"/>
                <a:gd name="connsiteX22" fmla="*/ 41330 w 894873"/>
                <a:gd name="connsiteY22" fmla="*/ 679908 h 1673953"/>
                <a:gd name="connsiteX23" fmla="*/ 2792 w 894873"/>
                <a:gd name="connsiteY23" fmla="*/ 0 h 167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4873" h="1673953">
                  <a:moveTo>
                    <a:pt x="450919" y="212498"/>
                  </a:moveTo>
                  <a:cubicBezTo>
                    <a:pt x="504342" y="204207"/>
                    <a:pt x="538675" y="216793"/>
                    <a:pt x="556396" y="353277"/>
                  </a:cubicBezTo>
                  <a:cubicBezTo>
                    <a:pt x="580025" y="535186"/>
                    <a:pt x="621358" y="956537"/>
                    <a:pt x="621358" y="1133686"/>
                  </a:cubicBezTo>
                  <a:cubicBezTo>
                    <a:pt x="621358" y="1310905"/>
                    <a:pt x="662691" y="1532570"/>
                    <a:pt x="656789" y="1594792"/>
                  </a:cubicBezTo>
                  <a:cubicBezTo>
                    <a:pt x="651145" y="1654285"/>
                    <a:pt x="742534" y="1683122"/>
                    <a:pt x="894873" y="1656385"/>
                  </a:cubicBezTo>
                  <a:cubicBezTo>
                    <a:pt x="871478" y="1663244"/>
                    <a:pt x="833807" y="1669894"/>
                    <a:pt x="775586" y="1669894"/>
                  </a:cubicBezTo>
                  <a:cubicBezTo>
                    <a:pt x="655320" y="1669894"/>
                    <a:pt x="595536" y="1673953"/>
                    <a:pt x="595536" y="1673953"/>
                  </a:cubicBezTo>
                  <a:cubicBezTo>
                    <a:pt x="595536" y="1673953"/>
                    <a:pt x="601461" y="1568335"/>
                    <a:pt x="592831" y="1409874"/>
                  </a:cubicBezTo>
                  <a:cubicBezTo>
                    <a:pt x="584177" y="1251412"/>
                    <a:pt x="564047" y="914961"/>
                    <a:pt x="538039" y="671180"/>
                  </a:cubicBezTo>
                  <a:cubicBezTo>
                    <a:pt x="512031" y="427398"/>
                    <a:pt x="514363" y="234640"/>
                    <a:pt x="476133" y="236740"/>
                  </a:cubicBezTo>
                  <a:cubicBezTo>
                    <a:pt x="454603" y="237860"/>
                    <a:pt x="427312" y="237860"/>
                    <a:pt x="405760" y="236740"/>
                  </a:cubicBezTo>
                  <a:cubicBezTo>
                    <a:pt x="401538" y="236460"/>
                    <a:pt x="398016" y="238630"/>
                    <a:pt x="395077" y="242899"/>
                  </a:cubicBezTo>
                  <a:cubicBezTo>
                    <a:pt x="393747" y="236320"/>
                    <a:pt x="392394" y="229951"/>
                    <a:pt x="391041" y="223932"/>
                  </a:cubicBezTo>
                  <a:cubicBezTo>
                    <a:pt x="413183" y="220345"/>
                    <a:pt x="433112" y="215261"/>
                    <a:pt x="450919" y="212498"/>
                  </a:cubicBezTo>
                  <a:close/>
                  <a:moveTo>
                    <a:pt x="2792" y="0"/>
                  </a:moveTo>
                  <a:cubicBezTo>
                    <a:pt x="2792" y="0"/>
                    <a:pt x="2985" y="232"/>
                    <a:pt x="2985" y="232"/>
                  </a:cubicBezTo>
                  <a:cubicBezTo>
                    <a:pt x="44336" y="301873"/>
                    <a:pt x="156529" y="943506"/>
                    <a:pt x="156529" y="1154169"/>
                  </a:cubicBezTo>
                  <a:cubicBezTo>
                    <a:pt x="156529" y="1364909"/>
                    <a:pt x="197865" y="1495550"/>
                    <a:pt x="174251" y="1567392"/>
                  </a:cubicBezTo>
                  <a:cubicBezTo>
                    <a:pt x="157151" y="1619401"/>
                    <a:pt x="217423" y="1651271"/>
                    <a:pt x="314752" y="1666781"/>
                  </a:cubicBezTo>
                  <a:cubicBezTo>
                    <a:pt x="297312" y="1666550"/>
                    <a:pt x="278006" y="1666473"/>
                    <a:pt x="256834" y="1666473"/>
                  </a:cubicBezTo>
                  <a:cubicBezTo>
                    <a:pt x="136557" y="1666473"/>
                    <a:pt x="101469" y="1637998"/>
                    <a:pt x="101469" y="1637998"/>
                  </a:cubicBezTo>
                  <a:cubicBezTo>
                    <a:pt x="101469" y="1637998"/>
                    <a:pt x="131553" y="1532358"/>
                    <a:pt x="131553" y="1390142"/>
                  </a:cubicBezTo>
                  <a:cubicBezTo>
                    <a:pt x="131553" y="1247925"/>
                    <a:pt x="101469" y="1045597"/>
                    <a:pt x="41330" y="679908"/>
                  </a:cubicBezTo>
                  <a:cubicBezTo>
                    <a:pt x="2333" y="442778"/>
                    <a:pt x="-5040" y="196850"/>
                    <a:pt x="2792" y="0"/>
                  </a:cubicBezTo>
                  <a:close/>
                </a:path>
              </a:pathLst>
            </a:custGeom>
            <a:solidFill>
              <a:srgbClr val="010101">
                <a:alpha val="25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1" name="Shape 37"/>
            <p:cNvSpPr/>
            <p:nvPr/>
          </p:nvSpPr>
          <p:spPr>
            <a:xfrm>
              <a:off x="6801322" y="2208150"/>
              <a:ext cx="360207" cy="507864"/>
            </a:xfrm>
            <a:custGeom>
              <a:avLst/>
              <a:gdLst/>
              <a:ahLst/>
              <a:cxnLst>
                <a:cxn ang="0">
                  <a:pos x="wd2" y="hd2"/>
                </a:cxn>
                <a:cxn ang="5400000">
                  <a:pos x="wd2" y="hd2"/>
                </a:cxn>
                <a:cxn ang="10800000">
                  <a:pos x="wd2" y="hd2"/>
                </a:cxn>
                <a:cxn ang="16200000">
                  <a:pos x="wd2" y="hd2"/>
                </a:cxn>
              </a:cxnLst>
              <a:rect l="0" t="0" r="r" b="b"/>
              <a:pathLst>
                <a:path w="19302" h="21539" extrusionOk="0">
                  <a:moveTo>
                    <a:pt x="19104" y="15087"/>
                  </a:moveTo>
                  <a:cubicBezTo>
                    <a:pt x="17180" y="14796"/>
                    <a:pt x="14019" y="13931"/>
                    <a:pt x="14019" y="11499"/>
                  </a:cubicBezTo>
                  <a:lnTo>
                    <a:pt x="14019" y="0"/>
                  </a:lnTo>
                  <a:lnTo>
                    <a:pt x="5283" y="0"/>
                  </a:lnTo>
                  <a:lnTo>
                    <a:pt x="5283" y="11501"/>
                  </a:lnTo>
                  <a:cubicBezTo>
                    <a:pt x="5281" y="13932"/>
                    <a:pt x="2122" y="14797"/>
                    <a:pt x="198" y="15087"/>
                  </a:cubicBezTo>
                  <a:cubicBezTo>
                    <a:pt x="-1149" y="15290"/>
                    <a:pt x="4697" y="18536"/>
                    <a:pt x="8332" y="20344"/>
                  </a:cubicBezTo>
                  <a:cubicBezTo>
                    <a:pt x="8283" y="21018"/>
                    <a:pt x="8252" y="21458"/>
                    <a:pt x="8252" y="21525"/>
                  </a:cubicBezTo>
                  <a:cubicBezTo>
                    <a:pt x="8252" y="21600"/>
                    <a:pt x="8803" y="21379"/>
                    <a:pt x="9651" y="20982"/>
                  </a:cubicBezTo>
                  <a:cubicBezTo>
                    <a:pt x="10499" y="21379"/>
                    <a:pt x="11050" y="21600"/>
                    <a:pt x="11050" y="21525"/>
                  </a:cubicBezTo>
                  <a:cubicBezTo>
                    <a:pt x="11050" y="21458"/>
                    <a:pt x="11019" y="21018"/>
                    <a:pt x="10970" y="20344"/>
                  </a:cubicBezTo>
                  <a:cubicBezTo>
                    <a:pt x="14605" y="18536"/>
                    <a:pt x="20451" y="15290"/>
                    <a:pt x="19104" y="15087"/>
                  </a:cubicBezTo>
                  <a:close/>
                </a:path>
              </a:pathLst>
            </a:custGeom>
            <a:solidFill>
              <a:srgbClr val="F8DABA"/>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2" name="Shape 38"/>
            <p:cNvSpPr/>
            <p:nvPr/>
          </p:nvSpPr>
          <p:spPr>
            <a:xfrm>
              <a:off x="6900751" y="2354368"/>
              <a:ext cx="163029" cy="1447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1714"/>
                  </a:lnTo>
                  <a:lnTo>
                    <a:pt x="0" y="21600"/>
                  </a:lnTo>
                  <a:cubicBezTo>
                    <a:pt x="0" y="21600"/>
                    <a:pt x="0" y="0"/>
                    <a:pt x="0" y="0"/>
                  </a:cubicBezTo>
                  <a:close/>
                </a:path>
              </a:pathLst>
            </a:custGeom>
            <a:solidFill>
              <a:srgbClr val="010101">
                <a:alpha val="1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3" name="Shape 39"/>
            <p:cNvSpPr/>
            <p:nvPr/>
          </p:nvSpPr>
          <p:spPr>
            <a:xfrm>
              <a:off x="6631708" y="1693459"/>
              <a:ext cx="700707" cy="742050"/>
            </a:xfrm>
            <a:custGeom>
              <a:avLst/>
              <a:gdLst/>
              <a:ahLst/>
              <a:cxnLst>
                <a:cxn ang="0">
                  <a:pos x="wd2" y="hd2"/>
                </a:cxn>
                <a:cxn ang="5400000">
                  <a:pos x="wd2" y="hd2"/>
                </a:cxn>
                <a:cxn ang="10800000">
                  <a:pos x="wd2" y="hd2"/>
                </a:cxn>
                <a:cxn ang="16200000">
                  <a:pos x="wd2" y="hd2"/>
                </a:cxn>
              </a:cxnLst>
              <a:rect l="0" t="0" r="r" b="b"/>
              <a:pathLst>
                <a:path w="21139" h="21600" extrusionOk="0">
                  <a:moveTo>
                    <a:pt x="20175" y="10150"/>
                  </a:moveTo>
                  <a:cubicBezTo>
                    <a:pt x="20062" y="10122"/>
                    <a:pt x="19946" y="10113"/>
                    <a:pt x="19829" y="10119"/>
                  </a:cubicBezTo>
                  <a:cubicBezTo>
                    <a:pt x="19865" y="9082"/>
                    <a:pt x="19841" y="8137"/>
                    <a:pt x="19756" y="7436"/>
                  </a:cubicBezTo>
                  <a:cubicBezTo>
                    <a:pt x="19441" y="4839"/>
                    <a:pt x="16295" y="0"/>
                    <a:pt x="10570" y="0"/>
                  </a:cubicBezTo>
                  <a:cubicBezTo>
                    <a:pt x="4845" y="0"/>
                    <a:pt x="1699" y="4839"/>
                    <a:pt x="1384" y="7436"/>
                  </a:cubicBezTo>
                  <a:cubicBezTo>
                    <a:pt x="1299" y="8137"/>
                    <a:pt x="1275" y="9082"/>
                    <a:pt x="1311" y="10119"/>
                  </a:cubicBezTo>
                  <a:cubicBezTo>
                    <a:pt x="1194" y="10113"/>
                    <a:pt x="1078" y="10122"/>
                    <a:pt x="965" y="10150"/>
                  </a:cubicBezTo>
                  <a:cubicBezTo>
                    <a:pt x="134" y="10360"/>
                    <a:pt x="-230" y="11466"/>
                    <a:pt x="153" y="12619"/>
                  </a:cubicBezTo>
                  <a:cubicBezTo>
                    <a:pt x="446" y="13505"/>
                    <a:pt x="1094" y="14159"/>
                    <a:pt x="1755" y="14321"/>
                  </a:cubicBezTo>
                  <a:cubicBezTo>
                    <a:pt x="2023" y="15753"/>
                    <a:pt x="2407" y="16985"/>
                    <a:pt x="2906" y="17607"/>
                  </a:cubicBezTo>
                  <a:cubicBezTo>
                    <a:pt x="4229" y="19255"/>
                    <a:pt x="8997" y="21600"/>
                    <a:pt x="10696" y="21600"/>
                  </a:cubicBezTo>
                  <a:cubicBezTo>
                    <a:pt x="12395" y="21600"/>
                    <a:pt x="16912" y="19255"/>
                    <a:pt x="18234" y="17607"/>
                  </a:cubicBezTo>
                  <a:cubicBezTo>
                    <a:pt x="18733" y="16985"/>
                    <a:pt x="19117" y="15753"/>
                    <a:pt x="19385" y="14321"/>
                  </a:cubicBezTo>
                  <a:cubicBezTo>
                    <a:pt x="20046" y="14159"/>
                    <a:pt x="20694" y="13505"/>
                    <a:pt x="20987" y="12619"/>
                  </a:cubicBezTo>
                  <a:cubicBezTo>
                    <a:pt x="21370" y="11466"/>
                    <a:pt x="21006" y="10360"/>
                    <a:pt x="20175" y="10150"/>
                  </a:cubicBezTo>
                  <a:close/>
                </a:path>
              </a:pathLst>
            </a:custGeom>
            <a:solidFill>
              <a:srgbClr val="F8DABA"/>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4" name="Shape 44"/>
            <p:cNvSpPr/>
            <p:nvPr/>
          </p:nvSpPr>
          <p:spPr>
            <a:xfrm>
              <a:off x="6561524" y="2705293"/>
              <a:ext cx="185404" cy="357176"/>
            </a:xfrm>
            <a:custGeom>
              <a:avLst/>
              <a:gdLst/>
              <a:ahLst/>
              <a:cxnLst>
                <a:cxn ang="0">
                  <a:pos x="wd2" y="hd2"/>
                </a:cxn>
                <a:cxn ang="5400000">
                  <a:pos x="wd2" y="hd2"/>
                </a:cxn>
                <a:cxn ang="10800000">
                  <a:pos x="wd2" y="hd2"/>
                </a:cxn>
                <a:cxn ang="16200000">
                  <a:pos x="wd2" y="hd2"/>
                </a:cxn>
              </a:cxnLst>
              <a:rect l="0" t="0" r="r" b="b"/>
              <a:pathLst>
                <a:path w="19774" h="21394" extrusionOk="0">
                  <a:moveTo>
                    <a:pt x="1601" y="21394"/>
                  </a:moveTo>
                  <a:cubicBezTo>
                    <a:pt x="6460" y="17487"/>
                    <a:pt x="14527" y="7547"/>
                    <a:pt x="18398" y="4404"/>
                  </a:cubicBezTo>
                  <a:cubicBezTo>
                    <a:pt x="19717" y="3334"/>
                    <a:pt x="19988" y="1824"/>
                    <a:pt x="19628" y="278"/>
                  </a:cubicBezTo>
                  <a:cubicBezTo>
                    <a:pt x="17162" y="-206"/>
                    <a:pt x="14807" y="-82"/>
                    <a:pt x="12640" y="838"/>
                  </a:cubicBezTo>
                  <a:cubicBezTo>
                    <a:pt x="12640" y="5300"/>
                    <a:pt x="10265" y="11520"/>
                    <a:pt x="6999" y="14494"/>
                  </a:cubicBezTo>
                  <a:cubicBezTo>
                    <a:pt x="3733" y="17469"/>
                    <a:pt x="-1612" y="19632"/>
                    <a:pt x="467" y="20714"/>
                  </a:cubicBezTo>
                  <a:cubicBezTo>
                    <a:pt x="741" y="20856"/>
                    <a:pt x="1129" y="21091"/>
                    <a:pt x="1601" y="21394"/>
                  </a:cubicBezTo>
                  <a:close/>
                </a:path>
              </a:pathLst>
            </a:custGeom>
            <a:solidFill>
              <a:srgbClr val="9EB3C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5" name="Shape 45"/>
            <p:cNvSpPr/>
            <p:nvPr/>
          </p:nvSpPr>
          <p:spPr>
            <a:xfrm>
              <a:off x="6672650" y="2535680"/>
              <a:ext cx="612950" cy="782066"/>
            </a:xfrm>
            <a:custGeom>
              <a:avLst/>
              <a:gdLst/>
              <a:ahLst/>
              <a:cxnLst>
                <a:cxn ang="0">
                  <a:pos x="wd2" y="hd2"/>
                </a:cxn>
                <a:cxn ang="5400000">
                  <a:pos x="wd2" y="hd2"/>
                </a:cxn>
                <a:cxn ang="10800000">
                  <a:pos x="wd2" y="hd2"/>
                </a:cxn>
                <a:cxn ang="16200000">
                  <a:pos x="wd2" y="hd2"/>
                </a:cxn>
              </a:cxnLst>
              <a:rect l="0" t="0" r="r" b="b"/>
              <a:pathLst>
                <a:path w="19786" h="21502" extrusionOk="0">
                  <a:moveTo>
                    <a:pt x="421" y="1798"/>
                  </a:moveTo>
                  <a:cubicBezTo>
                    <a:pt x="-1162" y="2507"/>
                    <a:pt x="2305" y="12337"/>
                    <a:pt x="1237" y="20057"/>
                  </a:cubicBezTo>
                  <a:cubicBezTo>
                    <a:pt x="1131" y="20825"/>
                    <a:pt x="3934" y="21600"/>
                    <a:pt x="9941" y="21492"/>
                  </a:cubicBezTo>
                  <a:cubicBezTo>
                    <a:pt x="15949" y="21600"/>
                    <a:pt x="18752" y="20825"/>
                    <a:pt x="18646" y="20057"/>
                  </a:cubicBezTo>
                  <a:cubicBezTo>
                    <a:pt x="18237" y="17097"/>
                    <a:pt x="17951" y="12627"/>
                    <a:pt x="18335" y="9679"/>
                  </a:cubicBezTo>
                  <a:cubicBezTo>
                    <a:pt x="18952" y="4940"/>
                    <a:pt x="20438" y="2235"/>
                    <a:pt x="19462" y="1798"/>
                  </a:cubicBezTo>
                  <a:cubicBezTo>
                    <a:pt x="17955" y="1123"/>
                    <a:pt x="15705" y="435"/>
                    <a:pt x="13565" y="0"/>
                  </a:cubicBezTo>
                  <a:cubicBezTo>
                    <a:pt x="12856" y="570"/>
                    <a:pt x="11499" y="956"/>
                    <a:pt x="9941" y="956"/>
                  </a:cubicBezTo>
                  <a:cubicBezTo>
                    <a:pt x="8384" y="956"/>
                    <a:pt x="7027" y="570"/>
                    <a:pt x="6318" y="0"/>
                  </a:cubicBezTo>
                  <a:cubicBezTo>
                    <a:pt x="4179" y="435"/>
                    <a:pt x="1928" y="1123"/>
                    <a:pt x="421" y="1798"/>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6" name="Shape 46"/>
            <p:cNvSpPr/>
            <p:nvPr/>
          </p:nvSpPr>
          <p:spPr>
            <a:xfrm>
              <a:off x="6970936" y="2570772"/>
              <a:ext cx="12096" cy="7471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cubicBezTo>
                    <a:pt x="18015" y="21599"/>
                    <a:pt x="14429" y="21598"/>
                    <a:pt x="10794" y="21597"/>
                  </a:cubicBezTo>
                  <a:cubicBezTo>
                    <a:pt x="7171" y="21598"/>
                    <a:pt x="3585" y="21599"/>
                    <a:pt x="0" y="21600"/>
                  </a:cubicBezTo>
                  <a:lnTo>
                    <a:pt x="0" y="0"/>
                  </a:lnTo>
                  <a:cubicBezTo>
                    <a:pt x="3585" y="1"/>
                    <a:pt x="7171" y="2"/>
                    <a:pt x="10794" y="2"/>
                  </a:cubicBezTo>
                  <a:cubicBezTo>
                    <a:pt x="14429" y="2"/>
                    <a:pt x="18027" y="1"/>
                    <a:pt x="21600" y="0"/>
                  </a:cubicBezTo>
                  <a:close/>
                </a:path>
              </a:pathLst>
            </a:custGeom>
            <a:solidFill>
              <a:srgbClr val="010101">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7" name="Shape 48"/>
            <p:cNvSpPr/>
            <p:nvPr/>
          </p:nvSpPr>
          <p:spPr>
            <a:xfrm>
              <a:off x="7468081" y="3459783"/>
              <a:ext cx="139973" cy="371156"/>
            </a:xfrm>
            <a:custGeom>
              <a:avLst/>
              <a:gdLst/>
              <a:ahLst/>
              <a:cxnLst>
                <a:cxn ang="0">
                  <a:pos x="wd2" y="hd2"/>
                </a:cxn>
                <a:cxn ang="5400000">
                  <a:pos x="wd2" y="hd2"/>
                </a:cxn>
                <a:cxn ang="10800000">
                  <a:pos x="wd2" y="hd2"/>
                </a:cxn>
                <a:cxn ang="16200000">
                  <a:pos x="wd2" y="hd2"/>
                </a:cxn>
              </a:cxnLst>
              <a:rect l="0" t="0" r="r" b="b"/>
              <a:pathLst>
                <a:path w="21600" h="21600" extrusionOk="0">
                  <a:moveTo>
                    <a:pt x="4759" y="0"/>
                  </a:moveTo>
                  <a:lnTo>
                    <a:pt x="16841" y="0"/>
                  </a:lnTo>
                  <a:cubicBezTo>
                    <a:pt x="19458" y="0"/>
                    <a:pt x="21600" y="655"/>
                    <a:pt x="21600" y="1455"/>
                  </a:cubicBezTo>
                  <a:lnTo>
                    <a:pt x="21600" y="20145"/>
                  </a:lnTo>
                  <a:cubicBezTo>
                    <a:pt x="21600" y="20945"/>
                    <a:pt x="19458" y="21600"/>
                    <a:pt x="16841" y="21600"/>
                  </a:cubicBezTo>
                  <a:lnTo>
                    <a:pt x="4759" y="21600"/>
                  </a:lnTo>
                  <a:cubicBezTo>
                    <a:pt x="2141" y="21600"/>
                    <a:pt x="0" y="20945"/>
                    <a:pt x="0" y="20145"/>
                  </a:cubicBezTo>
                  <a:lnTo>
                    <a:pt x="0" y="1455"/>
                  </a:lnTo>
                  <a:cubicBezTo>
                    <a:pt x="0" y="655"/>
                    <a:pt x="2141" y="0"/>
                    <a:pt x="4759" y="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8" name="Shape 49"/>
            <p:cNvSpPr/>
            <p:nvPr/>
          </p:nvSpPr>
          <p:spPr>
            <a:xfrm>
              <a:off x="7152248" y="3459783"/>
              <a:ext cx="445674" cy="496785"/>
            </a:xfrm>
            <a:custGeom>
              <a:avLst/>
              <a:gdLst/>
              <a:ahLst/>
              <a:cxnLst>
                <a:cxn ang="0">
                  <a:pos x="wd2" y="hd2"/>
                </a:cxn>
                <a:cxn ang="5400000">
                  <a:pos x="wd2" y="hd2"/>
                </a:cxn>
                <a:cxn ang="10800000">
                  <a:pos x="wd2" y="hd2"/>
                </a:cxn>
                <a:cxn ang="16200000">
                  <a:pos x="wd2" y="hd2"/>
                </a:cxn>
              </a:cxnLst>
              <a:rect l="0" t="0" r="r" b="b"/>
              <a:pathLst>
                <a:path w="21600" h="21600" extrusionOk="0">
                  <a:moveTo>
                    <a:pt x="0" y="5312"/>
                  </a:moveTo>
                  <a:lnTo>
                    <a:pt x="16577" y="0"/>
                  </a:lnTo>
                  <a:lnTo>
                    <a:pt x="21233" y="3766"/>
                  </a:lnTo>
                  <a:lnTo>
                    <a:pt x="21600" y="15848"/>
                  </a:lnTo>
                  <a:lnTo>
                    <a:pt x="5229" y="21600"/>
                  </a:lnTo>
                  <a:cubicBezTo>
                    <a:pt x="5229" y="21600"/>
                    <a:pt x="1633" y="14164"/>
                    <a:pt x="0" y="5312"/>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69" name="Shape 50"/>
            <p:cNvSpPr/>
            <p:nvPr/>
          </p:nvSpPr>
          <p:spPr>
            <a:xfrm>
              <a:off x="7134701" y="3576758"/>
              <a:ext cx="139980" cy="380889"/>
            </a:xfrm>
            <a:custGeom>
              <a:avLst/>
              <a:gdLst/>
              <a:ahLst/>
              <a:cxnLst>
                <a:cxn ang="0">
                  <a:pos x="wd2" y="hd2"/>
                </a:cxn>
                <a:cxn ang="5400000">
                  <a:pos x="wd2" y="hd2"/>
                </a:cxn>
                <a:cxn ang="10800000">
                  <a:pos x="wd2" y="hd2"/>
                </a:cxn>
                <a:cxn ang="16200000">
                  <a:pos x="wd2" y="hd2"/>
                </a:cxn>
              </a:cxnLst>
              <a:rect l="0" t="0" r="r" b="b"/>
              <a:pathLst>
                <a:path w="21600" h="21600" extrusionOk="0">
                  <a:moveTo>
                    <a:pt x="4759" y="0"/>
                  </a:moveTo>
                  <a:lnTo>
                    <a:pt x="16841" y="0"/>
                  </a:lnTo>
                  <a:cubicBezTo>
                    <a:pt x="19459" y="0"/>
                    <a:pt x="21600" y="638"/>
                    <a:pt x="21600" y="1418"/>
                  </a:cubicBezTo>
                  <a:lnTo>
                    <a:pt x="21600" y="20182"/>
                  </a:lnTo>
                  <a:cubicBezTo>
                    <a:pt x="21600" y="20962"/>
                    <a:pt x="19459" y="21600"/>
                    <a:pt x="16841" y="21600"/>
                  </a:cubicBezTo>
                  <a:lnTo>
                    <a:pt x="4759" y="21600"/>
                  </a:lnTo>
                  <a:cubicBezTo>
                    <a:pt x="2141" y="21600"/>
                    <a:pt x="0" y="20962"/>
                    <a:pt x="0" y="20182"/>
                  </a:cubicBezTo>
                  <a:lnTo>
                    <a:pt x="0" y="1418"/>
                  </a:lnTo>
                  <a:cubicBezTo>
                    <a:pt x="0" y="638"/>
                    <a:pt x="2141" y="0"/>
                    <a:pt x="4759" y="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0" name="Shape 51"/>
            <p:cNvSpPr/>
            <p:nvPr/>
          </p:nvSpPr>
          <p:spPr>
            <a:xfrm>
              <a:off x="7152248" y="3594304"/>
              <a:ext cx="104166" cy="352468"/>
            </a:xfrm>
            <a:custGeom>
              <a:avLst/>
              <a:gdLst/>
              <a:ahLst/>
              <a:cxnLst>
                <a:cxn ang="0">
                  <a:pos x="wd2" y="hd2"/>
                </a:cxn>
                <a:cxn ang="5400000">
                  <a:pos x="wd2" y="hd2"/>
                </a:cxn>
                <a:cxn ang="10800000">
                  <a:pos x="wd2" y="hd2"/>
                </a:cxn>
                <a:cxn ang="16200000">
                  <a:pos x="wd2" y="hd2"/>
                </a:cxn>
              </a:cxnLst>
              <a:rect l="0" t="0" r="r" b="b"/>
              <a:pathLst>
                <a:path w="21600" h="21600" extrusionOk="0">
                  <a:moveTo>
                    <a:pt x="3085" y="0"/>
                  </a:moveTo>
                  <a:lnTo>
                    <a:pt x="18515" y="0"/>
                  </a:lnTo>
                  <a:cubicBezTo>
                    <a:pt x="20212" y="0"/>
                    <a:pt x="21600" y="333"/>
                    <a:pt x="21600" y="739"/>
                  </a:cubicBezTo>
                  <a:lnTo>
                    <a:pt x="21600" y="20861"/>
                  </a:lnTo>
                  <a:cubicBezTo>
                    <a:pt x="21600" y="21267"/>
                    <a:pt x="20212" y="21600"/>
                    <a:pt x="18515" y="21600"/>
                  </a:cubicBezTo>
                  <a:lnTo>
                    <a:pt x="3085" y="21600"/>
                  </a:lnTo>
                  <a:cubicBezTo>
                    <a:pt x="1389" y="21600"/>
                    <a:pt x="0" y="21267"/>
                    <a:pt x="0" y="20861"/>
                  </a:cubicBezTo>
                  <a:lnTo>
                    <a:pt x="0" y="739"/>
                  </a:lnTo>
                  <a:cubicBezTo>
                    <a:pt x="0" y="333"/>
                    <a:pt x="1389" y="0"/>
                    <a:pt x="3085" y="0"/>
                  </a:cubicBezTo>
                  <a:close/>
                </a:path>
              </a:pathLst>
            </a:custGeom>
            <a:solidFill>
              <a:schemeClr val="bg2">
                <a:alpha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1" name="Shape 52"/>
            <p:cNvSpPr/>
            <p:nvPr/>
          </p:nvSpPr>
          <p:spPr>
            <a:xfrm>
              <a:off x="7339408" y="3424690"/>
              <a:ext cx="145819" cy="71414"/>
            </a:xfrm>
            <a:custGeom>
              <a:avLst/>
              <a:gdLst/>
              <a:ahLst/>
              <a:cxnLst>
                <a:cxn ang="0">
                  <a:pos x="wd2" y="hd2"/>
                </a:cxn>
                <a:cxn ang="5400000">
                  <a:pos x="wd2" y="hd2"/>
                </a:cxn>
                <a:cxn ang="10800000">
                  <a:pos x="wd2" y="hd2"/>
                </a:cxn>
                <a:cxn ang="16200000">
                  <a:pos x="wd2" y="hd2"/>
                </a:cxn>
              </a:cxnLst>
              <a:rect l="0" t="0" r="r" b="b"/>
              <a:pathLst>
                <a:path w="21147" h="21097" extrusionOk="0">
                  <a:moveTo>
                    <a:pt x="21147" y="15711"/>
                  </a:moveTo>
                  <a:cubicBezTo>
                    <a:pt x="21147" y="18688"/>
                    <a:pt x="19687" y="21097"/>
                    <a:pt x="17886" y="21097"/>
                  </a:cubicBezTo>
                  <a:cubicBezTo>
                    <a:pt x="16085" y="21097"/>
                    <a:pt x="14625" y="18688"/>
                    <a:pt x="14625" y="15711"/>
                  </a:cubicBezTo>
                  <a:lnTo>
                    <a:pt x="14625" y="12586"/>
                  </a:lnTo>
                  <a:lnTo>
                    <a:pt x="4624" y="20345"/>
                  </a:lnTo>
                  <a:cubicBezTo>
                    <a:pt x="2999" y="21600"/>
                    <a:pt x="1066" y="20443"/>
                    <a:pt x="306" y="17756"/>
                  </a:cubicBezTo>
                  <a:cubicBezTo>
                    <a:pt x="-453" y="15073"/>
                    <a:pt x="248" y="11881"/>
                    <a:pt x="1873" y="10625"/>
                  </a:cubicBezTo>
                  <a:lnTo>
                    <a:pt x="13080" y="1930"/>
                  </a:lnTo>
                  <a:cubicBezTo>
                    <a:pt x="13133" y="1881"/>
                    <a:pt x="13189" y="1838"/>
                    <a:pt x="13244" y="1794"/>
                  </a:cubicBezTo>
                  <a:lnTo>
                    <a:pt x="13475" y="1613"/>
                  </a:lnTo>
                  <a:cubicBezTo>
                    <a:pt x="14514" y="798"/>
                    <a:pt x="15535" y="0"/>
                    <a:pt x="16793" y="0"/>
                  </a:cubicBezTo>
                  <a:cubicBezTo>
                    <a:pt x="19389" y="0"/>
                    <a:pt x="21147" y="2067"/>
                    <a:pt x="21147" y="8634"/>
                  </a:cubicBezTo>
                  <a:cubicBezTo>
                    <a:pt x="21147" y="8634"/>
                    <a:pt x="21147" y="15711"/>
                    <a:pt x="21147" y="15711"/>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2" name="Shape 53"/>
            <p:cNvSpPr/>
            <p:nvPr/>
          </p:nvSpPr>
          <p:spPr>
            <a:xfrm>
              <a:off x="7304315" y="3360354"/>
              <a:ext cx="147220" cy="162388"/>
            </a:xfrm>
            <a:custGeom>
              <a:avLst/>
              <a:gdLst/>
              <a:ahLst/>
              <a:cxnLst>
                <a:cxn ang="0">
                  <a:pos x="wd2" y="hd2"/>
                </a:cxn>
                <a:cxn ang="5400000">
                  <a:pos x="wd2" y="hd2"/>
                </a:cxn>
                <a:cxn ang="10800000">
                  <a:pos x="wd2" y="hd2"/>
                </a:cxn>
                <a:cxn ang="16200000">
                  <a:pos x="wd2" y="hd2"/>
                </a:cxn>
              </a:cxnLst>
              <a:rect l="0" t="0" r="r" b="b"/>
              <a:pathLst>
                <a:path w="18467" h="20215" extrusionOk="0">
                  <a:moveTo>
                    <a:pt x="12789" y="13"/>
                  </a:moveTo>
                  <a:cubicBezTo>
                    <a:pt x="13321" y="2631"/>
                    <a:pt x="14225" y="3231"/>
                    <a:pt x="16695" y="6015"/>
                  </a:cubicBezTo>
                  <a:cubicBezTo>
                    <a:pt x="19166" y="8800"/>
                    <a:pt x="19609" y="14451"/>
                    <a:pt x="14364" y="17998"/>
                  </a:cubicBezTo>
                  <a:cubicBezTo>
                    <a:pt x="9117" y="21543"/>
                    <a:pt x="2881" y="19955"/>
                    <a:pt x="2072" y="19204"/>
                  </a:cubicBezTo>
                  <a:cubicBezTo>
                    <a:pt x="-1819" y="15582"/>
                    <a:pt x="10867" y="16659"/>
                    <a:pt x="11076" y="16421"/>
                  </a:cubicBezTo>
                  <a:cubicBezTo>
                    <a:pt x="12514" y="14770"/>
                    <a:pt x="5787" y="6078"/>
                    <a:pt x="5980" y="9346"/>
                  </a:cubicBezTo>
                  <a:cubicBezTo>
                    <a:pt x="6176" y="12614"/>
                    <a:pt x="4881" y="16539"/>
                    <a:pt x="1445" y="17044"/>
                  </a:cubicBezTo>
                  <a:cubicBezTo>
                    <a:pt x="-1991" y="17547"/>
                    <a:pt x="1970" y="12132"/>
                    <a:pt x="550" y="9484"/>
                  </a:cubicBezTo>
                  <a:cubicBezTo>
                    <a:pt x="-869" y="6836"/>
                    <a:pt x="954" y="2832"/>
                    <a:pt x="3765" y="1980"/>
                  </a:cubicBezTo>
                  <a:cubicBezTo>
                    <a:pt x="4242" y="1836"/>
                    <a:pt x="4569" y="1448"/>
                    <a:pt x="4774" y="860"/>
                  </a:cubicBezTo>
                  <a:cubicBezTo>
                    <a:pt x="8076" y="142"/>
                    <a:pt x="10537" y="-57"/>
                    <a:pt x="12789" y="13"/>
                  </a:cubicBezTo>
                  <a:close/>
                </a:path>
              </a:pathLst>
            </a:custGeom>
            <a:solidFill>
              <a:srgbClr val="F8DABA"/>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3" name="Shape 55"/>
            <p:cNvSpPr/>
            <p:nvPr/>
          </p:nvSpPr>
          <p:spPr>
            <a:xfrm>
              <a:off x="7292618" y="3450083"/>
              <a:ext cx="117863" cy="103788"/>
            </a:xfrm>
            <a:custGeom>
              <a:avLst/>
              <a:gdLst/>
              <a:ahLst/>
              <a:cxnLst>
                <a:cxn ang="0">
                  <a:pos x="wd2" y="hd2"/>
                </a:cxn>
                <a:cxn ang="5400000">
                  <a:pos x="wd2" y="hd2"/>
                </a:cxn>
                <a:cxn ang="10800000">
                  <a:pos x="wd2" y="hd2"/>
                </a:cxn>
                <a:cxn ang="16200000">
                  <a:pos x="wd2" y="hd2"/>
                </a:cxn>
              </a:cxnLst>
              <a:rect l="0" t="0" r="r" b="b"/>
              <a:pathLst>
                <a:path w="21042" h="21086" extrusionOk="0">
                  <a:moveTo>
                    <a:pt x="8028" y="17382"/>
                  </a:moveTo>
                  <a:cubicBezTo>
                    <a:pt x="8028" y="19429"/>
                    <a:pt x="6230" y="21086"/>
                    <a:pt x="4014" y="21086"/>
                  </a:cubicBezTo>
                  <a:cubicBezTo>
                    <a:pt x="1797" y="21086"/>
                    <a:pt x="0" y="19429"/>
                    <a:pt x="0" y="17382"/>
                  </a:cubicBezTo>
                  <a:lnTo>
                    <a:pt x="0" y="12514"/>
                  </a:lnTo>
                  <a:cubicBezTo>
                    <a:pt x="0" y="6929"/>
                    <a:pt x="3085" y="5606"/>
                    <a:pt x="6271" y="4239"/>
                  </a:cubicBezTo>
                  <a:lnTo>
                    <a:pt x="6342" y="4209"/>
                  </a:lnTo>
                  <a:lnTo>
                    <a:pt x="15357" y="340"/>
                  </a:lnTo>
                  <a:cubicBezTo>
                    <a:pt x="17365" y="-514"/>
                    <a:pt x="19746" y="296"/>
                    <a:pt x="20672" y="2149"/>
                  </a:cubicBezTo>
                  <a:cubicBezTo>
                    <a:pt x="21600" y="4002"/>
                    <a:pt x="20722" y="6198"/>
                    <a:pt x="18714" y="7054"/>
                  </a:cubicBezTo>
                  <a:lnTo>
                    <a:pt x="9698" y="10921"/>
                  </a:lnTo>
                  <a:lnTo>
                    <a:pt x="9626" y="10951"/>
                  </a:lnTo>
                  <a:cubicBezTo>
                    <a:pt x="8815" y="11300"/>
                    <a:pt x="8028" y="11638"/>
                    <a:pt x="8028" y="12514"/>
                  </a:cubicBezTo>
                  <a:cubicBezTo>
                    <a:pt x="8028" y="12514"/>
                    <a:pt x="8028" y="17382"/>
                    <a:pt x="8028" y="17382"/>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4" name="Shape 56"/>
            <p:cNvSpPr/>
            <p:nvPr/>
          </p:nvSpPr>
          <p:spPr>
            <a:xfrm>
              <a:off x="7278715" y="3511323"/>
              <a:ext cx="321528" cy="347885"/>
            </a:xfrm>
            <a:custGeom>
              <a:avLst/>
              <a:gdLst/>
              <a:ahLst/>
              <a:cxnLst>
                <a:cxn ang="0">
                  <a:pos x="wd2" y="hd2"/>
                </a:cxn>
                <a:cxn ang="5400000">
                  <a:pos x="wd2" y="hd2"/>
                </a:cxn>
                <a:cxn ang="10800000">
                  <a:pos x="wd2" y="hd2"/>
                </a:cxn>
                <a:cxn ang="16200000">
                  <a:pos x="wd2" y="hd2"/>
                </a:cxn>
              </a:cxnLst>
              <a:rect l="0" t="0" r="r" b="b"/>
              <a:pathLst>
                <a:path w="21600" h="21020" extrusionOk="0">
                  <a:moveTo>
                    <a:pt x="2299" y="6042"/>
                  </a:moveTo>
                  <a:lnTo>
                    <a:pt x="19300" y="148"/>
                  </a:lnTo>
                  <a:cubicBezTo>
                    <a:pt x="20566" y="-290"/>
                    <a:pt x="21600" y="276"/>
                    <a:pt x="21600" y="1407"/>
                  </a:cubicBezTo>
                  <a:lnTo>
                    <a:pt x="21600" y="12125"/>
                  </a:lnTo>
                  <a:cubicBezTo>
                    <a:pt x="21600" y="13256"/>
                    <a:pt x="20566" y="14540"/>
                    <a:pt x="19300" y="14978"/>
                  </a:cubicBezTo>
                  <a:lnTo>
                    <a:pt x="2299" y="20872"/>
                  </a:lnTo>
                  <a:cubicBezTo>
                    <a:pt x="1034" y="21310"/>
                    <a:pt x="0" y="20744"/>
                    <a:pt x="0" y="19613"/>
                  </a:cubicBezTo>
                  <a:lnTo>
                    <a:pt x="0" y="8894"/>
                  </a:lnTo>
                  <a:cubicBezTo>
                    <a:pt x="0" y="7764"/>
                    <a:pt x="1034" y="6480"/>
                    <a:pt x="2299" y="6042"/>
                  </a:cubicBezTo>
                  <a:close/>
                </a:path>
              </a:pathLst>
            </a:custGeom>
            <a:solidFill>
              <a:srgbClr val="010101">
                <a:alpha val="14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5" name="Shape 57"/>
            <p:cNvSpPr/>
            <p:nvPr/>
          </p:nvSpPr>
          <p:spPr>
            <a:xfrm>
              <a:off x="7279355" y="3510302"/>
              <a:ext cx="336775" cy="323570"/>
            </a:xfrm>
            <a:custGeom>
              <a:avLst/>
              <a:gdLst/>
              <a:ahLst/>
              <a:cxnLst>
                <a:cxn ang="0">
                  <a:pos x="wd2" y="hd2"/>
                </a:cxn>
                <a:cxn ang="5400000">
                  <a:pos x="wd2" y="hd2"/>
                </a:cxn>
                <a:cxn ang="10800000">
                  <a:pos x="wd2" y="hd2"/>
                </a:cxn>
                <a:cxn ang="16200000">
                  <a:pos x="wd2" y="hd2"/>
                </a:cxn>
              </a:cxnLst>
              <a:rect l="0" t="0" r="r" b="b"/>
              <a:pathLst>
                <a:path w="21385" h="20977" extrusionOk="0">
                  <a:moveTo>
                    <a:pt x="2182" y="6482"/>
                  </a:moveTo>
                  <a:lnTo>
                    <a:pt x="18252" y="158"/>
                  </a:lnTo>
                  <a:cubicBezTo>
                    <a:pt x="19448" y="-312"/>
                    <a:pt x="20309" y="299"/>
                    <a:pt x="20425" y="1509"/>
                  </a:cubicBezTo>
                  <a:lnTo>
                    <a:pt x="21377" y="11434"/>
                  </a:lnTo>
                  <a:cubicBezTo>
                    <a:pt x="21493" y="12643"/>
                    <a:pt x="20399" y="14024"/>
                    <a:pt x="19203" y="14494"/>
                  </a:cubicBezTo>
                  <a:lnTo>
                    <a:pt x="3134" y="20818"/>
                  </a:lnTo>
                  <a:cubicBezTo>
                    <a:pt x="1939" y="21288"/>
                    <a:pt x="1076" y="20676"/>
                    <a:pt x="960" y="19467"/>
                  </a:cubicBezTo>
                  <a:lnTo>
                    <a:pt x="9" y="9542"/>
                  </a:lnTo>
                  <a:cubicBezTo>
                    <a:pt x="-107" y="8333"/>
                    <a:pt x="987" y="6952"/>
                    <a:pt x="2182" y="6482"/>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6" name="Shape 58"/>
            <p:cNvSpPr/>
            <p:nvPr/>
          </p:nvSpPr>
          <p:spPr>
            <a:xfrm>
              <a:off x="7444685" y="3746372"/>
              <a:ext cx="36308" cy="77363"/>
            </a:xfrm>
            <a:custGeom>
              <a:avLst/>
              <a:gdLst/>
              <a:ahLst/>
              <a:cxnLst>
                <a:cxn ang="0">
                  <a:pos x="wd2" y="hd2"/>
                </a:cxn>
                <a:cxn ang="5400000">
                  <a:pos x="wd2" y="hd2"/>
                </a:cxn>
                <a:cxn ang="10800000">
                  <a:pos x="wd2" y="hd2"/>
                </a:cxn>
                <a:cxn ang="16200000">
                  <a:pos x="wd2" y="hd2"/>
                </a:cxn>
              </a:cxnLst>
              <a:rect l="0" t="0" r="r" b="b"/>
              <a:pathLst>
                <a:path w="21600" h="20954" extrusionOk="0">
                  <a:moveTo>
                    <a:pt x="4857" y="2380"/>
                  </a:moveTo>
                  <a:lnTo>
                    <a:pt x="16747" y="174"/>
                  </a:lnTo>
                  <a:cubicBezTo>
                    <a:pt x="19416" y="-323"/>
                    <a:pt x="21600" y="282"/>
                    <a:pt x="21600" y="1516"/>
                  </a:cubicBezTo>
                  <a:lnTo>
                    <a:pt x="21600" y="15428"/>
                  </a:lnTo>
                  <a:cubicBezTo>
                    <a:pt x="21600" y="16662"/>
                    <a:pt x="19416" y="18079"/>
                    <a:pt x="16747" y="18574"/>
                  </a:cubicBezTo>
                  <a:lnTo>
                    <a:pt x="4857" y="20780"/>
                  </a:lnTo>
                  <a:cubicBezTo>
                    <a:pt x="2184" y="21277"/>
                    <a:pt x="0" y="20672"/>
                    <a:pt x="0" y="19438"/>
                  </a:cubicBezTo>
                  <a:lnTo>
                    <a:pt x="0" y="5526"/>
                  </a:lnTo>
                  <a:cubicBezTo>
                    <a:pt x="0" y="4290"/>
                    <a:pt x="2184" y="2875"/>
                    <a:pt x="4857" y="2380"/>
                  </a:cubicBezTo>
                  <a:close/>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7" name="Shape 60"/>
            <p:cNvSpPr/>
            <p:nvPr/>
          </p:nvSpPr>
          <p:spPr>
            <a:xfrm>
              <a:off x="7064516" y="2020989"/>
              <a:ext cx="74099" cy="10290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48" y="21600"/>
                    <a:pt x="21600" y="16749"/>
                    <a:pt x="21600" y="10799"/>
                  </a:cubicBezTo>
                  <a:cubicBezTo>
                    <a:pt x="21600" y="4850"/>
                    <a:pt x="16748" y="0"/>
                    <a:pt x="10800" y="0"/>
                  </a:cubicBezTo>
                  <a:cubicBezTo>
                    <a:pt x="4852" y="0"/>
                    <a:pt x="0" y="4850"/>
                    <a:pt x="0" y="10799"/>
                  </a:cubicBezTo>
                  <a:cubicBezTo>
                    <a:pt x="0" y="16749"/>
                    <a:pt x="4852" y="21600"/>
                    <a:pt x="10800" y="216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8" name="Shape 61"/>
            <p:cNvSpPr/>
            <p:nvPr/>
          </p:nvSpPr>
          <p:spPr>
            <a:xfrm>
              <a:off x="7105458" y="2044384"/>
              <a:ext cx="16509" cy="320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47" y="21600"/>
                    <a:pt x="21600" y="16747"/>
                    <a:pt x="21600" y="10800"/>
                  </a:cubicBezTo>
                  <a:cubicBezTo>
                    <a:pt x="21600" y="4853"/>
                    <a:pt x="16747" y="0"/>
                    <a:pt x="10800" y="0"/>
                  </a:cubicBezTo>
                  <a:cubicBezTo>
                    <a:pt x="4853" y="0"/>
                    <a:pt x="0" y="4853"/>
                    <a:pt x="0" y="10800"/>
                  </a:cubicBezTo>
                  <a:cubicBezTo>
                    <a:pt x="0" y="16747"/>
                    <a:pt x="4853" y="21600"/>
                    <a:pt x="10800" y="21600"/>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79" name="Shape 62"/>
            <p:cNvSpPr/>
            <p:nvPr/>
          </p:nvSpPr>
          <p:spPr>
            <a:xfrm>
              <a:off x="6824717" y="2020989"/>
              <a:ext cx="74099" cy="10290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48" y="21600"/>
                    <a:pt x="21600" y="16749"/>
                    <a:pt x="21600" y="10799"/>
                  </a:cubicBezTo>
                  <a:cubicBezTo>
                    <a:pt x="21600" y="4850"/>
                    <a:pt x="16748" y="0"/>
                    <a:pt x="10800" y="0"/>
                  </a:cubicBezTo>
                  <a:cubicBezTo>
                    <a:pt x="4852" y="0"/>
                    <a:pt x="0" y="4850"/>
                    <a:pt x="0" y="10799"/>
                  </a:cubicBezTo>
                  <a:cubicBezTo>
                    <a:pt x="0" y="16749"/>
                    <a:pt x="4852" y="21600"/>
                    <a:pt x="10800" y="216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0" name="Shape 63"/>
            <p:cNvSpPr/>
            <p:nvPr/>
          </p:nvSpPr>
          <p:spPr>
            <a:xfrm>
              <a:off x="6865659" y="2044384"/>
              <a:ext cx="16509" cy="320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47" y="21600"/>
                    <a:pt x="21600" y="16747"/>
                    <a:pt x="21600" y="10800"/>
                  </a:cubicBezTo>
                  <a:cubicBezTo>
                    <a:pt x="21600" y="4853"/>
                    <a:pt x="16747" y="0"/>
                    <a:pt x="10800" y="0"/>
                  </a:cubicBezTo>
                  <a:cubicBezTo>
                    <a:pt x="4853" y="0"/>
                    <a:pt x="0" y="4853"/>
                    <a:pt x="0" y="10800"/>
                  </a:cubicBezTo>
                  <a:cubicBezTo>
                    <a:pt x="0" y="16747"/>
                    <a:pt x="4853" y="21600"/>
                    <a:pt x="10800" y="21600"/>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1" name="Freeform 180"/>
            <p:cNvSpPr/>
            <p:nvPr/>
          </p:nvSpPr>
          <p:spPr>
            <a:xfrm>
              <a:off x="6824717" y="2512285"/>
              <a:ext cx="309892" cy="104809"/>
            </a:xfrm>
            <a:custGeom>
              <a:avLst/>
              <a:gdLst>
                <a:gd name="connsiteX0" fmla="*/ 117015 w 531264"/>
                <a:gd name="connsiteY0" fmla="*/ 0 h 179680"/>
                <a:gd name="connsiteX1" fmla="*/ 265627 w 531264"/>
                <a:gd name="connsiteY1" fmla="*/ 96127 h 179680"/>
                <a:gd name="connsiteX2" fmla="*/ 414257 w 531264"/>
                <a:gd name="connsiteY2" fmla="*/ 0 h 179680"/>
                <a:gd name="connsiteX3" fmla="*/ 531264 w 531264"/>
                <a:gd name="connsiteY3" fmla="*/ 60576 h 179680"/>
                <a:gd name="connsiteX4" fmla="*/ 395117 w 531264"/>
                <a:gd name="connsiteY4" fmla="*/ 179680 h 179680"/>
                <a:gd name="connsiteX5" fmla="*/ 265930 w 531264"/>
                <a:gd name="connsiteY5" fmla="*/ 102443 h 179680"/>
                <a:gd name="connsiteX6" fmla="*/ 151736 w 531264"/>
                <a:gd name="connsiteY6" fmla="*/ 179680 h 179680"/>
                <a:gd name="connsiteX7" fmla="*/ 0 w 531264"/>
                <a:gd name="connsiteY7" fmla="*/ 60576 h 179680"/>
                <a:gd name="connsiteX8" fmla="*/ 117015 w 531264"/>
                <a:gd name="connsiteY8" fmla="*/ 0 h 17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4" h="179680">
                  <a:moveTo>
                    <a:pt x="117015" y="0"/>
                  </a:moveTo>
                  <a:lnTo>
                    <a:pt x="265627" y="96127"/>
                  </a:lnTo>
                  <a:lnTo>
                    <a:pt x="414257" y="0"/>
                  </a:lnTo>
                  <a:cubicBezTo>
                    <a:pt x="414257" y="0"/>
                    <a:pt x="531264" y="60576"/>
                    <a:pt x="531264" y="60576"/>
                  </a:cubicBezTo>
                  <a:lnTo>
                    <a:pt x="395117" y="179680"/>
                  </a:lnTo>
                  <a:lnTo>
                    <a:pt x="265930" y="102443"/>
                  </a:lnTo>
                  <a:lnTo>
                    <a:pt x="151736" y="179680"/>
                  </a:lnTo>
                  <a:lnTo>
                    <a:pt x="0" y="60576"/>
                  </a:lnTo>
                  <a:cubicBezTo>
                    <a:pt x="0" y="60576"/>
                    <a:pt x="117015" y="0"/>
                    <a:pt x="117015" y="0"/>
                  </a:cubicBezTo>
                  <a:close/>
                </a:path>
              </a:pathLst>
            </a:custGeom>
            <a:solidFill>
              <a:srgbClr val="010101">
                <a:alpha val="25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2" name="Shape 66"/>
            <p:cNvSpPr/>
            <p:nvPr/>
          </p:nvSpPr>
          <p:spPr>
            <a:xfrm>
              <a:off x="6900751" y="2570772"/>
              <a:ext cx="149254" cy="642112"/>
            </a:xfrm>
            <a:custGeom>
              <a:avLst/>
              <a:gdLst/>
              <a:ahLst/>
              <a:cxnLst>
                <a:cxn ang="0">
                  <a:pos x="wd2" y="hd2"/>
                </a:cxn>
                <a:cxn ang="5400000">
                  <a:pos x="wd2" y="hd2"/>
                </a:cxn>
                <a:cxn ang="10800000">
                  <a:pos x="wd2" y="hd2"/>
                </a:cxn>
                <a:cxn ang="16200000">
                  <a:pos x="wd2" y="hd2"/>
                </a:cxn>
              </a:cxnLst>
              <a:rect l="0" t="0" r="r" b="b"/>
              <a:pathLst>
                <a:path w="21600" h="21600" extrusionOk="0">
                  <a:moveTo>
                    <a:pt x="2344" y="960"/>
                  </a:moveTo>
                  <a:lnTo>
                    <a:pt x="7849" y="2786"/>
                  </a:lnTo>
                  <a:cubicBezTo>
                    <a:pt x="3097" y="8530"/>
                    <a:pt x="1176" y="13633"/>
                    <a:pt x="0" y="19425"/>
                  </a:cubicBezTo>
                  <a:lnTo>
                    <a:pt x="11674" y="21600"/>
                  </a:lnTo>
                  <a:lnTo>
                    <a:pt x="21600" y="19072"/>
                  </a:lnTo>
                  <a:cubicBezTo>
                    <a:pt x="17899" y="13516"/>
                    <a:pt x="17408" y="8458"/>
                    <a:pt x="15912" y="2869"/>
                  </a:cubicBezTo>
                  <a:lnTo>
                    <a:pt x="21380" y="897"/>
                  </a:lnTo>
                  <a:lnTo>
                    <a:pt x="17014" y="0"/>
                  </a:lnTo>
                  <a:lnTo>
                    <a:pt x="7068" y="95"/>
                  </a:lnTo>
                  <a:cubicBezTo>
                    <a:pt x="7068" y="95"/>
                    <a:pt x="2344" y="960"/>
                    <a:pt x="2344" y="960"/>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3" name="Shape 67"/>
            <p:cNvSpPr/>
            <p:nvPr/>
          </p:nvSpPr>
          <p:spPr>
            <a:xfrm>
              <a:off x="6655103" y="1664215"/>
              <a:ext cx="658436" cy="524775"/>
            </a:xfrm>
            <a:custGeom>
              <a:avLst/>
              <a:gdLst/>
              <a:ahLst/>
              <a:cxnLst>
                <a:cxn ang="0">
                  <a:pos x="wd2" y="hd2"/>
                </a:cxn>
                <a:cxn ang="5400000">
                  <a:pos x="wd2" y="hd2"/>
                </a:cxn>
                <a:cxn ang="10800000">
                  <a:pos x="wd2" y="hd2"/>
                </a:cxn>
                <a:cxn ang="16200000">
                  <a:pos x="wd2" y="hd2"/>
                </a:cxn>
              </a:cxnLst>
              <a:rect l="0" t="0" r="r" b="b"/>
              <a:pathLst>
                <a:path w="20365" h="19179" extrusionOk="0">
                  <a:moveTo>
                    <a:pt x="907" y="17062"/>
                  </a:moveTo>
                  <a:cubicBezTo>
                    <a:pt x="495" y="14554"/>
                    <a:pt x="-591" y="6651"/>
                    <a:pt x="416" y="6072"/>
                  </a:cubicBezTo>
                  <a:cubicBezTo>
                    <a:pt x="1423" y="5494"/>
                    <a:pt x="2430" y="5205"/>
                    <a:pt x="1758" y="4241"/>
                  </a:cubicBezTo>
                  <a:cubicBezTo>
                    <a:pt x="1087" y="3277"/>
                    <a:pt x="2933" y="0"/>
                    <a:pt x="6289" y="0"/>
                  </a:cubicBezTo>
                  <a:cubicBezTo>
                    <a:pt x="9646" y="0"/>
                    <a:pt x="14596" y="2024"/>
                    <a:pt x="16862" y="2699"/>
                  </a:cubicBezTo>
                  <a:cubicBezTo>
                    <a:pt x="19127" y="3373"/>
                    <a:pt x="18995" y="3181"/>
                    <a:pt x="19666" y="2795"/>
                  </a:cubicBezTo>
                  <a:cubicBezTo>
                    <a:pt x="20338" y="2410"/>
                    <a:pt x="18660" y="5301"/>
                    <a:pt x="19834" y="5301"/>
                  </a:cubicBezTo>
                  <a:cubicBezTo>
                    <a:pt x="21009" y="5301"/>
                    <a:pt x="19942" y="9804"/>
                    <a:pt x="19423" y="14267"/>
                  </a:cubicBezTo>
                  <a:cubicBezTo>
                    <a:pt x="18904" y="18729"/>
                    <a:pt x="18388" y="21600"/>
                    <a:pt x="18025" y="15273"/>
                  </a:cubicBezTo>
                  <a:cubicBezTo>
                    <a:pt x="17677" y="9215"/>
                    <a:pt x="17084" y="6849"/>
                    <a:pt x="14749" y="8400"/>
                  </a:cubicBezTo>
                  <a:cubicBezTo>
                    <a:pt x="11800" y="10358"/>
                    <a:pt x="10450" y="10419"/>
                    <a:pt x="6022" y="8330"/>
                  </a:cubicBezTo>
                  <a:cubicBezTo>
                    <a:pt x="2225" y="6539"/>
                    <a:pt x="2201" y="13653"/>
                    <a:pt x="1946" y="17096"/>
                  </a:cubicBezTo>
                  <a:cubicBezTo>
                    <a:pt x="1690" y="20539"/>
                    <a:pt x="1247" y="19129"/>
                    <a:pt x="907" y="17062"/>
                  </a:cubicBezTo>
                  <a:close/>
                </a:path>
              </a:pathLst>
            </a:custGeom>
            <a:solidFill>
              <a:schemeClr val="tx1">
                <a:lumMod val="75000"/>
                <a:lumOff val="2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4" name="Shape 68"/>
            <p:cNvSpPr/>
            <p:nvPr/>
          </p:nvSpPr>
          <p:spPr>
            <a:xfrm>
              <a:off x="7374500" y="3424690"/>
              <a:ext cx="51854" cy="68329"/>
            </a:xfrm>
            <a:custGeom>
              <a:avLst/>
              <a:gdLst/>
              <a:ahLst/>
              <a:cxnLst>
                <a:cxn ang="0">
                  <a:pos x="wd2" y="hd2"/>
                </a:cxn>
                <a:cxn ang="5400000">
                  <a:pos x="wd2" y="hd2"/>
                </a:cxn>
                <a:cxn ang="10800000">
                  <a:pos x="wd2" y="hd2"/>
                </a:cxn>
                <a:cxn ang="16200000">
                  <a:pos x="wd2" y="hd2"/>
                </a:cxn>
              </a:cxnLst>
              <a:rect l="0" t="0" r="r" b="b"/>
              <a:pathLst>
                <a:path w="21600" h="21600" extrusionOk="0">
                  <a:moveTo>
                    <a:pt x="5807" y="21132"/>
                  </a:moveTo>
                  <a:cubicBezTo>
                    <a:pt x="6696" y="21123"/>
                    <a:pt x="7239" y="21098"/>
                    <a:pt x="7313" y="21035"/>
                  </a:cubicBezTo>
                  <a:cubicBezTo>
                    <a:pt x="9766" y="18881"/>
                    <a:pt x="5068" y="12011"/>
                    <a:pt x="0" y="6962"/>
                  </a:cubicBezTo>
                  <a:lnTo>
                    <a:pt x="11664" y="0"/>
                  </a:lnTo>
                  <a:lnTo>
                    <a:pt x="21600" y="17389"/>
                  </a:lnTo>
                  <a:lnTo>
                    <a:pt x="6145" y="21600"/>
                  </a:lnTo>
                  <a:cubicBezTo>
                    <a:pt x="6145" y="21600"/>
                    <a:pt x="5807" y="21132"/>
                    <a:pt x="5807" y="21132"/>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5" name="Shape 72"/>
            <p:cNvSpPr/>
            <p:nvPr/>
          </p:nvSpPr>
          <p:spPr>
            <a:xfrm>
              <a:off x="6684347" y="2629260"/>
              <a:ext cx="570578" cy="689883"/>
            </a:xfrm>
            <a:custGeom>
              <a:avLst/>
              <a:gdLst/>
              <a:ahLst/>
              <a:cxnLst>
                <a:cxn ang="0">
                  <a:pos x="wd2" y="hd2"/>
                </a:cxn>
                <a:cxn ang="5400000">
                  <a:pos x="wd2" y="hd2"/>
                </a:cxn>
                <a:cxn ang="10800000">
                  <a:pos x="wd2" y="hd2"/>
                </a:cxn>
                <a:cxn ang="16200000">
                  <a:pos x="wd2" y="hd2"/>
                </a:cxn>
              </a:cxnLst>
              <a:rect l="0" t="0" r="r" b="b"/>
              <a:pathLst>
                <a:path w="21197" h="20380" extrusionOk="0">
                  <a:moveTo>
                    <a:pt x="0" y="4111"/>
                  </a:moveTo>
                  <a:cubicBezTo>
                    <a:pt x="639" y="8112"/>
                    <a:pt x="1766" y="13873"/>
                    <a:pt x="1033" y="18826"/>
                  </a:cubicBezTo>
                  <a:cubicBezTo>
                    <a:pt x="910" y="19651"/>
                    <a:pt x="4137" y="20484"/>
                    <a:pt x="11050" y="20368"/>
                  </a:cubicBezTo>
                  <a:cubicBezTo>
                    <a:pt x="17964" y="20484"/>
                    <a:pt x="21190" y="19651"/>
                    <a:pt x="21068" y="18826"/>
                  </a:cubicBezTo>
                  <a:cubicBezTo>
                    <a:pt x="20597" y="15646"/>
                    <a:pt x="20269" y="10843"/>
                    <a:pt x="20710" y="7676"/>
                  </a:cubicBezTo>
                  <a:cubicBezTo>
                    <a:pt x="20773" y="7223"/>
                    <a:pt x="20844" y="6788"/>
                    <a:pt x="20920" y="6371"/>
                  </a:cubicBezTo>
                  <a:cubicBezTo>
                    <a:pt x="20791" y="4687"/>
                    <a:pt x="20695" y="1802"/>
                    <a:pt x="21094" y="514"/>
                  </a:cubicBezTo>
                  <a:cubicBezTo>
                    <a:pt x="21600" y="-1116"/>
                    <a:pt x="20080" y="1486"/>
                    <a:pt x="19978" y="3331"/>
                  </a:cubicBezTo>
                  <a:cubicBezTo>
                    <a:pt x="19876" y="5176"/>
                    <a:pt x="19773" y="8538"/>
                    <a:pt x="19875" y="10844"/>
                  </a:cubicBezTo>
                  <a:cubicBezTo>
                    <a:pt x="19977" y="13151"/>
                    <a:pt x="20489" y="17303"/>
                    <a:pt x="19978" y="18621"/>
                  </a:cubicBezTo>
                  <a:cubicBezTo>
                    <a:pt x="19467" y="19939"/>
                    <a:pt x="12618" y="19939"/>
                    <a:pt x="10778" y="19939"/>
                  </a:cubicBezTo>
                  <a:cubicBezTo>
                    <a:pt x="8938" y="19939"/>
                    <a:pt x="5973" y="20071"/>
                    <a:pt x="4235" y="19610"/>
                  </a:cubicBezTo>
                  <a:cubicBezTo>
                    <a:pt x="2498" y="19148"/>
                    <a:pt x="2293" y="18358"/>
                    <a:pt x="2498" y="16446"/>
                  </a:cubicBezTo>
                  <a:cubicBezTo>
                    <a:pt x="2702" y="14535"/>
                    <a:pt x="1782" y="10647"/>
                    <a:pt x="1475" y="8274"/>
                  </a:cubicBezTo>
                  <a:cubicBezTo>
                    <a:pt x="1169" y="5901"/>
                    <a:pt x="555" y="2013"/>
                    <a:pt x="555" y="431"/>
                  </a:cubicBezTo>
                  <a:cubicBezTo>
                    <a:pt x="361" y="-278"/>
                    <a:pt x="72" y="980"/>
                    <a:pt x="72" y="2051"/>
                  </a:cubicBezTo>
                  <a:cubicBezTo>
                    <a:pt x="72" y="2533"/>
                    <a:pt x="72" y="3315"/>
                    <a:pt x="0" y="4111"/>
                  </a:cubicBezTo>
                  <a:close/>
                </a:path>
              </a:pathLst>
            </a:custGeom>
            <a:solidFill>
              <a:srgbClr val="010101">
                <a:alpha val="1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6" name="Freeform 185"/>
            <p:cNvSpPr/>
            <p:nvPr/>
          </p:nvSpPr>
          <p:spPr>
            <a:xfrm>
              <a:off x="6824717" y="2512285"/>
              <a:ext cx="309892" cy="89148"/>
            </a:xfrm>
            <a:custGeom>
              <a:avLst/>
              <a:gdLst>
                <a:gd name="connsiteX0" fmla="*/ 117015 w 531264"/>
                <a:gd name="connsiteY0" fmla="*/ 0 h 152831"/>
                <a:gd name="connsiteX1" fmla="*/ 265627 w 531264"/>
                <a:gd name="connsiteY1" fmla="*/ 96131 h 152831"/>
                <a:gd name="connsiteX2" fmla="*/ 414257 w 531264"/>
                <a:gd name="connsiteY2" fmla="*/ 0 h 152831"/>
                <a:gd name="connsiteX3" fmla="*/ 531264 w 531264"/>
                <a:gd name="connsiteY3" fmla="*/ 60574 h 152831"/>
                <a:gd name="connsiteX4" fmla="*/ 387326 w 531264"/>
                <a:gd name="connsiteY4" fmla="*/ 152831 h 152831"/>
                <a:gd name="connsiteX5" fmla="*/ 265627 w 531264"/>
                <a:gd name="connsiteY5" fmla="*/ 101402 h 152831"/>
                <a:gd name="connsiteX6" fmla="*/ 143945 w 531264"/>
                <a:gd name="connsiteY6" fmla="*/ 152831 h 152831"/>
                <a:gd name="connsiteX7" fmla="*/ 0 w 531264"/>
                <a:gd name="connsiteY7" fmla="*/ 60574 h 152831"/>
                <a:gd name="connsiteX8" fmla="*/ 117015 w 531264"/>
                <a:gd name="connsiteY8" fmla="*/ 0 h 152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1264" h="152831">
                  <a:moveTo>
                    <a:pt x="117015" y="0"/>
                  </a:moveTo>
                  <a:lnTo>
                    <a:pt x="265627" y="96131"/>
                  </a:lnTo>
                  <a:lnTo>
                    <a:pt x="414257" y="0"/>
                  </a:lnTo>
                  <a:cubicBezTo>
                    <a:pt x="414257" y="0"/>
                    <a:pt x="531264" y="60574"/>
                    <a:pt x="531264" y="60574"/>
                  </a:cubicBezTo>
                  <a:lnTo>
                    <a:pt x="387326" y="152831"/>
                  </a:lnTo>
                  <a:lnTo>
                    <a:pt x="265627" y="101402"/>
                  </a:lnTo>
                  <a:lnTo>
                    <a:pt x="143945" y="152831"/>
                  </a:lnTo>
                  <a:lnTo>
                    <a:pt x="0" y="60574"/>
                  </a:lnTo>
                  <a:cubicBezTo>
                    <a:pt x="0" y="60574"/>
                    <a:pt x="117015" y="0"/>
                    <a:pt x="117015" y="0"/>
                  </a:cubicBezTo>
                  <a:close/>
                </a:path>
              </a:pathLst>
            </a:custGeom>
            <a:solidFill>
              <a:schemeClr val="bg2">
                <a:lumMod val="20000"/>
                <a:lumOff val="8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7" name="Shape 75"/>
            <p:cNvSpPr/>
            <p:nvPr/>
          </p:nvSpPr>
          <p:spPr>
            <a:xfrm>
              <a:off x="6684347" y="3255076"/>
              <a:ext cx="236538" cy="261450"/>
            </a:xfrm>
            <a:custGeom>
              <a:avLst/>
              <a:gdLst/>
              <a:ahLst/>
              <a:cxnLst>
                <a:cxn ang="0">
                  <a:pos x="wd2" y="hd2"/>
                </a:cxn>
                <a:cxn ang="5400000">
                  <a:pos x="wd2" y="hd2"/>
                </a:cxn>
                <a:cxn ang="10800000">
                  <a:pos x="wd2" y="hd2"/>
                </a:cxn>
                <a:cxn ang="16200000">
                  <a:pos x="wd2" y="hd2"/>
                </a:cxn>
              </a:cxnLst>
              <a:rect l="0" t="0" r="r" b="b"/>
              <a:pathLst>
                <a:path w="19413" h="19936" extrusionOk="0">
                  <a:moveTo>
                    <a:pt x="637" y="2368"/>
                  </a:moveTo>
                  <a:cubicBezTo>
                    <a:pt x="2599" y="3987"/>
                    <a:pt x="4187" y="6746"/>
                    <a:pt x="3866" y="9168"/>
                  </a:cubicBezTo>
                  <a:cubicBezTo>
                    <a:pt x="3546" y="11589"/>
                    <a:pt x="6423" y="15472"/>
                    <a:pt x="7695" y="17012"/>
                  </a:cubicBezTo>
                  <a:cubicBezTo>
                    <a:pt x="8966" y="18553"/>
                    <a:pt x="10763" y="18987"/>
                    <a:pt x="10893" y="18475"/>
                  </a:cubicBezTo>
                  <a:cubicBezTo>
                    <a:pt x="11898" y="20310"/>
                    <a:pt x="14549" y="20368"/>
                    <a:pt x="14251" y="18921"/>
                  </a:cubicBezTo>
                  <a:cubicBezTo>
                    <a:pt x="15803" y="19890"/>
                    <a:pt x="18153" y="19681"/>
                    <a:pt x="16489" y="17714"/>
                  </a:cubicBezTo>
                  <a:cubicBezTo>
                    <a:pt x="19529" y="18265"/>
                    <a:pt x="17490" y="15568"/>
                    <a:pt x="16688" y="14788"/>
                  </a:cubicBezTo>
                  <a:cubicBezTo>
                    <a:pt x="15087" y="13228"/>
                    <a:pt x="11842" y="9151"/>
                    <a:pt x="12827" y="8283"/>
                  </a:cubicBezTo>
                  <a:cubicBezTo>
                    <a:pt x="14956" y="6405"/>
                    <a:pt x="17678" y="10640"/>
                    <a:pt x="18962" y="9978"/>
                  </a:cubicBezTo>
                  <a:cubicBezTo>
                    <a:pt x="20247" y="9315"/>
                    <a:pt x="18526" y="7573"/>
                    <a:pt x="17004" y="6225"/>
                  </a:cubicBezTo>
                  <a:cubicBezTo>
                    <a:pt x="15482" y="4877"/>
                    <a:pt x="14416" y="3421"/>
                    <a:pt x="11978" y="3285"/>
                  </a:cubicBezTo>
                  <a:cubicBezTo>
                    <a:pt x="9540" y="3149"/>
                    <a:pt x="6448" y="3201"/>
                    <a:pt x="4097" y="984"/>
                  </a:cubicBezTo>
                  <a:cubicBezTo>
                    <a:pt x="1745" y="-1232"/>
                    <a:pt x="-1353" y="764"/>
                    <a:pt x="637" y="2368"/>
                  </a:cubicBezTo>
                  <a:close/>
                </a:path>
              </a:pathLst>
            </a:custGeom>
            <a:solidFill>
              <a:srgbClr val="F8DABA"/>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8" name="Shape 76"/>
            <p:cNvSpPr/>
            <p:nvPr/>
          </p:nvSpPr>
          <p:spPr>
            <a:xfrm>
              <a:off x="6758700" y="3376168"/>
              <a:ext cx="179031" cy="179709"/>
            </a:xfrm>
            <a:custGeom>
              <a:avLst/>
              <a:gdLst/>
              <a:ahLst/>
              <a:cxnLst>
                <a:cxn ang="0">
                  <a:pos x="wd2" y="hd2"/>
                </a:cxn>
                <a:cxn ang="5400000">
                  <a:pos x="wd2" y="hd2"/>
                </a:cxn>
                <a:cxn ang="10800000">
                  <a:pos x="wd2" y="hd2"/>
                </a:cxn>
                <a:cxn ang="16200000">
                  <a:pos x="wd2" y="hd2"/>
                </a:cxn>
              </a:cxnLst>
              <a:rect l="0" t="0" r="r" b="b"/>
              <a:pathLst>
                <a:path w="21600" h="21600" extrusionOk="0">
                  <a:moveTo>
                    <a:pt x="14442" y="0"/>
                  </a:moveTo>
                  <a:lnTo>
                    <a:pt x="0" y="10364"/>
                  </a:lnTo>
                  <a:lnTo>
                    <a:pt x="11471" y="21600"/>
                  </a:lnTo>
                  <a:lnTo>
                    <a:pt x="21600" y="12763"/>
                  </a:lnTo>
                  <a:cubicBezTo>
                    <a:pt x="21600" y="12763"/>
                    <a:pt x="14442" y="0"/>
                    <a:pt x="14442" y="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9" name="Shape 81"/>
            <p:cNvSpPr/>
            <p:nvPr/>
          </p:nvSpPr>
          <p:spPr>
            <a:xfrm>
              <a:off x="6641480" y="4276683"/>
              <a:ext cx="336203" cy="74824"/>
            </a:xfrm>
            <a:custGeom>
              <a:avLst/>
              <a:gdLst/>
              <a:ahLst/>
              <a:cxnLst>
                <a:cxn ang="0">
                  <a:pos x="wd2" y="hd2"/>
                </a:cxn>
                <a:cxn ang="5400000">
                  <a:pos x="wd2" y="hd2"/>
                </a:cxn>
                <a:cxn ang="10800000">
                  <a:pos x="wd2" y="hd2"/>
                </a:cxn>
                <a:cxn ang="16200000">
                  <a:pos x="wd2" y="hd2"/>
                </a:cxn>
              </a:cxnLst>
              <a:rect l="0" t="0" r="r" b="b"/>
              <a:pathLst>
                <a:path w="21219" h="21339" extrusionOk="0">
                  <a:moveTo>
                    <a:pt x="117" y="13195"/>
                  </a:moveTo>
                  <a:cubicBezTo>
                    <a:pt x="-381" y="15765"/>
                    <a:pt x="645" y="20948"/>
                    <a:pt x="4473" y="21323"/>
                  </a:cubicBezTo>
                  <a:cubicBezTo>
                    <a:pt x="7334" y="21600"/>
                    <a:pt x="13153" y="18389"/>
                    <a:pt x="17119" y="12657"/>
                  </a:cubicBezTo>
                  <a:cubicBezTo>
                    <a:pt x="19341" y="9448"/>
                    <a:pt x="20982" y="5444"/>
                    <a:pt x="21196" y="828"/>
                  </a:cubicBezTo>
                  <a:cubicBezTo>
                    <a:pt x="21209" y="548"/>
                    <a:pt x="21215" y="272"/>
                    <a:pt x="21219" y="0"/>
                  </a:cubicBezTo>
                  <a:cubicBezTo>
                    <a:pt x="14446" y="13411"/>
                    <a:pt x="4817" y="16262"/>
                    <a:pt x="117" y="13195"/>
                  </a:cubicBezTo>
                  <a:close/>
                </a:path>
              </a:pathLst>
            </a:custGeom>
            <a:solidFill>
              <a:srgbClr val="010101">
                <a:alpha val="34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90" name="Shape 82"/>
            <p:cNvSpPr/>
            <p:nvPr/>
          </p:nvSpPr>
          <p:spPr>
            <a:xfrm>
              <a:off x="7080137" y="4276683"/>
              <a:ext cx="336206" cy="74824"/>
            </a:xfrm>
            <a:custGeom>
              <a:avLst/>
              <a:gdLst/>
              <a:ahLst/>
              <a:cxnLst>
                <a:cxn ang="0">
                  <a:pos x="wd2" y="hd2"/>
                </a:cxn>
                <a:cxn ang="5400000">
                  <a:pos x="wd2" y="hd2"/>
                </a:cxn>
                <a:cxn ang="10800000">
                  <a:pos x="wd2" y="hd2"/>
                </a:cxn>
                <a:cxn ang="16200000">
                  <a:pos x="wd2" y="hd2"/>
                </a:cxn>
              </a:cxnLst>
              <a:rect l="0" t="0" r="r" b="b"/>
              <a:pathLst>
                <a:path w="21219" h="21339" extrusionOk="0">
                  <a:moveTo>
                    <a:pt x="21102" y="13195"/>
                  </a:moveTo>
                  <a:cubicBezTo>
                    <a:pt x="21600" y="15765"/>
                    <a:pt x="20573" y="20948"/>
                    <a:pt x="16746" y="21323"/>
                  </a:cubicBezTo>
                  <a:cubicBezTo>
                    <a:pt x="13885" y="21600"/>
                    <a:pt x="8066" y="18389"/>
                    <a:pt x="4100" y="12657"/>
                  </a:cubicBezTo>
                  <a:cubicBezTo>
                    <a:pt x="1878" y="9448"/>
                    <a:pt x="237" y="5444"/>
                    <a:pt x="24" y="828"/>
                  </a:cubicBezTo>
                  <a:cubicBezTo>
                    <a:pt x="11" y="548"/>
                    <a:pt x="4" y="272"/>
                    <a:pt x="0" y="0"/>
                  </a:cubicBezTo>
                  <a:cubicBezTo>
                    <a:pt x="6773" y="13411"/>
                    <a:pt x="16402" y="16262"/>
                    <a:pt x="21102" y="13195"/>
                  </a:cubicBezTo>
                  <a:close/>
                </a:path>
              </a:pathLst>
            </a:custGeom>
            <a:solidFill>
              <a:srgbClr val="010101">
                <a:alpha val="34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91" name="Shape 85"/>
            <p:cNvSpPr/>
            <p:nvPr/>
          </p:nvSpPr>
          <p:spPr>
            <a:xfrm>
              <a:off x="6883205" y="2290032"/>
              <a:ext cx="202152" cy="3522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92" name="Shape 86"/>
            <p:cNvSpPr/>
            <p:nvPr/>
          </p:nvSpPr>
          <p:spPr>
            <a:xfrm>
              <a:off x="6935844" y="2143813"/>
              <a:ext cx="110744" cy="61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93" name="Freeform 192"/>
            <p:cNvSpPr/>
            <p:nvPr/>
          </p:nvSpPr>
          <p:spPr>
            <a:xfrm>
              <a:off x="6485482" y="2600028"/>
              <a:ext cx="926407" cy="771947"/>
            </a:xfrm>
            <a:custGeom>
              <a:avLst/>
              <a:gdLst>
                <a:gd name="connsiteX0" fmla="*/ 346033 w 1588188"/>
                <a:gd name="connsiteY0" fmla="*/ 11403 h 1323389"/>
                <a:gd name="connsiteX1" fmla="*/ 423885 w 1588188"/>
                <a:gd name="connsiteY1" fmla="*/ 314629 h 1323389"/>
                <a:gd name="connsiteX2" fmla="*/ 192095 w 1588188"/>
                <a:gd name="connsiteY2" fmla="*/ 740218 h 1323389"/>
                <a:gd name="connsiteX3" fmla="*/ 182086 w 1588188"/>
                <a:gd name="connsiteY3" fmla="*/ 756202 h 1323389"/>
                <a:gd name="connsiteX4" fmla="*/ 207273 w 1588188"/>
                <a:gd name="connsiteY4" fmla="*/ 785789 h 1323389"/>
                <a:gd name="connsiteX5" fmla="*/ 472397 w 1588188"/>
                <a:gd name="connsiteY5" fmla="*/ 1164940 h 1323389"/>
                <a:gd name="connsiteX6" fmla="*/ 335635 w 1588188"/>
                <a:gd name="connsiteY6" fmla="*/ 1233326 h 1323389"/>
                <a:gd name="connsiteX7" fmla="*/ 35339 w 1588188"/>
                <a:gd name="connsiteY7" fmla="*/ 846780 h 1323389"/>
                <a:gd name="connsiteX8" fmla="*/ 2701 w 1588188"/>
                <a:gd name="connsiteY8" fmla="*/ 799819 h 1323389"/>
                <a:gd name="connsiteX9" fmla="*/ 3189 w 1588188"/>
                <a:gd name="connsiteY9" fmla="*/ 791619 h 1323389"/>
                <a:gd name="connsiteX10" fmla="*/ 2149 w 1588188"/>
                <a:gd name="connsiteY10" fmla="*/ 789771 h 1323389"/>
                <a:gd name="connsiteX11" fmla="*/ 7889 w 1588188"/>
                <a:gd name="connsiteY11" fmla="*/ 741524 h 1323389"/>
                <a:gd name="connsiteX12" fmla="*/ 322752 w 1588188"/>
                <a:gd name="connsiteY12" fmla="*/ 15178 h 1323389"/>
                <a:gd name="connsiteX13" fmla="*/ 346033 w 1588188"/>
                <a:gd name="connsiteY13" fmla="*/ 11403 h 1323389"/>
                <a:gd name="connsiteX14" fmla="*/ 1340815 w 1588188"/>
                <a:gd name="connsiteY14" fmla="*/ 611 h 1323389"/>
                <a:gd name="connsiteX15" fmla="*/ 1363276 w 1588188"/>
                <a:gd name="connsiteY15" fmla="*/ 6850 h 1323389"/>
                <a:gd name="connsiteX16" fmla="*/ 1557202 w 1588188"/>
                <a:gd name="connsiteY16" fmla="*/ 760536 h 1323389"/>
                <a:gd name="connsiteX17" fmla="*/ 1560876 w 1588188"/>
                <a:gd name="connsiteY17" fmla="*/ 784349 h 1323389"/>
                <a:gd name="connsiteX18" fmla="*/ 1560585 w 1588188"/>
                <a:gd name="connsiteY18" fmla="*/ 785578 h 1323389"/>
                <a:gd name="connsiteX19" fmla="*/ 1565976 w 1588188"/>
                <a:gd name="connsiteY19" fmla="*/ 807062 h 1323389"/>
                <a:gd name="connsiteX20" fmla="*/ 1588188 w 1588188"/>
                <a:gd name="connsiteY20" fmla="*/ 1321019 h 1323389"/>
                <a:gd name="connsiteX21" fmla="*/ 1427530 w 1588188"/>
                <a:gd name="connsiteY21" fmla="*/ 1323389 h 1323389"/>
                <a:gd name="connsiteX22" fmla="*/ 1414005 w 1588188"/>
                <a:gd name="connsiteY22" fmla="*/ 862906 h 1323389"/>
                <a:gd name="connsiteX23" fmla="*/ 1416885 w 1588188"/>
                <a:gd name="connsiteY23" fmla="*/ 827173 h 1323389"/>
                <a:gd name="connsiteX24" fmla="*/ 1401347 w 1588188"/>
                <a:gd name="connsiteY24" fmla="*/ 800823 h 1323389"/>
                <a:gd name="connsiteX25" fmla="*/ 1214305 w 1588188"/>
                <a:gd name="connsiteY25" fmla="*/ 292890 h 1323389"/>
                <a:gd name="connsiteX26" fmla="*/ 1340815 w 1588188"/>
                <a:gd name="connsiteY26" fmla="*/ 611 h 132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88188" h="1323389">
                  <a:moveTo>
                    <a:pt x="346033" y="11403"/>
                  </a:moveTo>
                  <a:cubicBezTo>
                    <a:pt x="404662" y="29836"/>
                    <a:pt x="485591" y="225441"/>
                    <a:pt x="423885" y="314629"/>
                  </a:cubicBezTo>
                  <a:cubicBezTo>
                    <a:pt x="370994" y="391108"/>
                    <a:pt x="269358" y="608149"/>
                    <a:pt x="192095" y="740218"/>
                  </a:cubicBezTo>
                  <a:lnTo>
                    <a:pt x="182086" y="756202"/>
                  </a:lnTo>
                  <a:lnTo>
                    <a:pt x="207273" y="785789"/>
                  </a:lnTo>
                  <a:cubicBezTo>
                    <a:pt x="291195" y="892481"/>
                    <a:pt x="472397" y="1164940"/>
                    <a:pt x="472397" y="1164940"/>
                  </a:cubicBezTo>
                  <a:lnTo>
                    <a:pt x="335635" y="1233326"/>
                  </a:lnTo>
                  <a:cubicBezTo>
                    <a:pt x="335635" y="1233326"/>
                    <a:pt x="108231" y="903745"/>
                    <a:pt x="35339" y="846780"/>
                  </a:cubicBezTo>
                  <a:cubicBezTo>
                    <a:pt x="17722" y="833016"/>
                    <a:pt x="7249" y="816589"/>
                    <a:pt x="2701" y="799819"/>
                  </a:cubicBezTo>
                  <a:lnTo>
                    <a:pt x="3189" y="791619"/>
                  </a:lnTo>
                  <a:lnTo>
                    <a:pt x="2149" y="789771"/>
                  </a:lnTo>
                  <a:cubicBezTo>
                    <a:pt x="-1802" y="773029"/>
                    <a:pt x="-541" y="755811"/>
                    <a:pt x="7889" y="741524"/>
                  </a:cubicBezTo>
                  <a:cubicBezTo>
                    <a:pt x="41632" y="684332"/>
                    <a:pt x="265237" y="59871"/>
                    <a:pt x="322752" y="15178"/>
                  </a:cubicBezTo>
                  <a:cubicBezTo>
                    <a:pt x="329736" y="9753"/>
                    <a:pt x="337657" y="8770"/>
                    <a:pt x="346033" y="11403"/>
                  </a:cubicBezTo>
                  <a:close/>
                  <a:moveTo>
                    <a:pt x="1340815" y="611"/>
                  </a:moveTo>
                  <a:cubicBezTo>
                    <a:pt x="1349545" y="-1101"/>
                    <a:pt x="1357236" y="722"/>
                    <a:pt x="1363276" y="6850"/>
                  </a:cubicBezTo>
                  <a:cubicBezTo>
                    <a:pt x="1413017" y="57294"/>
                    <a:pt x="1533071" y="700251"/>
                    <a:pt x="1557202" y="760536"/>
                  </a:cubicBezTo>
                  <a:cubicBezTo>
                    <a:pt x="1560218" y="768071"/>
                    <a:pt x="1561339" y="776141"/>
                    <a:pt x="1560876" y="784349"/>
                  </a:cubicBezTo>
                  <a:lnTo>
                    <a:pt x="1560585" y="785578"/>
                  </a:lnTo>
                  <a:lnTo>
                    <a:pt x="1565976" y="807062"/>
                  </a:lnTo>
                  <a:cubicBezTo>
                    <a:pt x="1571441" y="889007"/>
                    <a:pt x="1588188" y="1321019"/>
                    <a:pt x="1588188" y="1321019"/>
                  </a:cubicBezTo>
                  <a:lnTo>
                    <a:pt x="1427530" y="1323389"/>
                  </a:lnTo>
                  <a:cubicBezTo>
                    <a:pt x="1427530" y="1323389"/>
                    <a:pt x="1417721" y="955257"/>
                    <a:pt x="1414005" y="862906"/>
                  </a:cubicBezTo>
                  <a:lnTo>
                    <a:pt x="1416885" y="827173"/>
                  </a:lnTo>
                  <a:lnTo>
                    <a:pt x="1401347" y="800823"/>
                  </a:lnTo>
                  <a:cubicBezTo>
                    <a:pt x="1342230" y="679700"/>
                    <a:pt x="1260962" y="387876"/>
                    <a:pt x="1214305" y="292890"/>
                  </a:cubicBezTo>
                  <a:cubicBezTo>
                    <a:pt x="1167648" y="197865"/>
                    <a:pt x="1279701" y="12600"/>
                    <a:pt x="1340815" y="611"/>
                  </a:cubicBezTo>
                  <a:close/>
                </a:path>
              </a:pathLst>
            </a:custGeom>
            <a:solidFill>
              <a:schemeClr val="bg2">
                <a:lumMod val="60000"/>
                <a:lumOff val="4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矩形 6"/>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3500000">
            <a:off x="131514" y="172189"/>
            <a:ext cx="291422" cy="291423"/>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rot="13500000">
            <a:off x="384971" y="206059"/>
            <a:ext cx="223681" cy="223682"/>
          </a:xfrm>
          <a:prstGeom prst="rect">
            <a:avLst/>
          </a:prstGeom>
          <a:solidFill>
            <a:schemeClr val="accent1"/>
          </a:solidFill>
          <a:ln>
            <a:noFill/>
          </a:ln>
          <a:effectLst>
            <a:outerShdw blurRad="40000" dist="23000" dir="5400000" rotWithShape="0">
              <a:srgbClr val="000000">
                <a:alpha val="35000"/>
              </a:srgbClr>
            </a:outerShdw>
            <a:softEdge rad="31750"/>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矩形 37"/>
          <p:cNvSpPr/>
          <p:nvPr/>
        </p:nvSpPr>
        <p:spPr>
          <a:xfrm>
            <a:off x="658495" y="55245"/>
            <a:ext cx="3108325" cy="521970"/>
          </a:xfrm>
          <a:prstGeom prst="rect">
            <a:avLst/>
          </a:prstGeom>
        </p:spPr>
        <p:txBody>
          <a:bodyPr wrap="square">
            <a:spAutoFit/>
          </a:bodyPr>
          <a:lstStyle/>
          <a:p>
            <a:r>
              <a:rPr sz="2800" dirty="0" smtClean="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11.1 LAMP简介</a:t>
            </a:r>
          </a:p>
        </p:txBody>
      </p:sp>
      <p:cxnSp>
        <p:nvCxnSpPr>
          <p:cNvPr id="2" name="直接连接符 1"/>
          <p:cNvCxnSpPr/>
          <p:nvPr/>
        </p:nvCxnSpPr>
        <p:spPr>
          <a:xfrm>
            <a:off x="338455" y="523875"/>
            <a:ext cx="3321050" cy="0"/>
          </a:xfrm>
          <a:prstGeom prst="line">
            <a:avLst/>
          </a:prstGeom>
        </p:spPr>
        <p:style>
          <a:lnRef idx="2">
            <a:schemeClr val="accent5"/>
          </a:lnRef>
          <a:fillRef idx="0">
            <a:schemeClr val="accent5"/>
          </a:fillRef>
          <a:effectRef idx="1">
            <a:schemeClr val="accent5"/>
          </a:effectRef>
          <a:fontRef idx="minor">
            <a:schemeClr val="tx1"/>
          </a:fontRef>
        </p:style>
      </p:cxnSp>
      <p:sp>
        <p:nvSpPr>
          <p:cNvPr id="7" name="文本框 6"/>
          <p:cNvSpPr txBox="1"/>
          <p:nvPr/>
        </p:nvSpPr>
        <p:spPr>
          <a:xfrm>
            <a:off x="455930" y="1306830"/>
            <a:ext cx="3768725" cy="3415030"/>
          </a:xfrm>
          <a:prstGeom prst="rect">
            <a:avLst/>
          </a:prstGeom>
          <a:noFill/>
        </p:spPr>
        <p:txBody>
          <a:bodyPr wrap="square" rtlCol="0" anchor="t">
            <a:spAutoFit/>
          </a:bodyPr>
          <a:lstStyle/>
          <a:p>
            <a:pPr>
              <a:lnSpc>
                <a:spcPct val="150000"/>
              </a:lnSpc>
            </a:pP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如果出现错误提示：cannot find a valid baseurl for repo: base/7/x86_64，考虑原因如下：</a:t>
            </a:r>
            <a:endPar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chemeClr val="tx1">
                    <a:lumMod val="75000"/>
                    <a:lumOff val="25000"/>
                  </a:schemeClr>
                </a:solidFill>
                <a:latin typeface="微软雅黑" panose="020B0503020204020204" pitchFamily="34" charset="-122"/>
                <a:ea typeface="微软雅黑" panose="020B0503020204020204" pitchFamily="34" charset="-122"/>
              </a:rPr>
              <a:t>       ①计算机无法联网。尝试执行命令“ping www.baidu.com”，如果ping不通，就是无法联网。如果ping能通，就考虑是否是其他原因。</a:t>
            </a:r>
          </a:p>
        </p:txBody>
      </p:sp>
      <p:pic>
        <p:nvPicPr>
          <p:cNvPr id="8" name="图片 7"/>
          <p:cNvPicPr>
            <a:picLocks noChangeAspect="1"/>
          </p:cNvPicPr>
          <p:nvPr/>
        </p:nvPicPr>
        <p:blipFill>
          <a:blip r:embed="rId2"/>
          <a:stretch>
            <a:fillRect/>
          </a:stretch>
        </p:blipFill>
        <p:spPr>
          <a:xfrm>
            <a:off x="4224655" y="2522855"/>
            <a:ext cx="4650105" cy="2342515"/>
          </a:xfrm>
          <a:prstGeom prst="rect">
            <a:avLst/>
          </a:prstGeom>
        </p:spPr>
      </p:pic>
      <p:sp>
        <p:nvSpPr>
          <p:cNvPr id="10" name="虚尾箭头 9"/>
          <p:cNvSpPr/>
          <p:nvPr/>
        </p:nvSpPr>
        <p:spPr>
          <a:xfrm>
            <a:off x="2124075" y="4156075"/>
            <a:ext cx="2447925" cy="575945"/>
          </a:xfrm>
          <a:prstGeom prst="strip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pic>
        <p:nvPicPr>
          <p:cNvPr id="12" name="图片 11" descr="优品PPT59"/>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842760" y="880745"/>
            <a:ext cx="2935605" cy="2201545"/>
          </a:xfrm>
          <a:prstGeom prst="rect">
            <a:avLst/>
          </a:prstGeom>
        </p:spPr>
      </p:pic>
      <p:sp>
        <p:nvSpPr>
          <p:cNvPr id="13" name="竖卷形 12"/>
          <p:cNvSpPr/>
          <p:nvPr/>
        </p:nvSpPr>
        <p:spPr>
          <a:xfrm>
            <a:off x="8226425" y="1306830"/>
            <a:ext cx="648335" cy="1080135"/>
          </a:xfrm>
          <a:prstGeom prst="verticalScrol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a:latin typeface="微软雅黑" panose="020B0503020204020204" pitchFamily="34" charset="-122"/>
                <a:ea typeface="微软雅黑" panose="020B0503020204020204" pitchFamily="34" charset="-122"/>
              </a:rPr>
              <a:t>补充</a:t>
            </a:r>
          </a:p>
        </p:txBody>
      </p:sp>
      <p:sp>
        <p:nvSpPr>
          <p:cNvPr id="14" name="矩形 13"/>
          <p:cNvSpPr/>
          <p:nvPr/>
        </p:nvSpPr>
        <p:spPr>
          <a:xfrm>
            <a:off x="669290" y="631825"/>
            <a:ext cx="5892165" cy="460375"/>
          </a:xfrm>
          <a:prstGeom prst="rect">
            <a:avLst/>
          </a:prstGeom>
          <a:ln w="28575" cmpd="dbl">
            <a:solidFill>
              <a:schemeClr val="accent1">
                <a:shade val="50000"/>
              </a:schemeClr>
            </a:solidFill>
            <a:prstDash val="sysDot"/>
          </a:ln>
        </p:spPr>
        <p:txBody>
          <a:bodyPr wrap="square">
            <a:spAutoFit/>
          </a:bodyPr>
          <a:lstStyle/>
          <a:p>
            <a:r>
              <a:rPr sz="2400" dirty="0" smtClean="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11.1.1 实例一：Apache服务的安装与配置</a:t>
            </a:r>
          </a:p>
        </p:txBody>
      </p:sp>
    </p:spTree>
  </p:cSld>
  <p:clrMapOvr>
    <a:masterClrMapping/>
  </p:clrMapOvr>
  <mc:AlternateContent xmlns:mc="http://schemas.openxmlformats.org/markup-compatibility/2006" xmlns:p14="http://schemas.microsoft.com/office/powerpoint/2010/main">
    <mc:Choice Requires="p14">
      <p:transition spd="med" p14:dur="699">
        <p:random/>
      </p:transition>
    </mc:Choice>
    <mc:Fallback xmlns="">
      <p:transition spd="med">
        <p:random/>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85,&quot;width&quot;:16545}"/>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715,&quot;width&quot;:11190}"/>
</p:tagLst>
</file>

<file path=ppt/theme/theme1.xml><?xml version="1.0" encoding="utf-8"?>
<a:theme xmlns:a="http://schemas.openxmlformats.org/drawingml/2006/main" name="第一PPT，www.1ppt.com">
  <a:themeElements>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2.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3.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4.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5.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ppt/theme/themeOverride6.xml><?xml version="1.0" encoding="utf-8"?>
<a:themeOverride xmlns:a="http://schemas.openxmlformats.org/drawingml/2006/main">
  <a:clrScheme name="自定义 237">
    <a:dk1>
      <a:srgbClr val="000000"/>
    </a:dk1>
    <a:lt1>
      <a:srgbClr val="FFFFFF"/>
    </a:lt1>
    <a:dk2>
      <a:srgbClr val="7B8989"/>
    </a:dk2>
    <a:lt2>
      <a:srgbClr val="F0F0F0"/>
    </a:lt2>
    <a:accent1>
      <a:srgbClr val="1EA6BB"/>
    </a:accent1>
    <a:accent2>
      <a:srgbClr val="9AACAF"/>
    </a:accent2>
    <a:accent3>
      <a:srgbClr val="1EA6BB"/>
    </a:accent3>
    <a:accent4>
      <a:srgbClr val="9AACAF"/>
    </a:accent4>
    <a:accent5>
      <a:srgbClr val="1EA6BB"/>
    </a:accent5>
    <a:accent6>
      <a:srgbClr val="9AACAF"/>
    </a:accent6>
    <a:hlink>
      <a:srgbClr val="1EA6BB"/>
    </a:hlink>
    <a:folHlink>
      <a:srgbClr val="9AACAF"/>
    </a:folHlink>
  </a:clrScheme>
</a:themeOverride>
</file>

<file path=docProps/app.xml><?xml version="1.0" encoding="utf-8"?>
<Properties xmlns="http://schemas.openxmlformats.org/officeDocument/2006/extended-properties" xmlns:vt="http://schemas.openxmlformats.org/officeDocument/2006/docPropsVTypes">
  <TotalTime>2</TotalTime>
  <Words>3020</Words>
  <Application>Microsoft Office PowerPoint</Application>
  <PresentationFormat>全屏显示(16:9)</PresentationFormat>
  <Paragraphs>313</Paragraphs>
  <Slides>75</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75</vt:i4>
      </vt:variant>
    </vt:vector>
  </HeadingPairs>
  <TitlesOfParts>
    <vt:vector size="82" baseType="lpstr">
      <vt:lpstr>Gill Sans</vt:lpstr>
      <vt:lpstr>宋体</vt:lpstr>
      <vt:lpstr>微软雅黑</vt:lpstr>
      <vt:lpstr>Arial</vt:lpstr>
      <vt:lpstr>Calibri</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chenzhe</cp:lastModifiedBy>
  <cp:revision>269</cp:revision>
  <dcterms:created xsi:type="dcterms:W3CDTF">2015-12-11T17:46:00Z</dcterms:created>
  <dcterms:modified xsi:type="dcterms:W3CDTF">2021-03-17T14:23:57Z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